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73" r:id="rId2"/>
  </p:sldMasterIdLst>
  <p:sldIdLst>
    <p:sldId id="257" r:id="rId3"/>
    <p:sldId id="294" r:id="rId4"/>
    <p:sldId id="295" r:id="rId5"/>
    <p:sldId id="296" r:id="rId6"/>
    <p:sldId id="300" r:id="rId7"/>
    <p:sldId id="301" r:id="rId8"/>
    <p:sldId id="302" r:id="rId9"/>
    <p:sldId id="303" r:id="rId10"/>
    <p:sldId id="297" r:id="rId11"/>
    <p:sldId id="298" r:id="rId12"/>
    <p:sldId id="299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284" r:id="rId26"/>
    <p:sldId id="285" r:id="rId27"/>
    <p:sldId id="286" r:id="rId28"/>
    <p:sldId id="316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83" autoAdjust="0"/>
  </p:normalViewPr>
  <p:slideViewPr>
    <p:cSldViewPr>
      <p:cViewPr varScale="1">
        <p:scale>
          <a:sx n="69" d="100"/>
          <a:sy n="69" d="100"/>
        </p:scale>
        <p:origin x="102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11" Type="http://schemas.openxmlformats.org/officeDocument/2006/relationships/image" Target="../media/image75.wmf"/><Relationship Id="rId5" Type="http://schemas.openxmlformats.org/officeDocument/2006/relationships/image" Target="../media/image69.w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image" Target="../media/image92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12" Type="http://schemas.openxmlformats.org/officeDocument/2006/relationships/image" Target="../media/image91.wmf"/><Relationship Id="rId2" Type="http://schemas.openxmlformats.org/officeDocument/2006/relationships/image" Target="../media/image81.wmf"/><Relationship Id="rId16" Type="http://schemas.openxmlformats.org/officeDocument/2006/relationships/image" Target="../media/image95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11" Type="http://schemas.openxmlformats.org/officeDocument/2006/relationships/image" Target="../media/image90.wmf"/><Relationship Id="rId5" Type="http://schemas.openxmlformats.org/officeDocument/2006/relationships/image" Target="../media/image84.wmf"/><Relationship Id="rId15" Type="http://schemas.openxmlformats.org/officeDocument/2006/relationships/image" Target="../media/image94.wmf"/><Relationship Id="rId10" Type="http://schemas.openxmlformats.org/officeDocument/2006/relationships/image" Target="../media/image89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Relationship Id="rId14" Type="http://schemas.openxmlformats.org/officeDocument/2006/relationships/image" Target="../media/image9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7" Type="http://schemas.openxmlformats.org/officeDocument/2006/relationships/image" Target="../media/image101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9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Relationship Id="rId9" Type="http://schemas.openxmlformats.org/officeDocument/2006/relationships/image" Target="../media/image110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10" Type="http://schemas.openxmlformats.org/officeDocument/2006/relationships/image" Target="../media/image120.wmf"/><Relationship Id="rId4" Type="http://schemas.openxmlformats.org/officeDocument/2006/relationships/image" Target="../media/image114.wmf"/><Relationship Id="rId9" Type="http://schemas.openxmlformats.org/officeDocument/2006/relationships/image" Target="../media/image11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5" Type="http://schemas.openxmlformats.org/officeDocument/2006/relationships/image" Target="../media/image125.emf"/><Relationship Id="rId4" Type="http://schemas.openxmlformats.org/officeDocument/2006/relationships/image" Target="../media/image12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image" Target="../media/image144.emf"/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12" Type="http://schemas.openxmlformats.org/officeDocument/2006/relationships/image" Target="../media/image143.e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emf"/><Relationship Id="rId11" Type="http://schemas.openxmlformats.org/officeDocument/2006/relationships/image" Target="../media/image142.wmf"/><Relationship Id="rId5" Type="http://schemas.openxmlformats.org/officeDocument/2006/relationships/image" Target="../media/image136.wmf"/><Relationship Id="rId10" Type="http://schemas.openxmlformats.org/officeDocument/2006/relationships/image" Target="../media/image141.emf"/><Relationship Id="rId4" Type="http://schemas.openxmlformats.org/officeDocument/2006/relationships/image" Target="../media/image135.wmf"/><Relationship Id="rId9" Type="http://schemas.openxmlformats.org/officeDocument/2006/relationships/image" Target="../media/image140.emf"/><Relationship Id="rId14" Type="http://schemas.openxmlformats.org/officeDocument/2006/relationships/image" Target="../media/image145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53.wmf"/><Relationship Id="rId7" Type="http://schemas.openxmlformats.org/officeDocument/2006/relationships/image" Target="../media/image157.e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emf"/><Relationship Id="rId11" Type="http://schemas.openxmlformats.org/officeDocument/2006/relationships/image" Target="../media/image161.wmf"/><Relationship Id="rId5" Type="http://schemas.openxmlformats.org/officeDocument/2006/relationships/image" Target="../media/image155.emf"/><Relationship Id="rId10" Type="http://schemas.openxmlformats.org/officeDocument/2006/relationships/image" Target="../media/image160.wmf"/><Relationship Id="rId4" Type="http://schemas.openxmlformats.org/officeDocument/2006/relationships/image" Target="../media/image154.wmf"/><Relationship Id="rId9" Type="http://schemas.openxmlformats.org/officeDocument/2006/relationships/image" Target="../media/image15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e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5" Type="http://schemas.openxmlformats.org/officeDocument/2006/relationships/image" Target="../media/image175.wmf"/><Relationship Id="rId4" Type="http://schemas.openxmlformats.org/officeDocument/2006/relationships/image" Target="../media/image174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image" Target="../media/image178.wmf"/><Relationship Id="rId7" Type="http://schemas.openxmlformats.org/officeDocument/2006/relationships/image" Target="../media/image182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image" Target="../media/image186.wmf"/><Relationship Id="rId7" Type="http://schemas.openxmlformats.org/officeDocument/2006/relationships/image" Target="../media/image190.wmf"/><Relationship Id="rId2" Type="http://schemas.openxmlformats.org/officeDocument/2006/relationships/image" Target="../media/image185.wmf"/><Relationship Id="rId1" Type="http://schemas.openxmlformats.org/officeDocument/2006/relationships/image" Target="../media/image184.emf"/><Relationship Id="rId6" Type="http://schemas.openxmlformats.org/officeDocument/2006/relationships/image" Target="../media/image189.wmf"/><Relationship Id="rId5" Type="http://schemas.openxmlformats.org/officeDocument/2006/relationships/image" Target="../media/image188.wmf"/><Relationship Id="rId4" Type="http://schemas.openxmlformats.org/officeDocument/2006/relationships/image" Target="../media/image187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13" Type="http://schemas.openxmlformats.org/officeDocument/2006/relationships/image" Target="../media/image204.emf"/><Relationship Id="rId18" Type="http://schemas.openxmlformats.org/officeDocument/2006/relationships/image" Target="../media/image209.wmf"/><Relationship Id="rId3" Type="http://schemas.openxmlformats.org/officeDocument/2006/relationships/image" Target="../media/image194.emf"/><Relationship Id="rId7" Type="http://schemas.openxmlformats.org/officeDocument/2006/relationships/image" Target="../media/image198.wmf"/><Relationship Id="rId12" Type="http://schemas.openxmlformats.org/officeDocument/2006/relationships/image" Target="../media/image203.wmf"/><Relationship Id="rId17" Type="http://schemas.openxmlformats.org/officeDocument/2006/relationships/image" Target="../media/image208.wmf"/><Relationship Id="rId2" Type="http://schemas.openxmlformats.org/officeDocument/2006/relationships/image" Target="../media/image193.wmf"/><Relationship Id="rId16" Type="http://schemas.openxmlformats.org/officeDocument/2006/relationships/image" Target="../media/image207.wmf"/><Relationship Id="rId1" Type="http://schemas.openxmlformats.org/officeDocument/2006/relationships/image" Target="../media/image192.wmf"/><Relationship Id="rId6" Type="http://schemas.openxmlformats.org/officeDocument/2006/relationships/image" Target="../media/image197.wmf"/><Relationship Id="rId11" Type="http://schemas.openxmlformats.org/officeDocument/2006/relationships/image" Target="../media/image202.wmf"/><Relationship Id="rId5" Type="http://schemas.openxmlformats.org/officeDocument/2006/relationships/image" Target="../media/image196.wmf"/><Relationship Id="rId15" Type="http://schemas.openxmlformats.org/officeDocument/2006/relationships/image" Target="../media/image206.wmf"/><Relationship Id="rId10" Type="http://schemas.openxmlformats.org/officeDocument/2006/relationships/image" Target="../media/image201.wmf"/><Relationship Id="rId19" Type="http://schemas.openxmlformats.org/officeDocument/2006/relationships/image" Target="../media/image210.wmf"/><Relationship Id="rId4" Type="http://schemas.openxmlformats.org/officeDocument/2006/relationships/image" Target="../media/image195.wmf"/><Relationship Id="rId9" Type="http://schemas.openxmlformats.org/officeDocument/2006/relationships/image" Target="../media/image200.wmf"/><Relationship Id="rId14" Type="http://schemas.openxmlformats.org/officeDocument/2006/relationships/image" Target="../media/image205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7.wmf"/><Relationship Id="rId18" Type="http://schemas.openxmlformats.org/officeDocument/2006/relationships/image" Target="../media/image32.emf"/><Relationship Id="rId3" Type="http://schemas.openxmlformats.org/officeDocument/2006/relationships/image" Target="../media/image17.wmf"/><Relationship Id="rId21" Type="http://schemas.openxmlformats.org/officeDocument/2006/relationships/image" Target="../media/image35.emf"/><Relationship Id="rId7" Type="http://schemas.openxmlformats.org/officeDocument/2006/relationships/image" Target="../media/image21.emf"/><Relationship Id="rId12" Type="http://schemas.openxmlformats.org/officeDocument/2006/relationships/image" Target="../media/image26.wmf"/><Relationship Id="rId17" Type="http://schemas.openxmlformats.org/officeDocument/2006/relationships/image" Target="../media/image31.emf"/><Relationship Id="rId2" Type="http://schemas.openxmlformats.org/officeDocument/2006/relationships/image" Target="../media/image16.wmf"/><Relationship Id="rId16" Type="http://schemas.openxmlformats.org/officeDocument/2006/relationships/image" Target="../media/image30.emf"/><Relationship Id="rId20" Type="http://schemas.openxmlformats.org/officeDocument/2006/relationships/image" Target="../media/image34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24" Type="http://schemas.openxmlformats.org/officeDocument/2006/relationships/image" Target="../media/image38.emf"/><Relationship Id="rId5" Type="http://schemas.openxmlformats.org/officeDocument/2006/relationships/image" Target="../media/image19.wmf"/><Relationship Id="rId15" Type="http://schemas.openxmlformats.org/officeDocument/2006/relationships/image" Target="../media/image29.wmf"/><Relationship Id="rId23" Type="http://schemas.openxmlformats.org/officeDocument/2006/relationships/image" Target="../media/image37.emf"/><Relationship Id="rId10" Type="http://schemas.openxmlformats.org/officeDocument/2006/relationships/image" Target="../media/image24.wmf"/><Relationship Id="rId19" Type="http://schemas.openxmlformats.org/officeDocument/2006/relationships/image" Target="../media/image33.emf"/><Relationship Id="rId4" Type="http://schemas.openxmlformats.org/officeDocument/2006/relationships/image" Target="../media/image18.wmf"/><Relationship Id="rId9" Type="http://schemas.openxmlformats.org/officeDocument/2006/relationships/image" Target="../media/image23.wmf"/><Relationship Id="rId14" Type="http://schemas.openxmlformats.org/officeDocument/2006/relationships/image" Target="../media/image28.wmf"/><Relationship Id="rId22" Type="http://schemas.openxmlformats.org/officeDocument/2006/relationships/image" Target="../media/image3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8.wmf"/><Relationship Id="rId5" Type="http://schemas.openxmlformats.org/officeDocument/2006/relationships/image" Target="../media/image42.wmf"/><Relationship Id="rId4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ACFA8BE-7328-4309-A4EC-5B364D8448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C98504-B1F3-44D5-9C05-E52B78CFDE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62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5156A4-98AA-47EA-BD15-FD508710D0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1DBB1F-2C55-4F69-A0E0-A6B94D7E53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1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536667-F5CE-47D5-97A9-7E2307AAAA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216A78-F3EA-4DD1-BF75-D362EB43D8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2166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EFEF5A-2B7B-486B-9CDE-536BA0C6D8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fld id="{340157C0-F55F-4C8A-A1B5-DF8125DE426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487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C99C13-6757-487A-9143-4A1340CB30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fld id="{021A21B3-5F6B-4D1E-989A-8C3BEB6E8C7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776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73AFF1-2786-43BB-BBA0-BEFECB2C8E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fld id="{A2B8C5A9-F871-4297-957B-0A95F1AE8E1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223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304800"/>
            <a:ext cx="4495800" cy="624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304800"/>
            <a:ext cx="4495800" cy="624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23C69F-6AC2-4900-B11F-1786E9DF92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fld id="{CA03772C-6941-431C-89D3-BF067A19909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84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7364EC-659D-4269-98F6-1965FE7CE2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fld id="{43C5838C-7CD6-4F43-8447-95F25E81B55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049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510BE88-07C5-44DA-BA01-F38324D53C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fld id="{646FB318-E42B-489E-9891-7A28C94C0A0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1223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7414CE-7202-4414-BF11-FAE9FDE395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fld id="{2D90D9DE-E00B-435B-B09D-A5B622D8F3B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68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2625ED-B733-4047-BBC6-5E0587F748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fld id="{EDA341F1-6DED-45AA-8D68-E6FF263BE61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8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538880-1C52-4C5F-8662-A5B9ECFA72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59A157-43C3-44BE-95EB-F0EC81E928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095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424844-1911-4185-9E67-A2FDF7427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fld id="{78720E82-E506-421A-9F0F-9F9A146ED3E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720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39405-AC59-4773-9D95-990A39F9D1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fld id="{5B04310A-96DD-4356-B350-07B68CE348E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5575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62785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6278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4BBF91-CFD7-473F-9F3A-A82EC799D6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fld id="{3582E0F4-E607-4AFA-A48F-4D5A4E052C6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9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AC4169-93C0-4493-8467-CBB10C9113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924708-145E-48D2-B2AE-FBF671050F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678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309DDC-39AC-4D41-9CEC-3D4ABC52AA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1B5D29-AAF3-4555-B4A3-26D4C46798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160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A99F974-D5AB-4431-A8C8-D4CC977D90D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17A49-D950-4EB6-A5D2-10A52DE26A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986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1591B50-D8D6-4F9B-B3F6-F8D5C05DC4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E7506D-C1FB-4F07-A68A-053B5DDDE1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330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6EDC152-0A11-4474-ABF4-346546A7AF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712D99-BFB5-47BB-97E4-7BB280E926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504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2ED7F-68C7-455F-8DF3-97E3B59B2A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E4D003-601B-4694-8C4C-691330BEB7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146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C623C8-AFF0-48F7-8915-9958342E50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42850A-763A-418F-AC46-08F10EC455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611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AutoShape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10714D2-C074-42F1-9BF9-01732018D5D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82000" y="6477000"/>
            <a:ext cx="457200" cy="228600"/>
          </a:xfrm>
          <a:prstGeom prst="actionButtonForwardNext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94211" name="AutoShape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17E714D-9C69-4DFC-985B-A6CBA2BFEDC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48600" y="6477000"/>
            <a:ext cx="457200" cy="228600"/>
          </a:xfrm>
          <a:prstGeom prst="actionButtonBackPrevious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19DFF866-4DC7-47FD-9135-689D4FDA9F1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 b="1">
                <a:latin typeface="Times New Roman" panose="02020603050405020304" pitchFamily="18" charset="0"/>
              </a:defRPr>
            </a:lvl1pPr>
          </a:lstStyle>
          <a:p>
            <a:fld id="{4D33C48E-3A8E-4612-BBD4-2BDA55B82C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>
            <a:extLst>
              <a:ext uri="{FF2B5EF4-FFF2-40B4-BE49-F238E27FC236}">
                <a16:creationId xmlns:a16="http://schemas.microsoft.com/office/drawing/2014/main" id="{8F087ADA-EF21-47B9-A546-7889DE5AB8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53200"/>
            <a:ext cx="9144000" cy="428625"/>
          </a:xfrm>
          <a:prstGeom prst="rect">
            <a:avLst/>
          </a:prstGeom>
          <a:solidFill>
            <a:srgbClr val="5B5B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Font typeface="Arial" pitchFamily="34" charset="0"/>
              <a:buNone/>
              <a:defRPr/>
            </a:pPr>
            <a:endParaRPr lang="zh-CN" altLang="en-US">
              <a:solidFill>
                <a:srgbClr val="000066"/>
              </a:solidFill>
              <a:cs typeface="Arial" pitchFamily="34" charset="0"/>
            </a:endParaRPr>
          </a:p>
        </p:txBody>
      </p:sp>
      <p:sp>
        <p:nvSpPr>
          <p:cNvPr id="1027" name="矩形 1026">
            <a:extLst>
              <a:ext uri="{FF2B5EF4-FFF2-40B4-BE49-F238E27FC236}">
                <a16:creationId xmlns:a16="http://schemas.microsoft.com/office/drawing/2014/main" id="{A0FEB3A4-A1E1-420E-818C-204FCA82CC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Font typeface="Arial" pitchFamily="34" charset="0"/>
              <a:buNone/>
              <a:defRPr/>
            </a:pPr>
            <a:endParaRPr lang="zh-CN" altLang="en-US">
              <a:solidFill>
                <a:srgbClr val="000066"/>
              </a:solidFill>
              <a:cs typeface="Arial" pitchFamily="34" charset="0"/>
            </a:endParaRPr>
          </a:p>
        </p:txBody>
      </p:sp>
      <p:pic>
        <p:nvPicPr>
          <p:cNvPr id="26628" name="图片 1031" descr="广州大学校徽">
            <a:extLst>
              <a:ext uri="{FF2B5EF4-FFF2-40B4-BE49-F238E27FC236}">
                <a16:creationId xmlns:a16="http://schemas.microsoft.com/office/drawing/2014/main" id="{90761B6C-CB3F-4981-9D3E-9F435BBB9E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248400"/>
            <a:ext cx="8588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文本占位符 1028">
            <a:extLst>
              <a:ext uri="{FF2B5EF4-FFF2-40B4-BE49-F238E27FC236}">
                <a16:creationId xmlns:a16="http://schemas.microsoft.com/office/drawing/2014/main" id="{131A9A9F-B9CF-4248-B91C-6D496D22939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304800"/>
            <a:ext cx="9144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" name="灯片编号占位符 1030">
            <a:extLst>
              <a:ext uri="{FF2B5EF4-FFF2-40B4-BE49-F238E27FC236}">
                <a16:creationId xmlns:a16="http://schemas.microsoft.com/office/drawing/2014/main" id="{5D8B6D93-895B-4DD5-BA0D-F515D138E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3850" y="6477000"/>
            <a:ext cx="719138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200" b="1">
                <a:solidFill>
                  <a:srgbClr val="000066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</a:lstStyle>
          <a:p>
            <a:fld id="{2268914D-1842-4F85-81B2-522A785F25E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59.png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2.wmf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4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72.bin"/><Relationship Id="rId25" Type="http://schemas.openxmlformats.org/officeDocument/2006/relationships/image" Target="../media/image5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9.bin"/><Relationship Id="rId24" Type="http://schemas.openxmlformats.org/officeDocument/2006/relationships/image" Target="../media/image75.wmf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5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73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0.wmf"/><Relationship Id="rId22" Type="http://schemas.openxmlformats.org/officeDocument/2006/relationships/image" Target="../media/image7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7.wmf"/><Relationship Id="rId11" Type="http://schemas.openxmlformats.org/officeDocument/2006/relationships/image" Target="../media/image59.png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87.wmf"/><Relationship Id="rId26" Type="http://schemas.openxmlformats.org/officeDocument/2006/relationships/image" Target="../media/image91.wmf"/><Relationship Id="rId3" Type="http://schemas.openxmlformats.org/officeDocument/2006/relationships/oleObject" Target="../embeddings/oleObject80.bin"/><Relationship Id="rId21" Type="http://schemas.openxmlformats.org/officeDocument/2006/relationships/oleObject" Target="../embeddings/oleObject89.bin"/><Relationship Id="rId34" Type="http://schemas.openxmlformats.org/officeDocument/2006/relationships/image" Target="../media/image95.wmf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87.bin"/><Relationship Id="rId25" Type="http://schemas.openxmlformats.org/officeDocument/2006/relationships/oleObject" Target="../embeddings/oleObject91.bin"/><Relationship Id="rId33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20" Type="http://schemas.openxmlformats.org/officeDocument/2006/relationships/image" Target="../media/image88.wmf"/><Relationship Id="rId29" Type="http://schemas.openxmlformats.org/officeDocument/2006/relationships/oleObject" Target="../embeddings/oleObject93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4.bin"/><Relationship Id="rId24" Type="http://schemas.openxmlformats.org/officeDocument/2006/relationships/image" Target="../media/image90.wmf"/><Relationship Id="rId32" Type="http://schemas.openxmlformats.org/officeDocument/2006/relationships/image" Target="../media/image94.wmf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23" Type="http://schemas.openxmlformats.org/officeDocument/2006/relationships/oleObject" Target="../embeddings/oleObject90.bin"/><Relationship Id="rId28" Type="http://schemas.openxmlformats.org/officeDocument/2006/relationships/image" Target="../media/image92.wmf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88.bin"/><Relationship Id="rId31" Type="http://schemas.openxmlformats.org/officeDocument/2006/relationships/oleObject" Target="../embeddings/oleObject94.bin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5.wmf"/><Relationship Id="rId22" Type="http://schemas.openxmlformats.org/officeDocument/2006/relationships/image" Target="../media/image89.wmf"/><Relationship Id="rId27" Type="http://schemas.openxmlformats.org/officeDocument/2006/relationships/oleObject" Target="../embeddings/oleObject92.bin"/><Relationship Id="rId30" Type="http://schemas.openxmlformats.org/officeDocument/2006/relationships/image" Target="../media/image9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9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09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wmf"/><Relationship Id="rId20" Type="http://schemas.openxmlformats.org/officeDocument/2006/relationships/image" Target="../media/image110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105.wmf"/><Relationship Id="rId19" Type="http://schemas.openxmlformats.org/officeDocument/2006/relationships/oleObject" Target="../embeddings/oleObject111.bin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0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18.wmf"/><Relationship Id="rId3" Type="http://schemas.openxmlformats.org/officeDocument/2006/relationships/oleObject" Target="../embeddings/oleObject112.bin"/><Relationship Id="rId21" Type="http://schemas.openxmlformats.org/officeDocument/2006/relationships/oleObject" Target="../embeddings/oleObject121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20" Type="http://schemas.openxmlformats.org/officeDocument/2006/relationships/image" Target="../media/image11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120.bin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16.wmf"/><Relationship Id="rId22" Type="http://schemas.openxmlformats.org/officeDocument/2006/relationships/image" Target="../media/image12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32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image" Target="../media/image59.png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3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39.wmf"/><Relationship Id="rId26" Type="http://schemas.openxmlformats.org/officeDocument/2006/relationships/image" Target="../media/image143.emf"/><Relationship Id="rId3" Type="http://schemas.openxmlformats.org/officeDocument/2006/relationships/oleObject" Target="../embeddings/oleObject133.bin"/><Relationship Id="rId21" Type="http://schemas.openxmlformats.org/officeDocument/2006/relationships/oleObject" Target="../embeddings/oleObject142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36.wmf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8.wmf"/><Relationship Id="rId20" Type="http://schemas.openxmlformats.org/officeDocument/2006/relationships/image" Target="../media/image140.emf"/><Relationship Id="rId29" Type="http://schemas.openxmlformats.org/officeDocument/2006/relationships/oleObject" Target="../embeddings/oleObject146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37.bin"/><Relationship Id="rId24" Type="http://schemas.openxmlformats.org/officeDocument/2006/relationships/image" Target="../media/image142.wmf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3.bin"/><Relationship Id="rId28" Type="http://schemas.openxmlformats.org/officeDocument/2006/relationships/image" Target="../media/image144.emf"/><Relationship Id="rId10" Type="http://schemas.openxmlformats.org/officeDocument/2006/relationships/image" Target="../media/image135.wmf"/><Relationship Id="rId19" Type="http://schemas.openxmlformats.org/officeDocument/2006/relationships/oleObject" Target="../embeddings/oleObject141.bin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37.emf"/><Relationship Id="rId22" Type="http://schemas.openxmlformats.org/officeDocument/2006/relationships/image" Target="../media/image141.emf"/><Relationship Id="rId27" Type="http://schemas.openxmlformats.org/officeDocument/2006/relationships/oleObject" Target="../embeddings/oleObject145.bin"/><Relationship Id="rId30" Type="http://schemas.openxmlformats.org/officeDocument/2006/relationships/image" Target="../media/image14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image" Target="../media/image150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7.wmf"/><Relationship Id="rId11" Type="http://schemas.openxmlformats.org/officeDocument/2006/relationships/image" Target="../media/image149.wmf"/><Relationship Id="rId5" Type="http://schemas.openxmlformats.org/officeDocument/2006/relationships/oleObject" Target="../embeddings/oleObject148.bin"/><Relationship Id="rId10" Type="http://schemas.openxmlformats.org/officeDocument/2006/relationships/oleObject" Target="../embeddings/oleObject151.bin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50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58.wmf"/><Relationship Id="rId3" Type="http://schemas.openxmlformats.org/officeDocument/2006/relationships/oleObject" Target="../embeddings/oleObject153.bin"/><Relationship Id="rId21" Type="http://schemas.openxmlformats.org/officeDocument/2006/relationships/oleObject" Target="../embeddings/oleObject162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55.emf"/><Relationship Id="rId17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7.emf"/><Relationship Id="rId20" Type="http://schemas.openxmlformats.org/officeDocument/2006/relationships/image" Target="../media/image159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57.bin"/><Relationship Id="rId24" Type="http://schemas.openxmlformats.org/officeDocument/2006/relationships/image" Target="../media/image161.wmf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23" Type="http://schemas.openxmlformats.org/officeDocument/2006/relationships/oleObject" Target="../embeddings/oleObject163.bin"/><Relationship Id="rId10" Type="http://schemas.openxmlformats.org/officeDocument/2006/relationships/image" Target="../media/image154.wmf"/><Relationship Id="rId19" Type="http://schemas.openxmlformats.org/officeDocument/2006/relationships/oleObject" Target="../embeddings/oleObject161.bin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56.emf"/><Relationship Id="rId22" Type="http://schemas.openxmlformats.org/officeDocument/2006/relationships/image" Target="../media/image16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emf"/><Relationship Id="rId3" Type="http://schemas.openxmlformats.org/officeDocument/2006/relationships/image" Target="../media/image163.emf"/><Relationship Id="rId7" Type="http://schemas.openxmlformats.org/officeDocument/2006/relationships/image" Target="../media/image167.emf"/><Relationship Id="rId2" Type="http://schemas.openxmlformats.org/officeDocument/2006/relationships/image" Target="../media/image16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.emf"/><Relationship Id="rId5" Type="http://schemas.openxmlformats.org/officeDocument/2006/relationships/image" Target="../media/image165.emf"/><Relationship Id="rId10" Type="http://schemas.openxmlformats.org/officeDocument/2006/relationships/image" Target="../media/image170.emf"/><Relationship Id="rId4" Type="http://schemas.openxmlformats.org/officeDocument/2006/relationships/image" Target="../media/image164.emf"/><Relationship Id="rId9" Type="http://schemas.openxmlformats.org/officeDocument/2006/relationships/image" Target="../media/image16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e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7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0" Type="http://schemas.openxmlformats.org/officeDocument/2006/relationships/image" Target="../media/image174.e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6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83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80.wmf"/><Relationship Id="rId17" Type="http://schemas.openxmlformats.org/officeDocument/2006/relationships/oleObject" Target="../embeddings/oleObject17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82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179.wmf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8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13" Type="http://schemas.openxmlformats.org/officeDocument/2006/relationships/oleObject" Target="../embeddings/oleObject182.bin"/><Relationship Id="rId18" Type="http://schemas.openxmlformats.org/officeDocument/2006/relationships/image" Target="../media/image191.wmf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88.wmf"/><Relationship Id="rId17" Type="http://schemas.openxmlformats.org/officeDocument/2006/relationships/oleObject" Target="../embeddings/oleObject184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90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85.wmf"/><Relationship Id="rId11" Type="http://schemas.openxmlformats.org/officeDocument/2006/relationships/oleObject" Target="../embeddings/oleObject181.bin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3.bin"/><Relationship Id="rId10" Type="http://schemas.openxmlformats.org/officeDocument/2006/relationships/image" Target="../media/image187.wmf"/><Relationship Id="rId4" Type="http://schemas.openxmlformats.org/officeDocument/2006/relationships/image" Target="../media/image184.e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8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13" Type="http://schemas.openxmlformats.org/officeDocument/2006/relationships/oleObject" Target="../embeddings/oleObject190.bin"/><Relationship Id="rId18" Type="http://schemas.openxmlformats.org/officeDocument/2006/relationships/image" Target="../media/image199.wmf"/><Relationship Id="rId26" Type="http://schemas.openxmlformats.org/officeDocument/2006/relationships/image" Target="../media/image203.wmf"/><Relationship Id="rId39" Type="http://schemas.openxmlformats.org/officeDocument/2006/relationships/image" Target="../media/image209.wmf"/><Relationship Id="rId3" Type="http://schemas.openxmlformats.org/officeDocument/2006/relationships/oleObject" Target="../embeddings/oleObject185.bin"/><Relationship Id="rId21" Type="http://schemas.openxmlformats.org/officeDocument/2006/relationships/oleObject" Target="../embeddings/oleObject194.bin"/><Relationship Id="rId34" Type="http://schemas.openxmlformats.org/officeDocument/2006/relationships/image" Target="../media/image207.wmf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96.wmf"/><Relationship Id="rId17" Type="http://schemas.openxmlformats.org/officeDocument/2006/relationships/oleObject" Target="../embeddings/oleObject192.bin"/><Relationship Id="rId25" Type="http://schemas.openxmlformats.org/officeDocument/2006/relationships/oleObject" Target="../embeddings/oleObject196.bin"/><Relationship Id="rId33" Type="http://schemas.openxmlformats.org/officeDocument/2006/relationships/oleObject" Target="../embeddings/oleObject200.bin"/><Relationship Id="rId38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8.wmf"/><Relationship Id="rId20" Type="http://schemas.openxmlformats.org/officeDocument/2006/relationships/image" Target="../media/image200.wmf"/><Relationship Id="rId29" Type="http://schemas.openxmlformats.org/officeDocument/2006/relationships/oleObject" Target="../embeddings/oleObject198.bin"/><Relationship Id="rId41" Type="http://schemas.openxmlformats.org/officeDocument/2006/relationships/image" Target="../media/image210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93.wmf"/><Relationship Id="rId11" Type="http://schemas.openxmlformats.org/officeDocument/2006/relationships/oleObject" Target="../embeddings/oleObject189.bin"/><Relationship Id="rId24" Type="http://schemas.openxmlformats.org/officeDocument/2006/relationships/image" Target="../media/image202.wmf"/><Relationship Id="rId32" Type="http://schemas.openxmlformats.org/officeDocument/2006/relationships/image" Target="../media/image206.wmf"/><Relationship Id="rId37" Type="http://schemas.openxmlformats.org/officeDocument/2006/relationships/image" Target="../media/image208.wmf"/><Relationship Id="rId40" Type="http://schemas.openxmlformats.org/officeDocument/2006/relationships/oleObject" Target="../embeddings/oleObject204.bin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23" Type="http://schemas.openxmlformats.org/officeDocument/2006/relationships/oleObject" Target="../embeddings/oleObject195.bin"/><Relationship Id="rId28" Type="http://schemas.openxmlformats.org/officeDocument/2006/relationships/image" Target="../media/image204.emf"/><Relationship Id="rId36" Type="http://schemas.openxmlformats.org/officeDocument/2006/relationships/oleObject" Target="../embeddings/oleObject202.bin"/><Relationship Id="rId10" Type="http://schemas.openxmlformats.org/officeDocument/2006/relationships/image" Target="../media/image195.wmf"/><Relationship Id="rId19" Type="http://schemas.openxmlformats.org/officeDocument/2006/relationships/oleObject" Target="../embeddings/oleObject193.bin"/><Relationship Id="rId31" Type="http://schemas.openxmlformats.org/officeDocument/2006/relationships/oleObject" Target="../embeddings/oleObject199.bin"/><Relationship Id="rId4" Type="http://schemas.openxmlformats.org/officeDocument/2006/relationships/image" Target="../media/image192.w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97.wmf"/><Relationship Id="rId22" Type="http://schemas.openxmlformats.org/officeDocument/2006/relationships/image" Target="../media/image201.wmf"/><Relationship Id="rId27" Type="http://schemas.openxmlformats.org/officeDocument/2006/relationships/oleObject" Target="../embeddings/oleObject197.bin"/><Relationship Id="rId30" Type="http://schemas.openxmlformats.org/officeDocument/2006/relationships/image" Target="../media/image205.emf"/><Relationship Id="rId35" Type="http://schemas.openxmlformats.org/officeDocument/2006/relationships/oleObject" Target="../embeddings/oleObject20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4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2.wmf"/><Relationship Id="rId26" Type="http://schemas.openxmlformats.org/officeDocument/2006/relationships/image" Target="../media/image26.wmf"/><Relationship Id="rId39" Type="http://schemas.openxmlformats.org/officeDocument/2006/relationships/oleObject" Target="../embeddings/oleObject32.bin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34" Type="http://schemas.openxmlformats.org/officeDocument/2006/relationships/image" Target="../media/image30.emf"/><Relationship Id="rId42" Type="http://schemas.openxmlformats.org/officeDocument/2006/relationships/image" Target="../media/image34.wmf"/><Relationship Id="rId47" Type="http://schemas.openxmlformats.org/officeDocument/2006/relationships/oleObject" Target="../embeddings/oleObject36.bin"/><Relationship Id="rId50" Type="http://schemas.openxmlformats.org/officeDocument/2006/relationships/image" Target="../media/image38.emf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33" Type="http://schemas.openxmlformats.org/officeDocument/2006/relationships/oleObject" Target="../embeddings/oleObject29.bin"/><Relationship Id="rId38" Type="http://schemas.openxmlformats.org/officeDocument/2006/relationships/image" Target="../media/image32.emf"/><Relationship Id="rId46" Type="http://schemas.openxmlformats.org/officeDocument/2006/relationships/image" Target="../media/image3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emf"/><Relationship Id="rId20" Type="http://schemas.openxmlformats.org/officeDocument/2006/relationships/image" Target="../media/image23.wmf"/><Relationship Id="rId29" Type="http://schemas.openxmlformats.org/officeDocument/2006/relationships/oleObject" Target="../embeddings/oleObject27.bin"/><Relationship Id="rId41" Type="http://schemas.openxmlformats.org/officeDocument/2006/relationships/oleObject" Target="../embeddings/oleObject33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25.wmf"/><Relationship Id="rId32" Type="http://schemas.openxmlformats.org/officeDocument/2006/relationships/image" Target="../media/image29.wmf"/><Relationship Id="rId37" Type="http://schemas.openxmlformats.org/officeDocument/2006/relationships/oleObject" Target="../embeddings/oleObject31.bin"/><Relationship Id="rId40" Type="http://schemas.openxmlformats.org/officeDocument/2006/relationships/image" Target="../media/image33.emf"/><Relationship Id="rId45" Type="http://schemas.openxmlformats.org/officeDocument/2006/relationships/oleObject" Target="../embeddings/oleObject35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27.wmf"/><Relationship Id="rId36" Type="http://schemas.openxmlformats.org/officeDocument/2006/relationships/image" Target="../media/image31.emf"/><Relationship Id="rId49" Type="http://schemas.openxmlformats.org/officeDocument/2006/relationships/oleObject" Target="../embeddings/oleObject37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2.bin"/><Relationship Id="rId31" Type="http://schemas.openxmlformats.org/officeDocument/2006/relationships/oleObject" Target="../embeddings/oleObject28.bin"/><Relationship Id="rId44" Type="http://schemas.openxmlformats.org/officeDocument/2006/relationships/image" Target="../media/image35.e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Relationship Id="rId27" Type="http://schemas.openxmlformats.org/officeDocument/2006/relationships/oleObject" Target="../embeddings/oleObject26.bin"/><Relationship Id="rId30" Type="http://schemas.openxmlformats.org/officeDocument/2006/relationships/image" Target="../media/image28.wmf"/><Relationship Id="rId35" Type="http://schemas.openxmlformats.org/officeDocument/2006/relationships/oleObject" Target="../embeddings/oleObject30.bin"/><Relationship Id="rId43" Type="http://schemas.openxmlformats.org/officeDocument/2006/relationships/oleObject" Target="../embeddings/oleObject34.bin"/><Relationship Id="rId48" Type="http://schemas.openxmlformats.org/officeDocument/2006/relationships/image" Target="../media/image37.emf"/><Relationship Id="rId8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6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0FF51E1D-0D52-45C3-B3EE-AAB9B9F9D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"/>
            <a:ext cx="845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54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几种特殊类型函数的积分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2BCA3118-6A65-4851-A9BF-B3D0397DF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19238"/>
            <a:ext cx="6172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黑体" pitchFamily="49" charset="-122"/>
              </a:rPr>
              <a:t>一、有理函数的积分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6A675751-FB73-457C-8047-9F8DBB6C4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433638"/>
            <a:ext cx="358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黑体" pitchFamily="49" charset="-122"/>
              </a:rPr>
              <a:t>有理函数的定义：</a:t>
            </a: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114C7BF8-A89B-4AC0-A388-FE672B832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105150"/>
            <a:ext cx="579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两个多项式的商表示的函数称之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graphicFrame>
        <p:nvGraphicFramePr>
          <p:cNvPr id="43014" name="Object 6">
            <a:extLst>
              <a:ext uri="{FF2B5EF4-FFF2-40B4-BE49-F238E27FC236}">
                <a16:creationId xmlns:a16="http://schemas.microsoft.com/office/drawing/2014/main" id="{FAA6306D-C143-417C-98EB-0B72615C61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829050"/>
          <a:ext cx="600868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公式" r:id="rId3" imgW="6006960" imgH="1028520" progId="Equation.3">
                  <p:embed/>
                </p:oleObj>
              </mc:Choice>
              <mc:Fallback>
                <p:oleObj name="公式" r:id="rId3" imgW="6006960" imgH="1028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29050"/>
                        <a:ext cx="6008688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>
            <a:extLst>
              <a:ext uri="{FF2B5EF4-FFF2-40B4-BE49-F238E27FC236}">
                <a16:creationId xmlns:a16="http://schemas.microsoft.com/office/drawing/2014/main" id="{6CBC6104-F058-4827-8389-7E78D83F5E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953000"/>
          <a:ext cx="726757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5" imgW="7120800" imgH="1188720" progId="Word.Document.8">
                  <p:embed/>
                </p:oleObj>
              </mc:Choice>
              <mc:Fallback>
                <p:oleObj name="Document" r:id="rId5" imgW="7120800" imgH="118872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953000"/>
                        <a:ext cx="726757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1" grpId="0" autoUpdateAnimBg="0"/>
      <p:bldP spid="43012" grpId="0" autoUpdateAnimBg="0"/>
      <p:bldP spid="4301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AutoShape 2">
            <a:extLst>
              <a:ext uri="{FF2B5EF4-FFF2-40B4-BE49-F238E27FC236}">
                <a16:creationId xmlns:a16="http://schemas.microsoft.com/office/drawing/2014/main" id="{1C7978CB-0B30-47EB-BD18-9C4E3F7FE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163" y="228600"/>
            <a:ext cx="1447800" cy="914400"/>
          </a:xfrm>
          <a:prstGeom prst="wedgeRectCallout">
            <a:avLst>
              <a:gd name="adj1" fmla="val 83333"/>
              <a:gd name="adj2" fmla="val -44616"/>
            </a:avLst>
          </a:prstGeom>
          <a:gradFill rotWithShape="0">
            <a:gsLst>
              <a:gs pos="0">
                <a:srgbClr val="FFFFFF"/>
              </a:gs>
              <a:gs pos="100000">
                <a:srgbClr val="66FF33"/>
              </a:gs>
            </a:gsLst>
            <a:lin ang="189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kumimoji="1" lang="zh-CN" altLang="zh-CN" b="1">
              <a:solidFill>
                <a:srgbClr val="FF0000"/>
              </a:solidFill>
              <a:latin typeface="Times New Roman" panose="02020603050405020304" pitchFamily="18" charset="0"/>
              <a:ea typeface="华文彩云" panose="02010800040101010101" pitchFamily="2" charset="-122"/>
            </a:endParaRPr>
          </a:p>
        </p:txBody>
      </p:sp>
      <p:sp>
        <p:nvSpPr>
          <p:cNvPr id="9224" name="Text Box 3">
            <a:extLst>
              <a:ext uri="{FF2B5EF4-FFF2-40B4-BE49-F238E27FC236}">
                <a16:creationId xmlns:a16="http://schemas.microsoft.com/office/drawing/2014/main" id="{450A6842-8D1A-4238-9F53-C5CAF5121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3952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 </a:t>
            </a:r>
            <a:r>
              <a:rPr kumimoji="1" lang="zh-CN" altLang="en-US" sz="2800" b="1">
                <a:latin typeface="宋体" panose="02010600030101010101" pitchFamily="2" charset="-122"/>
              </a:rPr>
              <a:t>求</a:t>
            </a:r>
            <a:endParaRPr kumimoji="1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0356" name="Object 4">
            <a:extLst>
              <a:ext uri="{FF2B5EF4-FFF2-40B4-BE49-F238E27FC236}">
                <a16:creationId xmlns:a16="http://schemas.microsoft.com/office/drawing/2014/main" id="{3A33381B-963A-46E8-BDC4-E7E086405B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3275" y="130175"/>
          <a:ext cx="223996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公式" r:id="rId3" imgW="927000" imgH="419040" progId="Equation.3">
                  <p:embed/>
                </p:oleObj>
              </mc:Choice>
              <mc:Fallback>
                <p:oleObj name="公式" r:id="rId3" imgW="9270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130175"/>
                        <a:ext cx="2239963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7" name="Text Box 5">
            <a:extLst>
              <a:ext uri="{FF2B5EF4-FFF2-40B4-BE49-F238E27FC236}">
                <a16:creationId xmlns:a16="http://schemas.microsoft.com/office/drawing/2014/main" id="{DFA48A23-878F-448B-9A49-D85F8ACFC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13096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0358" name="Text Box 6">
            <a:extLst>
              <a:ext uri="{FF2B5EF4-FFF2-40B4-BE49-F238E27FC236}">
                <a16:creationId xmlns:a16="http://schemas.microsoft.com/office/drawing/2014/main" id="{A9974FA6-9985-490C-84BB-85320D110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13096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由多项式除法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100359" name="Object 7">
            <a:extLst>
              <a:ext uri="{FF2B5EF4-FFF2-40B4-BE49-F238E27FC236}">
                <a16:creationId xmlns:a16="http://schemas.microsoft.com/office/drawing/2014/main" id="{BB038BA5-8153-4EE8-BD94-7750CD9D58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6563" y="1952625"/>
          <a:ext cx="194468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公式" r:id="rId5" imgW="799920" imgH="419040" progId="Equation.3">
                  <p:embed/>
                </p:oleObj>
              </mc:Choice>
              <mc:Fallback>
                <p:oleObj name="公式" r:id="rId5" imgW="79992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1952625"/>
                        <a:ext cx="1944687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0" name="Object 8">
            <a:extLst>
              <a:ext uri="{FF2B5EF4-FFF2-40B4-BE49-F238E27FC236}">
                <a16:creationId xmlns:a16="http://schemas.microsoft.com/office/drawing/2014/main" id="{E05F5E76-52B5-4D36-A041-8527E69921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060700"/>
          <a:ext cx="35925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公式" r:id="rId7" imgW="1485720" imgH="406080" progId="Equation.3">
                  <p:embed/>
                </p:oleObj>
              </mc:Choice>
              <mc:Fallback>
                <p:oleObj name="公式" r:id="rId7" imgW="148572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060700"/>
                        <a:ext cx="35925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1" name="Object 9">
            <a:extLst>
              <a:ext uri="{FF2B5EF4-FFF2-40B4-BE49-F238E27FC236}">
                <a16:creationId xmlns:a16="http://schemas.microsoft.com/office/drawing/2014/main" id="{DF7A3AC0-B1B0-42C5-838F-32B8302E93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9375" y="3048000"/>
          <a:ext cx="310038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公式" r:id="rId9" imgW="1282680" imgH="419040" progId="Equation.3">
                  <p:embed/>
                </p:oleObj>
              </mc:Choice>
              <mc:Fallback>
                <p:oleObj name="公式" r:id="rId9" imgW="128268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3048000"/>
                        <a:ext cx="3100388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2" name="Text Box 10">
            <a:extLst>
              <a:ext uri="{FF2B5EF4-FFF2-40B4-BE49-F238E27FC236}">
                <a16:creationId xmlns:a16="http://schemas.microsoft.com/office/drawing/2014/main" id="{0BE03AAE-B671-4ED3-ABBD-7AA7DA459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4191000"/>
            <a:ext cx="7467600" cy="1060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说明</a:t>
            </a:r>
            <a:r>
              <a:rPr kumimoji="1" lang="en-US" altLang="zh-CN" sz="2800" b="1">
                <a:latin typeface="Times New Roman" panose="02020603050405020304" pitchFamily="18" charset="0"/>
              </a:rPr>
              <a:t>: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当被积函数是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假分式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时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应把它分为一个多项式和一个真分式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分别积分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00363" name="Object 11">
            <a:extLst>
              <a:ext uri="{FF2B5EF4-FFF2-40B4-BE49-F238E27FC236}">
                <a16:creationId xmlns:a16="http://schemas.microsoft.com/office/drawing/2014/main" id="{38B2159B-CFF7-4881-BA42-48E4B9CB4D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1563" y="2020888"/>
          <a:ext cx="1573212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公式" r:id="rId11" imgW="672840" imgH="406080" progId="Equation.3">
                  <p:embed/>
                </p:oleObj>
              </mc:Choice>
              <mc:Fallback>
                <p:oleObj name="公式" r:id="rId11" imgW="67284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563" y="2020888"/>
                        <a:ext cx="1573212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4" name="Text Box 12">
            <a:extLst>
              <a:ext uri="{FF2B5EF4-FFF2-40B4-BE49-F238E27FC236}">
                <a16:creationId xmlns:a16="http://schemas.microsoft.com/office/drawing/2014/main" id="{A8C66104-14C7-4798-A962-6535BA5A2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假分式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229" name="Group 13">
            <a:extLst>
              <a:ext uri="{FF2B5EF4-FFF2-40B4-BE49-F238E27FC236}">
                <a16:creationId xmlns:a16="http://schemas.microsoft.com/office/drawing/2014/main" id="{EC6902E4-4C20-4F1C-A5DF-4227B53AFE29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-76200"/>
            <a:ext cx="2295525" cy="412750"/>
            <a:chOff x="48" y="-20"/>
            <a:chExt cx="1446" cy="260"/>
          </a:xfrm>
        </p:grpSpPr>
        <p:grpSp>
          <p:nvGrpSpPr>
            <p:cNvPr id="9230" name="Group 14">
              <a:extLst>
                <a:ext uri="{FF2B5EF4-FFF2-40B4-BE49-F238E27FC236}">
                  <a16:creationId xmlns:a16="http://schemas.microsoft.com/office/drawing/2014/main" id="{AB10928F-41ED-46AC-854C-4F16E619F1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-6"/>
              <a:ext cx="1446" cy="246"/>
              <a:chOff x="138" y="42"/>
              <a:chExt cx="1446" cy="246"/>
            </a:xfrm>
          </p:grpSpPr>
          <p:sp>
            <p:nvSpPr>
              <p:cNvPr id="9232" name="Line 15">
                <a:extLst>
                  <a:ext uri="{FF2B5EF4-FFF2-40B4-BE49-F238E27FC236}">
                    <a16:creationId xmlns:a16="http://schemas.microsoft.com/office/drawing/2014/main" id="{52A80D87-C3BC-4AD0-A493-A7F2E05F0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240"/>
                <a:ext cx="1344" cy="0"/>
              </a:xfrm>
              <a:prstGeom prst="line">
                <a:avLst/>
              </a:prstGeom>
              <a:noFill/>
              <a:ln w="28575">
                <a:solidFill>
                  <a:srgbClr val="0C262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9233" name="Picture 16" descr="BD10263_">
                <a:extLst>
                  <a:ext uri="{FF2B5EF4-FFF2-40B4-BE49-F238E27FC236}">
                    <a16:creationId xmlns:a16="http://schemas.microsoft.com/office/drawing/2014/main" id="{CCEE2023-E334-4D0B-99FE-4C0DAC1178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" y="42"/>
                <a:ext cx="246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231" name="Rectangle 17">
              <a:extLst>
                <a:ext uri="{FF2B5EF4-FFF2-40B4-BE49-F238E27FC236}">
                  <a16:creationId xmlns:a16="http://schemas.microsoft.com/office/drawing/2014/main" id="{5E212580-105C-462D-8DBC-BCCB7B26E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-20"/>
              <a:ext cx="10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0000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有理函数的积分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nimBg="1" autoUpdateAnimBg="0"/>
      <p:bldP spid="100357" grpId="0" autoUpdateAnimBg="0"/>
      <p:bldP spid="100358" grpId="0" autoUpdateAnimBg="0"/>
      <p:bldP spid="100362" grpId="0" animBg="1" autoUpdateAnimBg="0"/>
      <p:bldP spid="10036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AutoShape 2">
            <a:extLst>
              <a:ext uri="{FF2B5EF4-FFF2-40B4-BE49-F238E27FC236}">
                <a16:creationId xmlns:a16="http://schemas.microsoft.com/office/drawing/2014/main" id="{F3FBD553-F84C-42EF-8A3D-E7D90BFE7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113" y="1311275"/>
            <a:ext cx="457200" cy="457200"/>
          </a:xfrm>
          <a:prstGeom prst="parallelogram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00FFFF"/>
              </a:gs>
            </a:gsLst>
            <a:lin ang="2700000" scaled="1"/>
          </a:gra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79" name="AutoShape 3">
            <a:extLst>
              <a:ext uri="{FF2B5EF4-FFF2-40B4-BE49-F238E27FC236}">
                <a16:creationId xmlns:a16="http://schemas.microsoft.com/office/drawing/2014/main" id="{66C2A15B-B7F7-4FCD-BE00-4A23C8599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1311275"/>
            <a:ext cx="457200" cy="457200"/>
          </a:xfrm>
          <a:prstGeom prst="parallelogram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00FFFF"/>
              </a:gs>
            </a:gsLst>
            <a:lin ang="2700000" scaled="1"/>
          </a:gra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0" name="AutoShape 4">
            <a:extLst>
              <a:ext uri="{FF2B5EF4-FFF2-40B4-BE49-F238E27FC236}">
                <a16:creationId xmlns:a16="http://schemas.microsoft.com/office/drawing/2014/main" id="{941364CD-46A7-406E-91B2-9F97EEB5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13" y="1844675"/>
            <a:ext cx="1828800" cy="381000"/>
          </a:xfrm>
          <a:prstGeom prst="wedgeRoundRectCallout">
            <a:avLst>
              <a:gd name="adj1" fmla="val -44009"/>
              <a:gd name="adj2" fmla="val 94167"/>
              <a:gd name="adj3" fmla="val 16667"/>
            </a:avLst>
          </a:prstGeom>
          <a:solidFill>
            <a:srgbClr val="00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kumimoji="1" lang="zh-CN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242" name="Object 5">
            <a:extLst>
              <a:ext uri="{FF2B5EF4-FFF2-40B4-BE49-F238E27FC236}">
                <a16:creationId xmlns:a16="http://schemas.microsoft.com/office/drawing/2014/main" id="{F5D96EA5-E775-4D33-8E13-50369466B9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2113" y="241300"/>
          <a:ext cx="25590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公式" r:id="rId3" imgW="1041120" imgH="406080" progId="Equation.3">
                  <p:embed/>
                </p:oleObj>
              </mc:Choice>
              <mc:Fallback>
                <p:oleObj name="公式" r:id="rId3" imgW="104112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241300"/>
                        <a:ext cx="255905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Text Box 6">
            <a:extLst>
              <a:ext uri="{FF2B5EF4-FFF2-40B4-BE49-F238E27FC236}">
                <a16:creationId xmlns:a16="http://schemas.microsoft.com/office/drawing/2014/main" id="{D6DC093D-A561-417B-9112-AA7623430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436563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 </a:t>
            </a:r>
            <a:r>
              <a:rPr kumimoji="1" lang="zh-CN" altLang="en-US" sz="2800" b="1">
                <a:latin typeface="宋体" panose="02010600030101010101" pitchFamily="2" charset="-122"/>
              </a:rPr>
              <a:t>求</a:t>
            </a:r>
            <a:endParaRPr kumimoji="1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1383" name="Object 7">
            <a:extLst>
              <a:ext uri="{FF2B5EF4-FFF2-40B4-BE49-F238E27FC236}">
                <a16:creationId xmlns:a16="http://schemas.microsoft.com/office/drawing/2014/main" id="{C4602D1A-3CA3-4785-8A78-CD4FD47B86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3513" y="1336675"/>
          <a:ext cx="1778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公式" r:id="rId5" imgW="1777680" imgH="888840" progId="Equation.3">
                  <p:embed/>
                </p:oleObj>
              </mc:Choice>
              <mc:Fallback>
                <p:oleObj name="公式" r:id="rId5" imgW="1777680" imgH="88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1336675"/>
                        <a:ext cx="1778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8">
            <a:extLst>
              <a:ext uri="{FF2B5EF4-FFF2-40B4-BE49-F238E27FC236}">
                <a16:creationId xmlns:a16="http://schemas.microsoft.com/office/drawing/2014/main" id="{318DA73C-CA72-4DA6-BA37-8E62A0EFD3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2313" y="1336675"/>
          <a:ext cx="2463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公式" r:id="rId7" imgW="2463480" imgH="965160" progId="Equation.3">
                  <p:embed/>
                </p:oleObj>
              </mc:Choice>
              <mc:Fallback>
                <p:oleObj name="公式" r:id="rId7" imgW="2463480" imgH="965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1336675"/>
                        <a:ext cx="2463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5" name="Object 9">
            <a:extLst>
              <a:ext uri="{FF2B5EF4-FFF2-40B4-BE49-F238E27FC236}">
                <a16:creationId xmlns:a16="http://schemas.microsoft.com/office/drawing/2014/main" id="{D6FF6761-D9EB-42A0-86E9-31B51DD181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6913" y="1311275"/>
          <a:ext cx="14478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公式" r:id="rId9" imgW="622080" imgH="406080" progId="Equation.3">
                  <p:embed/>
                </p:oleObj>
              </mc:Choice>
              <mc:Fallback>
                <p:oleObj name="公式" r:id="rId9" imgW="62208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6913" y="1311275"/>
                        <a:ext cx="14478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6" name="Object 10">
            <a:extLst>
              <a:ext uri="{FF2B5EF4-FFF2-40B4-BE49-F238E27FC236}">
                <a16:creationId xmlns:a16="http://schemas.microsoft.com/office/drawing/2014/main" id="{0CB353D5-9B28-47B9-B1A2-994C37E73A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2492375"/>
          <a:ext cx="4191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公式" r:id="rId11" imgW="1714320" imgH="203040" progId="Equation.3">
                  <p:embed/>
                </p:oleObj>
              </mc:Choice>
              <mc:Fallback>
                <p:oleObj name="公式" r:id="rId11" imgW="171432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492375"/>
                        <a:ext cx="4191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7" name="Object 11">
            <a:extLst>
              <a:ext uri="{FF2B5EF4-FFF2-40B4-BE49-F238E27FC236}">
                <a16:creationId xmlns:a16="http://schemas.microsoft.com/office/drawing/2014/main" id="{55DEAFA7-4D2D-4C47-9DF3-13F18BE3A7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3063875"/>
          <a:ext cx="4419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公式" r:id="rId13" imgW="1841400" imgH="203040" progId="Equation.3">
                  <p:embed/>
                </p:oleObj>
              </mc:Choice>
              <mc:Fallback>
                <p:oleObj name="公式" r:id="rId13" imgW="184140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063875"/>
                        <a:ext cx="44196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8" name="Object 12">
            <a:extLst>
              <a:ext uri="{FF2B5EF4-FFF2-40B4-BE49-F238E27FC236}">
                <a16:creationId xmlns:a16="http://schemas.microsoft.com/office/drawing/2014/main" id="{12FBE7B8-411F-40BF-B783-92031585D5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9713" y="3749675"/>
          <a:ext cx="3238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公式" r:id="rId15" imgW="3238200" imgH="1041120" progId="Equation.3">
                  <p:embed/>
                </p:oleObj>
              </mc:Choice>
              <mc:Fallback>
                <p:oleObj name="公式" r:id="rId15" imgW="3238200" imgH="10411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3749675"/>
                        <a:ext cx="3238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9" name="Object 13">
            <a:extLst>
              <a:ext uri="{FF2B5EF4-FFF2-40B4-BE49-F238E27FC236}">
                <a16:creationId xmlns:a16="http://schemas.microsoft.com/office/drawing/2014/main" id="{6AEF8230-0A1C-4D4D-919A-661815D6F5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3613" y="3749675"/>
          <a:ext cx="1765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公式" r:id="rId17" imgW="1765080" imgH="1041120" progId="Equation.3">
                  <p:embed/>
                </p:oleObj>
              </mc:Choice>
              <mc:Fallback>
                <p:oleObj name="公式" r:id="rId17" imgW="1765080" imgH="10411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3749675"/>
                        <a:ext cx="17653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0" name="Object 14">
            <a:extLst>
              <a:ext uri="{FF2B5EF4-FFF2-40B4-BE49-F238E27FC236}">
                <a16:creationId xmlns:a16="http://schemas.microsoft.com/office/drawing/2014/main" id="{EFDA90F6-2A2E-419E-B51E-8CA3E2573B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9713" y="4892675"/>
          <a:ext cx="2374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公式" r:id="rId19" imgW="2374560" imgH="888840" progId="Equation.3">
                  <p:embed/>
                </p:oleObj>
              </mc:Choice>
              <mc:Fallback>
                <p:oleObj name="公式" r:id="rId19" imgW="2374560" imgH="8888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4892675"/>
                        <a:ext cx="2374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91" name="Text Box 15">
            <a:extLst>
              <a:ext uri="{FF2B5EF4-FFF2-40B4-BE49-F238E27FC236}">
                <a16:creationId xmlns:a16="http://schemas.microsoft.com/office/drawing/2014/main" id="{2CC105D8-7086-4158-B7C2-EE99E8831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14636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1392" name="Object 16">
            <a:extLst>
              <a:ext uri="{FF2B5EF4-FFF2-40B4-BE49-F238E27FC236}">
                <a16:creationId xmlns:a16="http://schemas.microsoft.com/office/drawing/2014/main" id="{E02F8451-599B-4CC5-AAA5-5B580BC3C1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8113" y="4892675"/>
          <a:ext cx="2298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公式" r:id="rId21" imgW="2298600" imgH="888840" progId="Equation.3">
                  <p:embed/>
                </p:oleObj>
              </mc:Choice>
              <mc:Fallback>
                <p:oleObj name="公式" r:id="rId21" imgW="2298600" imgH="8888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113" y="4892675"/>
                        <a:ext cx="2298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3" name="Object 17">
            <a:extLst>
              <a:ext uri="{FF2B5EF4-FFF2-40B4-BE49-F238E27FC236}">
                <a16:creationId xmlns:a16="http://schemas.microsoft.com/office/drawing/2014/main" id="{EE319690-70F8-4082-BB8F-DCAF8C3D7E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8513" y="1311275"/>
          <a:ext cx="8588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公式" r:id="rId23" imgW="380880" imgH="406080" progId="Equation.3">
                  <p:embed/>
                </p:oleObj>
              </mc:Choice>
              <mc:Fallback>
                <p:oleObj name="公式" r:id="rId23" imgW="380880" imgH="406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8513" y="1311275"/>
                        <a:ext cx="8588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94" name="Text Box 18">
            <a:extLst>
              <a:ext uri="{FF2B5EF4-FFF2-40B4-BE49-F238E27FC236}">
                <a16:creationId xmlns:a16="http://schemas.microsoft.com/office/drawing/2014/main" id="{C75C8085-9E78-4ED7-8075-3938BB217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3459163"/>
            <a:ext cx="1905000" cy="519112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比较系数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1395" name="Text Box 19">
            <a:extLst>
              <a:ext uri="{FF2B5EF4-FFF2-40B4-BE49-F238E27FC236}">
                <a16:creationId xmlns:a16="http://schemas.microsoft.com/office/drawing/2014/main" id="{A6A974A6-C272-415E-87B4-6D936885A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2378075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因式分解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260" name="Group 20">
            <a:extLst>
              <a:ext uri="{FF2B5EF4-FFF2-40B4-BE49-F238E27FC236}">
                <a16:creationId xmlns:a16="http://schemas.microsoft.com/office/drawing/2014/main" id="{6AA05576-C1E8-4EBA-8C8C-68D9E0534A29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-76200"/>
            <a:ext cx="2295525" cy="412750"/>
            <a:chOff x="48" y="-20"/>
            <a:chExt cx="1446" cy="260"/>
          </a:xfrm>
        </p:grpSpPr>
        <p:grpSp>
          <p:nvGrpSpPr>
            <p:cNvPr id="10261" name="Group 21">
              <a:extLst>
                <a:ext uri="{FF2B5EF4-FFF2-40B4-BE49-F238E27FC236}">
                  <a16:creationId xmlns:a16="http://schemas.microsoft.com/office/drawing/2014/main" id="{04B9F58A-EF75-4A9E-8B2D-7642B7761F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-6"/>
              <a:ext cx="1446" cy="246"/>
              <a:chOff x="138" y="42"/>
              <a:chExt cx="1446" cy="246"/>
            </a:xfrm>
          </p:grpSpPr>
          <p:sp>
            <p:nvSpPr>
              <p:cNvPr id="10263" name="Line 22">
                <a:extLst>
                  <a:ext uri="{FF2B5EF4-FFF2-40B4-BE49-F238E27FC236}">
                    <a16:creationId xmlns:a16="http://schemas.microsoft.com/office/drawing/2014/main" id="{6E06E8B8-80F3-4915-A534-8A0B44732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240"/>
                <a:ext cx="1344" cy="0"/>
              </a:xfrm>
              <a:prstGeom prst="line">
                <a:avLst/>
              </a:prstGeom>
              <a:noFill/>
              <a:ln w="28575">
                <a:solidFill>
                  <a:srgbClr val="0C262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0264" name="Picture 23" descr="BD10263_">
                <a:extLst>
                  <a:ext uri="{FF2B5EF4-FFF2-40B4-BE49-F238E27FC236}">
                    <a16:creationId xmlns:a16="http://schemas.microsoft.com/office/drawing/2014/main" id="{F81D28C8-9E1D-45D0-B8EF-9531C1283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" y="42"/>
                <a:ext cx="246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262" name="Rectangle 24">
              <a:extLst>
                <a:ext uri="{FF2B5EF4-FFF2-40B4-BE49-F238E27FC236}">
                  <a16:creationId xmlns:a16="http://schemas.microsoft.com/office/drawing/2014/main" id="{1EA75263-D22D-4FD4-A471-C06B22A9B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-20"/>
              <a:ext cx="10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0000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有理函数的积分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animBg="1"/>
      <p:bldP spid="101379" grpId="0" animBg="1"/>
      <p:bldP spid="101380" grpId="0" animBg="1" autoUpdateAnimBg="0"/>
      <p:bldP spid="101391" grpId="0" autoUpdateAnimBg="0"/>
      <p:bldP spid="101394" grpId="0" animBg="1" autoUpdateAnimBg="0"/>
      <p:bldP spid="10139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>
            <a:extLst>
              <a:ext uri="{FF2B5EF4-FFF2-40B4-BE49-F238E27FC236}">
                <a16:creationId xmlns:a16="http://schemas.microsoft.com/office/drawing/2014/main" id="{5C7ABEBB-DA51-4AAE-A5CE-02DFDF11A0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765175"/>
          <a:ext cx="23304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公式" r:id="rId3" imgW="2298600" imgH="838080" progId="Equation.3">
                  <p:embed/>
                </p:oleObj>
              </mc:Choice>
              <mc:Fallback>
                <p:oleObj name="公式" r:id="rId3" imgW="2298600" imgH="838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765175"/>
                        <a:ext cx="233045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7" name="Object 3">
            <a:extLst>
              <a:ext uri="{FF2B5EF4-FFF2-40B4-BE49-F238E27FC236}">
                <a16:creationId xmlns:a16="http://schemas.microsoft.com/office/drawing/2014/main" id="{3F95E8DC-71F7-47B3-B655-DB625A0C96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1925" y="2709863"/>
          <a:ext cx="41910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公式" r:id="rId5" imgW="4000320" imgH="838080" progId="Equation.3">
                  <p:embed/>
                </p:oleObj>
              </mc:Choice>
              <mc:Fallback>
                <p:oleObj name="公式" r:id="rId5" imgW="4000320" imgH="838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2709863"/>
                        <a:ext cx="419100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4">
            <a:extLst>
              <a:ext uri="{FF2B5EF4-FFF2-40B4-BE49-F238E27FC236}">
                <a16:creationId xmlns:a16="http://schemas.microsoft.com/office/drawing/2014/main" id="{52D9939E-CB06-4CF1-8046-2B6D926B9A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1925" y="1735138"/>
          <a:ext cx="30480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公式" r:id="rId7" imgW="3111480" imgH="901440" progId="Equation.3">
                  <p:embed/>
                </p:oleObj>
              </mc:Choice>
              <mc:Fallback>
                <p:oleObj name="公式" r:id="rId7" imgW="3111480" imgH="901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1735138"/>
                        <a:ext cx="3048000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>
            <a:extLst>
              <a:ext uri="{FF2B5EF4-FFF2-40B4-BE49-F238E27FC236}">
                <a16:creationId xmlns:a16="http://schemas.microsoft.com/office/drawing/2014/main" id="{5A25C871-4430-4058-B061-2F276DB0F9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1925" y="3813175"/>
          <a:ext cx="43434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公式" r:id="rId9" imgW="1803240" imgH="241200" progId="Equation.3">
                  <p:embed/>
                </p:oleObj>
              </mc:Choice>
              <mc:Fallback>
                <p:oleObj name="公式" r:id="rId9" imgW="180324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3813175"/>
                        <a:ext cx="43434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0" name="Group 6">
            <a:extLst>
              <a:ext uri="{FF2B5EF4-FFF2-40B4-BE49-F238E27FC236}">
                <a16:creationId xmlns:a16="http://schemas.microsoft.com/office/drawing/2014/main" id="{56FB3149-C0F6-4281-856E-ED95CF9780DF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0"/>
            <a:ext cx="2295525" cy="412750"/>
            <a:chOff x="48" y="-20"/>
            <a:chExt cx="1446" cy="260"/>
          </a:xfrm>
        </p:grpSpPr>
        <p:grpSp>
          <p:nvGrpSpPr>
            <p:cNvPr id="11271" name="Group 7">
              <a:extLst>
                <a:ext uri="{FF2B5EF4-FFF2-40B4-BE49-F238E27FC236}">
                  <a16:creationId xmlns:a16="http://schemas.microsoft.com/office/drawing/2014/main" id="{38A4379F-2EBD-49C4-8373-EC4684C330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-6"/>
              <a:ext cx="1446" cy="246"/>
              <a:chOff x="138" y="42"/>
              <a:chExt cx="1446" cy="246"/>
            </a:xfrm>
          </p:grpSpPr>
          <p:sp>
            <p:nvSpPr>
              <p:cNvPr id="11273" name="Line 8">
                <a:extLst>
                  <a:ext uri="{FF2B5EF4-FFF2-40B4-BE49-F238E27FC236}">
                    <a16:creationId xmlns:a16="http://schemas.microsoft.com/office/drawing/2014/main" id="{FD06AB5F-E7AA-44CB-858C-773CD4B397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240"/>
                <a:ext cx="1344" cy="0"/>
              </a:xfrm>
              <a:prstGeom prst="line">
                <a:avLst/>
              </a:prstGeom>
              <a:noFill/>
              <a:ln w="28575">
                <a:solidFill>
                  <a:srgbClr val="0C262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1274" name="Picture 9" descr="BD10263_">
                <a:extLst>
                  <a:ext uri="{FF2B5EF4-FFF2-40B4-BE49-F238E27FC236}">
                    <a16:creationId xmlns:a16="http://schemas.microsoft.com/office/drawing/2014/main" id="{2A19243F-B584-40DA-8D0C-B100C8840F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" y="42"/>
                <a:ext cx="246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272" name="Rectangle 10">
              <a:extLst>
                <a:ext uri="{FF2B5EF4-FFF2-40B4-BE49-F238E27FC236}">
                  <a16:creationId xmlns:a16="http://schemas.microsoft.com/office/drawing/2014/main" id="{0B68A48C-65D3-4F7F-95AB-F0BDD4C64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-20"/>
              <a:ext cx="10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0000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有理函数的积分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4A0F3482-F845-4AD2-9CC9-9A09B23A5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450" y="1381125"/>
            <a:ext cx="228600" cy="228600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90" name="Object 3">
            <a:extLst>
              <a:ext uri="{FF2B5EF4-FFF2-40B4-BE49-F238E27FC236}">
                <a16:creationId xmlns:a16="http://schemas.microsoft.com/office/drawing/2014/main" id="{A032B44A-D66F-4437-96D7-1DF27D021D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4050" y="0"/>
          <a:ext cx="19812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公式" r:id="rId3" imgW="1955520" imgH="914400" progId="Equation.3">
                  <p:embed/>
                </p:oleObj>
              </mc:Choice>
              <mc:Fallback>
                <p:oleObj name="公式" r:id="rId3" imgW="195552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0"/>
                        <a:ext cx="19812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>
            <a:extLst>
              <a:ext uri="{FF2B5EF4-FFF2-40B4-BE49-F238E27FC236}">
                <a16:creationId xmlns:a16="http://schemas.microsoft.com/office/drawing/2014/main" id="{677F08C2-0EDD-4034-8294-E9B7410622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5313" y="868363"/>
          <a:ext cx="998537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公式" r:id="rId5" imgW="419040" imgH="406080" progId="Equation.3">
                  <p:embed/>
                </p:oleObj>
              </mc:Choice>
              <mc:Fallback>
                <p:oleObj name="公式" r:id="rId5" imgW="41904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868363"/>
                        <a:ext cx="998537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>
            <a:extLst>
              <a:ext uri="{FF2B5EF4-FFF2-40B4-BE49-F238E27FC236}">
                <a16:creationId xmlns:a16="http://schemas.microsoft.com/office/drawing/2014/main" id="{B282EF7A-E042-4671-845B-6369C59E78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882775"/>
          <a:ext cx="47244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公式" r:id="rId7" imgW="1904760" imgH="228600" progId="Equation.3">
                  <p:embed/>
                </p:oleObj>
              </mc:Choice>
              <mc:Fallback>
                <p:oleObj name="公式" r:id="rId7" imgW="19047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882775"/>
                        <a:ext cx="47244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4" name="Text Box 6">
            <a:extLst>
              <a:ext uri="{FF2B5EF4-FFF2-40B4-BE49-F238E27FC236}">
                <a16:creationId xmlns:a16="http://schemas.microsoft.com/office/drawing/2014/main" id="{8E636267-F447-42D6-9763-9E2C760D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850" y="2538413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代入特殊值来确定系数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14695" name="Object 7">
            <a:extLst>
              <a:ext uri="{FF2B5EF4-FFF2-40B4-BE49-F238E27FC236}">
                <a16:creationId xmlns:a16="http://schemas.microsoft.com/office/drawing/2014/main" id="{AC378E29-C676-4EFB-B5F9-806F59CF2F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0650" y="2646363"/>
          <a:ext cx="1143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公式" r:id="rId9" imgW="1143000" imgH="393480" progId="Equation.3">
                  <p:embed/>
                </p:oleObj>
              </mc:Choice>
              <mc:Fallback>
                <p:oleObj name="公式" r:id="rId9" imgW="114300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2646363"/>
                        <a:ext cx="11430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>
            <a:extLst>
              <a:ext uri="{FF2B5EF4-FFF2-40B4-BE49-F238E27FC236}">
                <a16:creationId xmlns:a16="http://schemas.microsoft.com/office/drawing/2014/main" id="{F849FB8A-24F3-47BD-98B4-E1FDBC27AAE8}"/>
              </a:ext>
            </a:extLst>
          </p:cNvPr>
          <p:cNvGrpSpPr>
            <a:grpSpLocks/>
          </p:cNvGrpSpPr>
          <p:nvPr/>
        </p:nvGrpSpPr>
        <p:grpSpPr bwMode="auto">
          <a:xfrm>
            <a:off x="1441450" y="3209925"/>
            <a:ext cx="1473200" cy="533400"/>
            <a:chOff x="1056" y="2160"/>
            <a:chExt cx="928" cy="336"/>
          </a:xfrm>
        </p:grpSpPr>
        <p:sp>
          <p:nvSpPr>
            <p:cNvPr id="12320" name="Text Box 9">
              <a:extLst>
                <a:ext uri="{FF2B5EF4-FFF2-40B4-BE49-F238E27FC236}">
                  <a16:creationId xmlns:a16="http://schemas.microsoft.com/office/drawing/2014/main" id="{39100851-F57C-42D6-9E43-0FDAA0F4D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160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取</a:t>
              </a:r>
            </a:p>
          </p:txBody>
        </p:sp>
        <p:graphicFrame>
          <p:nvGraphicFramePr>
            <p:cNvPr id="12305" name="Object 10">
              <a:extLst>
                <a:ext uri="{FF2B5EF4-FFF2-40B4-BE49-F238E27FC236}">
                  <a16:creationId xmlns:a16="http://schemas.microsoft.com/office/drawing/2014/main" id="{2E383544-D533-489E-A21E-55853AC24A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2249"/>
            <a:ext cx="59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5" name="公式" r:id="rId11" imgW="939600" imgH="393480" progId="Equation.3">
                    <p:embed/>
                  </p:oleObj>
                </mc:Choice>
                <mc:Fallback>
                  <p:oleObj name="公式" r:id="rId11" imgW="939600" imgH="3934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249"/>
                          <a:ext cx="59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4699" name="Object 11">
            <a:extLst>
              <a:ext uri="{FF2B5EF4-FFF2-40B4-BE49-F238E27FC236}">
                <a16:creationId xmlns:a16="http://schemas.microsoft.com/office/drawing/2014/main" id="{7EB9E1CF-DAAE-4BF8-8255-80945379E8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0" y="3362325"/>
          <a:ext cx="1320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公式" r:id="rId13" imgW="1320480" imgH="330120" progId="Equation.3">
                  <p:embed/>
                </p:oleObj>
              </mc:Choice>
              <mc:Fallback>
                <p:oleObj name="公式" r:id="rId13" imgW="1320480" imgH="3301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3362325"/>
                        <a:ext cx="1320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>
            <a:extLst>
              <a:ext uri="{FF2B5EF4-FFF2-40B4-BE49-F238E27FC236}">
                <a16:creationId xmlns:a16="http://schemas.microsoft.com/office/drawing/2014/main" id="{A4FBB9FF-3A31-4A8E-8286-FC77B5C2EBBF}"/>
              </a:ext>
            </a:extLst>
          </p:cNvPr>
          <p:cNvGrpSpPr>
            <a:grpSpLocks/>
          </p:cNvGrpSpPr>
          <p:nvPr/>
        </p:nvGrpSpPr>
        <p:grpSpPr bwMode="auto">
          <a:xfrm>
            <a:off x="4870450" y="3209925"/>
            <a:ext cx="1460500" cy="533400"/>
            <a:chOff x="1152" y="2592"/>
            <a:chExt cx="920" cy="336"/>
          </a:xfrm>
        </p:grpSpPr>
        <p:sp>
          <p:nvSpPr>
            <p:cNvPr id="12319" name="Text Box 13">
              <a:extLst>
                <a:ext uri="{FF2B5EF4-FFF2-40B4-BE49-F238E27FC236}">
                  <a16:creationId xmlns:a16="http://schemas.microsoft.com/office/drawing/2014/main" id="{65979D9D-DA4D-4D1C-8C74-D3C7DFBAD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592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取</a:t>
              </a:r>
            </a:p>
          </p:txBody>
        </p:sp>
        <p:graphicFrame>
          <p:nvGraphicFramePr>
            <p:cNvPr id="12304" name="Object 14">
              <a:extLst>
                <a:ext uri="{FF2B5EF4-FFF2-40B4-BE49-F238E27FC236}">
                  <a16:creationId xmlns:a16="http://schemas.microsoft.com/office/drawing/2014/main" id="{2AD3CB8B-1536-4311-8FD8-A81F333325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96" y="2681"/>
            <a:ext cx="5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7" name="公式" r:id="rId15" imgW="914400" imgH="393480" progId="Equation.3">
                    <p:embed/>
                  </p:oleObj>
                </mc:Choice>
                <mc:Fallback>
                  <p:oleObj name="公式" r:id="rId15" imgW="914400" imgH="3934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6" y="2681"/>
                          <a:ext cx="57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4703" name="Object 15">
            <a:extLst>
              <a:ext uri="{FF2B5EF4-FFF2-40B4-BE49-F238E27FC236}">
                <a16:creationId xmlns:a16="http://schemas.microsoft.com/office/drawing/2014/main" id="{487F2039-6DFE-4929-A87A-32D787EB04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94450" y="3330575"/>
          <a:ext cx="1320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公式" r:id="rId17" imgW="1320480" imgH="330120" progId="Equation.3">
                  <p:embed/>
                </p:oleObj>
              </mc:Choice>
              <mc:Fallback>
                <p:oleObj name="公式" r:id="rId17" imgW="1320480" imgH="3301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3330575"/>
                        <a:ext cx="1320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6">
            <a:extLst>
              <a:ext uri="{FF2B5EF4-FFF2-40B4-BE49-F238E27FC236}">
                <a16:creationId xmlns:a16="http://schemas.microsoft.com/office/drawing/2014/main" id="{8E2722BB-F6C6-4FD9-8750-6F96F59A2D53}"/>
              </a:ext>
            </a:extLst>
          </p:cNvPr>
          <p:cNvGrpSpPr>
            <a:grpSpLocks/>
          </p:cNvGrpSpPr>
          <p:nvPr/>
        </p:nvGrpSpPr>
        <p:grpSpPr bwMode="auto">
          <a:xfrm>
            <a:off x="1441450" y="3895725"/>
            <a:ext cx="1473200" cy="533400"/>
            <a:chOff x="1088" y="2544"/>
            <a:chExt cx="928" cy="336"/>
          </a:xfrm>
        </p:grpSpPr>
        <p:sp>
          <p:nvSpPr>
            <p:cNvPr id="12318" name="Text Box 17">
              <a:extLst>
                <a:ext uri="{FF2B5EF4-FFF2-40B4-BE49-F238E27FC236}">
                  <a16:creationId xmlns:a16="http://schemas.microsoft.com/office/drawing/2014/main" id="{38B86AF7-B1A1-4B6C-8F77-A6CFE892A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2544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取</a:t>
              </a:r>
            </a:p>
          </p:txBody>
        </p:sp>
        <p:graphicFrame>
          <p:nvGraphicFramePr>
            <p:cNvPr id="12303" name="Object 18">
              <a:extLst>
                <a:ext uri="{FF2B5EF4-FFF2-40B4-BE49-F238E27FC236}">
                  <a16:creationId xmlns:a16="http://schemas.microsoft.com/office/drawing/2014/main" id="{052529C7-F087-4A7F-93D7-4378CC638D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4" y="2633"/>
            <a:ext cx="59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9" name="公式" r:id="rId19" imgW="939600" imgH="393480" progId="Equation.3">
                    <p:embed/>
                  </p:oleObj>
                </mc:Choice>
                <mc:Fallback>
                  <p:oleObj name="公式" r:id="rId19" imgW="939600" imgH="3934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4" y="2633"/>
                          <a:ext cx="59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9">
            <a:extLst>
              <a:ext uri="{FF2B5EF4-FFF2-40B4-BE49-F238E27FC236}">
                <a16:creationId xmlns:a16="http://schemas.microsoft.com/office/drawing/2014/main" id="{E12354F5-D467-4EEA-9DBD-585ED6DA9EE9}"/>
              </a:ext>
            </a:extLst>
          </p:cNvPr>
          <p:cNvGrpSpPr>
            <a:grpSpLocks/>
          </p:cNvGrpSpPr>
          <p:nvPr/>
        </p:nvGrpSpPr>
        <p:grpSpPr bwMode="auto">
          <a:xfrm>
            <a:off x="2914650" y="3910013"/>
            <a:ext cx="2895600" cy="519112"/>
            <a:chOff x="1824" y="2841"/>
            <a:chExt cx="1824" cy="327"/>
          </a:xfrm>
        </p:grpSpPr>
        <p:sp>
          <p:nvSpPr>
            <p:cNvPr id="12317" name="Text Box 20">
              <a:extLst>
                <a:ext uri="{FF2B5EF4-FFF2-40B4-BE49-F238E27FC236}">
                  <a16:creationId xmlns:a16="http://schemas.microsoft.com/office/drawing/2014/main" id="{AB9281F5-B519-4C31-B97D-1720102F7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841"/>
              <a:ext cx="18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并将         值代入</a:t>
              </a:r>
            </a:p>
          </p:txBody>
        </p:sp>
        <p:graphicFrame>
          <p:nvGraphicFramePr>
            <p:cNvPr id="12302" name="Object 21">
              <a:extLst>
                <a:ext uri="{FF2B5EF4-FFF2-40B4-BE49-F238E27FC236}">
                  <a16:creationId xmlns:a16="http://schemas.microsoft.com/office/drawing/2014/main" id="{CDCB9700-B600-4C77-B927-CC75367EF6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6" y="2901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0" name="公式" r:id="rId21" imgW="723600" imgH="393480" progId="Equation.3">
                    <p:embed/>
                  </p:oleObj>
                </mc:Choice>
                <mc:Fallback>
                  <p:oleObj name="公式" r:id="rId21" imgW="723600" imgH="3934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6" y="2901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4710" name="Object 22">
            <a:extLst>
              <a:ext uri="{FF2B5EF4-FFF2-40B4-BE49-F238E27FC236}">
                <a16:creationId xmlns:a16="http://schemas.microsoft.com/office/drawing/2014/main" id="{B4038F48-E57D-4372-A9B4-3C56DBFC23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1250" y="3971925"/>
          <a:ext cx="14478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公式" r:id="rId23" imgW="1562040" imgH="330120" progId="Equation.3">
                  <p:embed/>
                </p:oleObj>
              </mc:Choice>
              <mc:Fallback>
                <p:oleObj name="公式" r:id="rId23" imgW="1562040" imgH="3301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3971925"/>
                        <a:ext cx="14478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1" name="Object 23">
            <a:extLst>
              <a:ext uri="{FF2B5EF4-FFF2-40B4-BE49-F238E27FC236}">
                <a16:creationId xmlns:a16="http://schemas.microsoft.com/office/drawing/2014/main" id="{74F31752-19F0-4A51-8967-A30D719A79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0" y="4552950"/>
          <a:ext cx="32004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公式" r:id="rId25" imgW="3276360" imgH="965160" progId="Equation.3">
                  <p:embed/>
                </p:oleObj>
              </mc:Choice>
              <mc:Fallback>
                <p:oleObj name="公式" r:id="rId25" imgW="3276360" imgH="9651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552950"/>
                        <a:ext cx="32004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2" name="Object 24">
            <a:extLst>
              <a:ext uri="{FF2B5EF4-FFF2-40B4-BE49-F238E27FC236}">
                <a16:creationId xmlns:a16="http://schemas.microsoft.com/office/drawing/2014/main" id="{E1D8ED24-EEE6-4C23-80D7-4F20D00F68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6850" y="4581525"/>
          <a:ext cx="16764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公式" r:id="rId27" imgW="1790640" imgH="965160" progId="Equation.3">
                  <p:embed/>
                </p:oleObj>
              </mc:Choice>
              <mc:Fallback>
                <p:oleObj name="公式" r:id="rId27" imgW="1790640" imgH="9651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4581525"/>
                        <a:ext cx="16764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2" name="Text Box 25">
            <a:extLst>
              <a:ext uri="{FF2B5EF4-FFF2-40B4-BE49-F238E27FC236}">
                <a16:creationId xmlns:a16="http://schemas.microsoft.com/office/drawing/2014/main" id="{857EC133-A551-4534-9195-9C3F9C736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85725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 </a:t>
            </a:r>
            <a:r>
              <a:rPr kumimoji="1" lang="zh-CN" altLang="en-US" sz="2800" b="1">
                <a:latin typeface="宋体" panose="02010600030101010101" pitchFamily="2" charset="-122"/>
              </a:rPr>
              <a:t>求</a:t>
            </a:r>
            <a:endParaRPr kumimoji="1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14714" name="Object 26">
            <a:extLst>
              <a:ext uri="{FF2B5EF4-FFF2-40B4-BE49-F238E27FC236}">
                <a16:creationId xmlns:a16="http://schemas.microsoft.com/office/drawing/2014/main" id="{D4264789-776D-4560-BFC3-7168968D0D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847725"/>
          <a:ext cx="15240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公式" r:id="rId29" imgW="634680" imgH="431640" progId="Equation.3">
                  <p:embed/>
                </p:oleObj>
              </mc:Choice>
              <mc:Fallback>
                <p:oleObj name="公式" r:id="rId29" imgW="634680" imgH="4316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847725"/>
                        <a:ext cx="15240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15" name="Text Box 27">
            <a:extLst>
              <a:ext uri="{FF2B5EF4-FFF2-40B4-BE49-F238E27FC236}">
                <a16:creationId xmlns:a16="http://schemas.microsoft.com/office/drawing/2014/main" id="{24646395-B850-43C0-809F-7D17474B1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109061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4716" name="Text Box 28">
            <a:extLst>
              <a:ext uri="{FF2B5EF4-FFF2-40B4-BE49-F238E27FC236}">
                <a16:creationId xmlns:a16="http://schemas.microsoft.com/office/drawing/2014/main" id="{23ABA9E7-5504-4C27-AE4A-364BB5B32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0" y="185261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彩云" panose="02010800040101010101" pitchFamily="2" charset="-122"/>
              </a:rPr>
              <a:t>(1)</a:t>
            </a:r>
          </a:p>
        </p:txBody>
      </p:sp>
      <p:sp>
        <p:nvSpPr>
          <p:cNvPr id="114717" name="Text Box 29">
            <a:extLst>
              <a:ext uri="{FF2B5EF4-FFF2-40B4-BE49-F238E27FC236}">
                <a16:creationId xmlns:a16="http://schemas.microsoft.com/office/drawing/2014/main" id="{942FA47B-2F29-4613-822D-CAFEB0DC8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650" y="389572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彩云" panose="02010800040101010101" pitchFamily="2" charset="-122"/>
              </a:rPr>
              <a:t>(1)</a:t>
            </a:r>
          </a:p>
        </p:txBody>
      </p:sp>
      <p:graphicFrame>
        <p:nvGraphicFramePr>
          <p:cNvPr id="114718" name="Object 30">
            <a:extLst>
              <a:ext uri="{FF2B5EF4-FFF2-40B4-BE49-F238E27FC236}">
                <a16:creationId xmlns:a16="http://schemas.microsoft.com/office/drawing/2014/main" id="{DB527E6E-5077-4374-9E65-EC8DD95FDE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7650" y="915988"/>
          <a:ext cx="15240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公式" r:id="rId31" imgW="660240" imgH="431640" progId="Equation.3">
                  <p:embed/>
                </p:oleObj>
              </mc:Choice>
              <mc:Fallback>
                <p:oleObj name="公式" r:id="rId31" imgW="660240" imgH="4316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915988"/>
                        <a:ext cx="1524000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9" name="Object 31">
            <a:extLst>
              <a:ext uri="{FF2B5EF4-FFF2-40B4-BE49-F238E27FC236}">
                <a16:creationId xmlns:a16="http://schemas.microsoft.com/office/drawing/2014/main" id="{B46B8CFE-DF55-458A-A5A7-66350C6F84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1650" y="923925"/>
          <a:ext cx="8921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公式" r:id="rId33" imgW="368280" imgH="406080" progId="Equation.3">
                  <p:embed/>
                </p:oleObj>
              </mc:Choice>
              <mc:Fallback>
                <p:oleObj name="公式" r:id="rId33" imgW="368280" imgH="4060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923925"/>
                        <a:ext cx="8921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20" name="Text Box 32" descr="75%">
            <a:extLst>
              <a:ext uri="{FF2B5EF4-FFF2-40B4-BE49-F238E27FC236}">
                <a16:creationId xmlns:a16="http://schemas.microsoft.com/office/drawing/2014/main" id="{25E4B618-2C35-45C2-BFA3-C866E5C2A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1838325"/>
            <a:ext cx="1143000" cy="519113"/>
          </a:xfrm>
          <a:prstGeom prst="rect">
            <a:avLst/>
          </a:prstGeom>
          <a:pattFill prst="pct75">
            <a:fgClr>
              <a:srgbClr val="00FFFF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赋值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4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11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7" dur="500"/>
                                        <p:tgtEl>
                                          <p:spTgt spid="11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nimBg="1"/>
      <p:bldP spid="114694" grpId="0" autoUpdateAnimBg="0"/>
      <p:bldP spid="114715" grpId="0" autoUpdateAnimBg="0"/>
      <p:bldP spid="114716" grpId="0" autoUpdateAnimBg="0"/>
      <p:bldP spid="114717" grpId="0" autoUpdateAnimBg="0"/>
      <p:bldP spid="11472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AutoShape 2">
            <a:extLst>
              <a:ext uri="{FF2B5EF4-FFF2-40B4-BE49-F238E27FC236}">
                <a16:creationId xmlns:a16="http://schemas.microsoft.com/office/drawing/2014/main" id="{088B61B7-0FC5-4B8D-B70E-9E95F52E2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3" y="76200"/>
            <a:ext cx="5486400" cy="990600"/>
          </a:xfrm>
          <a:prstGeom prst="parallelogram">
            <a:avLst>
              <a:gd name="adj" fmla="val 52256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27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5" name="Text Box 3">
            <a:extLst>
              <a:ext uri="{FF2B5EF4-FFF2-40B4-BE49-F238E27FC236}">
                <a16:creationId xmlns:a16="http://schemas.microsoft.com/office/drawing/2014/main" id="{28CB2F37-74B8-4769-BAE4-1025283E4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3096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于是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15716" name="Object 4">
            <a:extLst>
              <a:ext uri="{FF2B5EF4-FFF2-40B4-BE49-F238E27FC236}">
                <a16:creationId xmlns:a16="http://schemas.microsoft.com/office/drawing/2014/main" id="{761FD93A-6100-45D5-A10D-F4CD95621C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9725" y="1214438"/>
          <a:ext cx="1970088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公式" r:id="rId3" imgW="1955520" imgH="914400" progId="Equation.3">
                  <p:embed/>
                </p:oleObj>
              </mc:Choice>
              <mc:Fallback>
                <p:oleObj name="公式" r:id="rId3" imgW="195552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1214438"/>
                        <a:ext cx="1970088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5">
            <a:extLst>
              <a:ext uri="{FF2B5EF4-FFF2-40B4-BE49-F238E27FC236}">
                <a16:creationId xmlns:a16="http://schemas.microsoft.com/office/drawing/2014/main" id="{7120A33D-0551-4C63-B1C8-4277E3B1CC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0013" y="3325813"/>
          <a:ext cx="502920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公式" r:id="rId5" imgW="4863960" imgH="914400" progId="Equation.3">
                  <p:embed/>
                </p:oleObj>
              </mc:Choice>
              <mc:Fallback>
                <p:oleObj name="公式" r:id="rId5" imgW="486396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3325813"/>
                        <a:ext cx="5029200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>
            <a:extLst>
              <a:ext uri="{FF2B5EF4-FFF2-40B4-BE49-F238E27FC236}">
                <a16:creationId xmlns:a16="http://schemas.microsoft.com/office/drawing/2014/main" id="{B8DC6491-A890-4AF2-B459-889057C160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0013" y="4343400"/>
          <a:ext cx="44196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公式" r:id="rId7" imgW="1854000" imgH="406080" progId="Equation.3">
                  <p:embed/>
                </p:oleObj>
              </mc:Choice>
              <mc:Fallback>
                <p:oleObj name="公式" r:id="rId7" imgW="185400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4343400"/>
                        <a:ext cx="44196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>
            <a:extLst>
              <a:ext uri="{FF2B5EF4-FFF2-40B4-BE49-F238E27FC236}">
                <a16:creationId xmlns:a16="http://schemas.microsoft.com/office/drawing/2014/main" id="{80BC29AC-8552-4AEB-86CF-2C07969D04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0813" y="2228850"/>
          <a:ext cx="4025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公式" r:id="rId9" imgW="4025880" imgH="977760" progId="Equation.3">
                  <p:embed/>
                </p:oleObj>
              </mc:Choice>
              <mc:Fallback>
                <p:oleObj name="公式" r:id="rId9" imgW="4025880" imgH="977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2228850"/>
                        <a:ext cx="4025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8">
            <a:extLst>
              <a:ext uri="{FF2B5EF4-FFF2-40B4-BE49-F238E27FC236}">
                <a16:creationId xmlns:a16="http://schemas.microsoft.com/office/drawing/2014/main" id="{C2C5984B-14D3-4FA2-8F63-80AB0AB2BA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61913"/>
          <a:ext cx="18288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公式" r:id="rId11" imgW="1955520" imgH="914400" progId="Equation.3">
                  <p:embed/>
                </p:oleObj>
              </mc:Choice>
              <mc:Fallback>
                <p:oleObj name="公式" r:id="rId11" imgW="195552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61913"/>
                        <a:ext cx="1828800" cy="8524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9">
            <a:extLst>
              <a:ext uri="{FF2B5EF4-FFF2-40B4-BE49-F238E27FC236}">
                <a16:creationId xmlns:a16="http://schemas.microsoft.com/office/drawing/2014/main" id="{39888EFB-1FCF-485E-A53B-486EC509D4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7813" y="76200"/>
          <a:ext cx="32004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公式" r:id="rId13" imgW="3276360" imgH="965160" progId="Equation.3">
                  <p:embed/>
                </p:oleObj>
              </mc:Choice>
              <mc:Fallback>
                <p:oleObj name="公式" r:id="rId13" imgW="3276360" imgH="965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76200"/>
                        <a:ext cx="32004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10">
            <a:extLst>
              <a:ext uri="{FF2B5EF4-FFF2-40B4-BE49-F238E27FC236}">
                <a16:creationId xmlns:a16="http://schemas.microsoft.com/office/drawing/2014/main" id="{4B99E0F9-8917-44D8-B8FE-CCD27179F8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0163" y="0"/>
          <a:ext cx="151765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公式" r:id="rId15" imgW="634680" imgH="431640" progId="Equation.3">
                  <p:embed/>
                </p:oleObj>
              </mc:Choice>
              <mc:Fallback>
                <p:oleObj name="公式" r:id="rId15" imgW="63468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0"/>
                        <a:ext cx="151765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AutoShape 2">
            <a:extLst>
              <a:ext uri="{FF2B5EF4-FFF2-40B4-BE49-F238E27FC236}">
                <a16:creationId xmlns:a16="http://schemas.microsoft.com/office/drawing/2014/main" id="{E026B872-9395-4ED7-B517-7CA513AB2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1700213"/>
            <a:ext cx="990600" cy="381000"/>
          </a:xfrm>
          <a:prstGeom prst="wedgeRoundRectCallout">
            <a:avLst>
              <a:gd name="adj1" fmla="val 79329"/>
              <a:gd name="adj2" fmla="val 232083"/>
              <a:gd name="adj3" fmla="val 16667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5400000" scaled="1"/>
          </a:gra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kumimoji="1" lang="zh-CN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6739" name="Object 3">
            <a:extLst>
              <a:ext uri="{FF2B5EF4-FFF2-40B4-BE49-F238E27FC236}">
                <a16:creationId xmlns:a16="http://schemas.microsoft.com/office/drawing/2014/main" id="{7655825A-19AE-4897-8ACB-BE9D6BEA27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8775" y="2513013"/>
          <a:ext cx="4876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公式" r:id="rId3" imgW="4991040" imgH="495000" progId="Equation.3">
                  <p:embed/>
                </p:oleObj>
              </mc:Choice>
              <mc:Fallback>
                <p:oleObj name="公式" r:id="rId3" imgW="4991040" imgH="49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2513013"/>
                        <a:ext cx="4876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0" name="Object 4">
            <a:extLst>
              <a:ext uri="{FF2B5EF4-FFF2-40B4-BE49-F238E27FC236}">
                <a16:creationId xmlns:a16="http://schemas.microsoft.com/office/drawing/2014/main" id="{DEDCA437-A1C4-4A1C-8890-09CF752DB2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8775" y="3148013"/>
          <a:ext cx="54102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公式" r:id="rId5" imgW="5600520" imgH="495000" progId="Equation.3">
                  <p:embed/>
                </p:oleObj>
              </mc:Choice>
              <mc:Fallback>
                <p:oleObj name="公式" r:id="rId5" imgW="5600520" imgH="49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3148013"/>
                        <a:ext cx="54102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1" name="Object 5">
            <a:extLst>
              <a:ext uri="{FF2B5EF4-FFF2-40B4-BE49-F238E27FC236}">
                <a16:creationId xmlns:a16="http://schemas.microsoft.com/office/drawing/2014/main" id="{676FDD4D-0DC6-43DC-94C5-DBD2551E30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8775" y="3986213"/>
          <a:ext cx="1981200" cy="159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公式" r:id="rId7" imgW="2019240" imgH="1625400" progId="Equation.3">
                  <p:embed/>
                </p:oleObj>
              </mc:Choice>
              <mc:Fallback>
                <p:oleObj name="公式" r:id="rId7" imgW="2019240" imgH="1625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3986213"/>
                        <a:ext cx="1981200" cy="159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2" name="Object 6">
            <a:extLst>
              <a:ext uri="{FF2B5EF4-FFF2-40B4-BE49-F238E27FC236}">
                <a16:creationId xmlns:a16="http://schemas.microsoft.com/office/drawing/2014/main" id="{FEBFC49B-75C4-42E7-902C-5CAF75478D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2375" y="4351338"/>
          <a:ext cx="36576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公式" r:id="rId9" imgW="3809880" imgH="888840" progId="Equation.3">
                  <p:embed/>
                </p:oleObj>
              </mc:Choice>
              <mc:Fallback>
                <p:oleObj name="公式" r:id="rId9" imgW="3809880" imgH="888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4351338"/>
                        <a:ext cx="36576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7">
            <a:extLst>
              <a:ext uri="{FF2B5EF4-FFF2-40B4-BE49-F238E27FC236}">
                <a16:creationId xmlns:a16="http://schemas.microsoft.com/office/drawing/2014/main" id="{98205D93-CD39-41D2-9BC4-42221E50F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429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  求   </a:t>
            </a:r>
          </a:p>
        </p:txBody>
      </p:sp>
      <p:graphicFrame>
        <p:nvGraphicFramePr>
          <p:cNvPr id="14342" name="Object 8">
            <a:extLst>
              <a:ext uri="{FF2B5EF4-FFF2-40B4-BE49-F238E27FC236}">
                <a16:creationId xmlns:a16="http://schemas.microsoft.com/office/drawing/2014/main" id="{BACDD103-D36D-4DE7-8913-B352CCDD36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0550" y="200025"/>
          <a:ext cx="30448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公式" r:id="rId11" imgW="3022560" imgH="914400" progId="Equation.3">
                  <p:embed/>
                </p:oleObj>
              </mc:Choice>
              <mc:Fallback>
                <p:oleObj name="公式" r:id="rId11" imgW="302256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200025"/>
                        <a:ext cx="304482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5" name="Text Box 9">
            <a:extLst>
              <a:ext uri="{FF2B5EF4-FFF2-40B4-BE49-F238E27FC236}">
                <a16:creationId xmlns:a16="http://schemas.microsoft.com/office/drawing/2014/main" id="{59C0443D-2BF5-43E8-AADC-4FFF8971E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39065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16746" name="Object 10">
            <a:extLst>
              <a:ext uri="{FF2B5EF4-FFF2-40B4-BE49-F238E27FC236}">
                <a16:creationId xmlns:a16="http://schemas.microsoft.com/office/drawing/2014/main" id="{EC2176DE-6057-4414-997F-31427E0883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2575" y="1162050"/>
          <a:ext cx="26670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公式" r:id="rId13" imgW="1155600" imgH="431640" progId="Equation.3">
                  <p:embed/>
                </p:oleObj>
              </mc:Choice>
              <mc:Fallback>
                <p:oleObj name="公式" r:id="rId13" imgW="115560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1162050"/>
                        <a:ext cx="26670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7" name="Object 11">
            <a:extLst>
              <a:ext uri="{FF2B5EF4-FFF2-40B4-BE49-F238E27FC236}">
                <a16:creationId xmlns:a16="http://schemas.microsoft.com/office/drawing/2014/main" id="{10198A9C-33EE-433D-8C2F-1347B31D8F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3375" y="1158875"/>
          <a:ext cx="12954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公式" r:id="rId15" imgW="571320" imgH="406080" progId="Equation.3">
                  <p:embed/>
                </p:oleObj>
              </mc:Choice>
              <mc:Fallback>
                <p:oleObj name="公式" r:id="rId15" imgW="57132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1158875"/>
                        <a:ext cx="12954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8" name="Object 12">
            <a:extLst>
              <a:ext uri="{FF2B5EF4-FFF2-40B4-BE49-F238E27FC236}">
                <a16:creationId xmlns:a16="http://schemas.microsoft.com/office/drawing/2014/main" id="{152C3E0F-C7DE-4148-BB7F-F442C44FAD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6863" y="1166813"/>
          <a:ext cx="12811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公式" r:id="rId17" imgW="583920" imgH="406080" progId="Equation.3">
                  <p:embed/>
                </p:oleObj>
              </mc:Choice>
              <mc:Fallback>
                <p:oleObj name="公式" r:id="rId17" imgW="58392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863" y="1166813"/>
                        <a:ext cx="1281112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9" name="Object 13">
            <a:extLst>
              <a:ext uri="{FF2B5EF4-FFF2-40B4-BE49-F238E27FC236}">
                <a16:creationId xmlns:a16="http://schemas.microsoft.com/office/drawing/2014/main" id="{1701EC29-3764-4296-A663-11A4D347E7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2750" y="1235075"/>
          <a:ext cx="10890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公式" r:id="rId19" imgW="495000" imgH="177480" progId="Equation.3">
                  <p:embed/>
                </p:oleObj>
              </mc:Choice>
              <mc:Fallback>
                <p:oleObj name="公式" r:id="rId19" imgW="495000" imgH="177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0" y="1235075"/>
                        <a:ext cx="108902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0" name="Text Box 14">
            <a:extLst>
              <a:ext uri="{FF2B5EF4-FFF2-40B4-BE49-F238E27FC236}">
                <a16:creationId xmlns:a16="http://schemas.microsoft.com/office/drawing/2014/main" id="{29C4FC90-3CE2-4619-A433-A1BC1716B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3695700"/>
            <a:ext cx="1905000" cy="519113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比较系数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6751" name="Text Box 15">
            <a:extLst>
              <a:ext uri="{FF2B5EF4-FFF2-40B4-BE49-F238E27FC236}">
                <a16:creationId xmlns:a16="http://schemas.microsoft.com/office/drawing/2014/main" id="{608054B3-ACDF-4B0C-81B0-08CE6F684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5" y="200501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二次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质因式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0" fill="hold"/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animBg="1" autoUpdateAnimBg="0"/>
      <p:bldP spid="116745" grpId="0" autoUpdateAnimBg="0"/>
      <p:bldP spid="116750" grpId="0" animBg="1" autoUpdateAnimBg="0"/>
      <p:bldP spid="11675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62" name="Object 2">
            <a:extLst>
              <a:ext uri="{FF2B5EF4-FFF2-40B4-BE49-F238E27FC236}">
                <a16:creationId xmlns:a16="http://schemas.microsoft.com/office/drawing/2014/main" id="{183C0597-762C-40D1-9C3E-06FD1DB2FA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1150" y="1381125"/>
          <a:ext cx="40640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公式" r:id="rId3" imgW="4063680" imgH="1231560" progId="Equation.3">
                  <p:embed/>
                </p:oleObj>
              </mc:Choice>
              <mc:Fallback>
                <p:oleObj name="公式" r:id="rId3" imgW="4063680" imgH="1231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1381125"/>
                        <a:ext cx="40640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3" name="Object 3">
            <a:extLst>
              <a:ext uri="{FF2B5EF4-FFF2-40B4-BE49-F238E27FC236}">
                <a16:creationId xmlns:a16="http://schemas.microsoft.com/office/drawing/2014/main" id="{0186793C-498F-4A4D-9A63-E769C9B758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758950"/>
          <a:ext cx="286226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公式" r:id="rId5" imgW="2933640" imgH="914400" progId="Equation.3">
                  <p:embed/>
                </p:oleObj>
              </mc:Choice>
              <mc:Fallback>
                <p:oleObj name="公式" r:id="rId5" imgW="293364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58950"/>
                        <a:ext cx="2862262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4" name="Object 4">
            <a:extLst>
              <a:ext uri="{FF2B5EF4-FFF2-40B4-BE49-F238E27FC236}">
                <a16:creationId xmlns:a16="http://schemas.microsoft.com/office/drawing/2014/main" id="{9759409D-8EC5-4939-B267-7AEAFFD660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971800"/>
          <a:ext cx="29559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公式" r:id="rId7" imgW="1231560" imgH="469800" progId="Equation.3">
                  <p:embed/>
                </p:oleObj>
              </mc:Choice>
              <mc:Fallback>
                <p:oleObj name="公式" r:id="rId7" imgW="123156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295592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5" name="Object 5">
            <a:extLst>
              <a:ext uri="{FF2B5EF4-FFF2-40B4-BE49-F238E27FC236}">
                <a16:creationId xmlns:a16="http://schemas.microsoft.com/office/drawing/2014/main" id="{6E2AC17B-A9AD-4B51-803E-54BACF6A2A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4251325"/>
          <a:ext cx="2303463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公式" r:id="rId9" imgW="939600" imgH="406080" progId="Equation.3">
                  <p:embed/>
                </p:oleObj>
              </mc:Choice>
              <mc:Fallback>
                <p:oleObj name="公式" r:id="rId9" imgW="93960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251325"/>
                        <a:ext cx="2303463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>
            <a:extLst>
              <a:ext uri="{FF2B5EF4-FFF2-40B4-BE49-F238E27FC236}">
                <a16:creationId xmlns:a16="http://schemas.microsoft.com/office/drawing/2014/main" id="{6C609C28-B837-403F-8FE9-0F1DFD0057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7350" y="0"/>
          <a:ext cx="32766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公式" r:id="rId11" imgW="1307880" imgH="571320" progId="Equation.3">
                  <p:embed/>
                </p:oleObj>
              </mc:Choice>
              <mc:Fallback>
                <p:oleObj name="公式" r:id="rId11" imgW="1307880" imgH="571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0"/>
                        <a:ext cx="3276600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>
            <a:extLst>
              <a:ext uri="{FF2B5EF4-FFF2-40B4-BE49-F238E27FC236}">
                <a16:creationId xmlns:a16="http://schemas.microsoft.com/office/drawing/2014/main" id="{7F7CFAA2-A487-45CF-824E-5B9D4C255F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4150" y="441325"/>
          <a:ext cx="2768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公式" r:id="rId13" imgW="2768400" imgH="965160" progId="Equation.3">
                  <p:embed/>
                </p:oleObj>
              </mc:Choice>
              <mc:Fallback>
                <p:oleObj name="公式" r:id="rId13" imgW="2768400" imgH="965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441325"/>
                        <a:ext cx="2768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8" name="Object 8">
            <a:extLst>
              <a:ext uri="{FF2B5EF4-FFF2-40B4-BE49-F238E27FC236}">
                <a16:creationId xmlns:a16="http://schemas.microsoft.com/office/drawing/2014/main" id="{D6AE3034-F144-4A9C-99AB-6CD5F91D40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5350" y="4251325"/>
          <a:ext cx="21590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公式" r:id="rId15" imgW="914400" imgH="406080" progId="Equation.3">
                  <p:embed/>
                </p:oleObj>
              </mc:Choice>
              <mc:Fallback>
                <p:oleObj name="公式" r:id="rId15" imgW="91440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4251325"/>
                        <a:ext cx="21590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9" name="Object 9">
            <a:extLst>
              <a:ext uri="{FF2B5EF4-FFF2-40B4-BE49-F238E27FC236}">
                <a16:creationId xmlns:a16="http://schemas.microsoft.com/office/drawing/2014/main" id="{C061B8AA-E506-48C1-8DBB-5CB3C62E4C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2750" y="4248150"/>
          <a:ext cx="26162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公式" r:id="rId17" imgW="1066680" imgH="406080" progId="Equation.3">
                  <p:embed/>
                </p:oleObj>
              </mc:Choice>
              <mc:Fallback>
                <p:oleObj name="公式" r:id="rId17" imgW="106668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0" y="4248150"/>
                        <a:ext cx="26162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0" name="Object 10">
            <a:extLst>
              <a:ext uri="{FF2B5EF4-FFF2-40B4-BE49-F238E27FC236}">
                <a16:creationId xmlns:a16="http://schemas.microsoft.com/office/drawing/2014/main" id="{037209F7-0282-4B2F-A583-84CCD5864F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3950" y="3108325"/>
          <a:ext cx="21336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公式" r:id="rId19" imgW="2057400" imgH="838080" progId="Equation.3">
                  <p:embed/>
                </p:oleObj>
              </mc:Choice>
              <mc:Fallback>
                <p:oleObj name="公式" r:id="rId19" imgW="2057400" imgH="838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3108325"/>
                        <a:ext cx="213360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1" name="Object 11">
            <a:extLst>
              <a:ext uri="{FF2B5EF4-FFF2-40B4-BE49-F238E27FC236}">
                <a16:creationId xmlns:a16="http://schemas.microsoft.com/office/drawing/2014/main" id="{9242E0BF-CF3B-4544-B879-BAE228CEE2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7238" y="3116263"/>
          <a:ext cx="1712912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公式" r:id="rId21" imgW="1726920" imgH="838080" progId="Equation.3">
                  <p:embed/>
                </p:oleObj>
              </mc:Choice>
              <mc:Fallback>
                <p:oleObj name="公式" r:id="rId21" imgW="1726920" imgH="838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238" y="3116263"/>
                        <a:ext cx="1712912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1" name="Group 2">
            <a:extLst>
              <a:ext uri="{FF2B5EF4-FFF2-40B4-BE49-F238E27FC236}">
                <a16:creationId xmlns:a16="http://schemas.microsoft.com/office/drawing/2014/main" id="{C2DFE18B-E603-4E75-93AE-D4EF18F719AF}"/>
              </a:ext>
            </a:extLst>
          </p:cNvPr>
          <p:cNvGrpSpPr>
            <a:grpSpLocks/>
          </p:cNvGrpSpPr>
          <p:nvPr/>
        </p:nvGrpSpPr>
        <p:grpSpPr bwMode="auto">
          <a:xfrm>
            <a:off x="954088" y="233363"/>
            <a:ext cx="685800" cy="685800"/>
            <a:chOff x="624" y="576"/>
            <a:chExt cx="432" cy="432"/>
          </a:xfrm>
        </p:grpSpPr>
        <p:sp>
          <p:nvSpPr>
            <p:cNvPr id="16398" name="Oval 3">
              <a:extLst>
                <a:ext uri="{FF2B5EF4-FFF2-40B4-BE49-F238E27FC236}">
                  <a16:creationId xmlns:a16="http://schemas.microsoft.com/office/drawing/2014/main" id="{28FF02A4-5B26-405E-8BC0-A283AA8A6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576"/>
              <a:ext cx="432" cy="432"/>
            </a:xfrm>
            <a:prstGeom prst="ellipse">
              <a:avLst/>
            </a:prstGeom>
            <a:gradFill rotWithShape="0">
              <a:gsLst>
                <a:gs pos="0">
                  <a:srgbClr val="00CC00"/>
                </a:gs>
                <a:gs pos="100000">
                  <a:srgbClr val="005E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9" name="Text Box 4">
              <a:extLst>
                <a:ext uri="{FF2B5EF4-FFF2-40B4-BE49-F238E27FC236}">
                  <a16:creationId xmlns:a16="http://schemas.microsoft.com/office/drawing/2014/main" id="{938094B3-88CC-45A8-93DC-0C3D4F367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633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华文隶书" panose="02010800040101010101" pitchFamily="2" charset="-122"/>
                </a:rPr>
                <a:t>注</a:t>
              </a:r>
              <a:endParaRPr kumimoji="1" lang="zh-CN" altLang="en-US" sz="2400">
                <a:latin typeface="Times New Roman" panose="02020603050405020304" pitchFamily="18" charset="0"/>
                <a:ea typeface="华文隶书" panose="02010800040101010101" pitchFamily="2" charset="-122"/>
              </a:endParaRPr>
            </a:p>
          </p:txBody>
        </p:sp>
      </p:grpSp>
      <p:sp>
        <p:nvSpPr>
          <p:cNvPr id="118789" name="Text Box 5">
            <a:extLst>
              <a:ext uri="{FF2B5EF4-FFF2-40B4-BE49-F238E27FC236}">
                <a16:creationId xmlns:a16="http://schemas.microsoft.com/office/drawing/2014/main" id="{6C6685D3-48E4-44FB-88D4-7F30621BD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8" y="0"/>
            <a:ext cx="68580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任意有理真分式的不定积分都归纳为下列</a:t>
            </a:r>
          </a:p>
        </p:txBody>
      </p:sp>
      <p:graphicFrame>
        <p:nvGraphicFramePr>
          <p:cNvPr id="118790" name="Object 6">
            <a:extLst>
              <a:ext uri="{FF2B5EF4-FFF2-40B4-BE49-F238E27FC236}">
                <a16:creationId xmlns:a16="http://schemas.microsoft.com/office/drawing/2014/main" id="{1E0B162F-8429-443D-9331-3ED649B899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216025"/>
          <a:ext cx="20574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公式" r:id="rId3" imgW="1892160" imgH="838080" progId="Equation.3">
                  <p:embed/>
                </p:oleObj>
              </mc:Choice>
              <mc:Fallback>
                <p:oleObj name="公式" r:id="rId3" imgW="1892160" imgH="838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216025"/>
                        <a:ext cx="20574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1" name="Object 7">
            <a:extLst>
              <a:ext uri="{FF2B5EF4-FFF2-40B4-BE49-F238E27FC236}">
                <a16:creationId xmlns:a16="http://schemas.microsoft.com/office/drawing/2014/main" id="{8ED0D11B-0CCF-4694-95CE-C4D3A00E49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7888" y="1223963"/>
          <a:ext cx="243046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公式" r:id="rId5" imgW="2336760" imgH="914400" progId="Equation.3">
                  <p:embed/>
                </p:oleObj>
              </mc:Choice>
              <mc:Fallback>
                <p:oleObj name="公式" r:id="rId5" imgW="233676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888" y="1223963"/>
                        <a:ext cx="2430462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2" name="Object 8">
            <a:extLst>
              <a:ext uri="{FF2B5EF4-FFF2-40B4-BE49-F238E27FC236}">
                <a16:creationId xmlns:a16="http://schemas.microsoft.com/office/drawing/2014/main" id="{65C41FBF-322B-4682-ACE3-150275F040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7888" y="2290763"/>
          <a:ext cx="3328987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公式" r:id="rId7" imgW="3288960" imgH="914400" progId="Equation.3">
                  <p:embed/>
                </p:oleObj>
              </mc:Choice>
              <mc:Fallback>
                <p:oleObj name="公式" r:id="rId7" imgW="328896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888" y="2290763"/>
                        <a:ext cx="3328987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3" name="Object 9">
            <a:extLst>
              <a:ext uri="{FF2B5EF4-FFF2-40B4-BE49-F238E27FC236}">
                <a16:creationId xmlns:a16="http://schemas.microsoft.com/office/drawing/2014/main" id="{DC9F99D1-95AC-43DC-9888-1BE17D4AAC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265363"/>
          <a:ext cx="31242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公式" r:id="rId9" imgW="2882880" imgH="914400" progId="Equation.3">
                  <p:embed/>
                </p:oleObj>
              </mc:Choice>
              <mc:Fallback>
                <p:oleObj name="公式" r:id="rId9" imgW="288288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265363"/>
                        <a:ext cx="3124200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4" name="Text Box 10">
            <a:extLst>
              <a:ext uri="{FF2B5EF4-FFF2-40B4-BE49-F238E27FC236}">
                <a16:creationId xmlns:a16="http://schemas.microsoft.com/office/drawing/2014/main" id="{6A12F72C-0D8A-4B8F-8FFB-93D2C9333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3509963"/>
            <a:ext cx="43434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其中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q</a:t>
            </a:r>
            <a:r>
              <a:rPr kumimoji="1" lang="zh-CN" altLang="en-US" sz="2800" b="1">
                <a:latin typeface="Times New Roman" panose="02020603050405020304" pitchFamily="18" charset="0"/>
              </a:rPr>
              <a:t>都为常数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118795" name="Object 11">
            <a:extLst>
              <a:ext uri="{FF2B5EF4-FFF2-40B4-BE49-F238E27FC236}">
                <a16:creationId xmlns:a16="http://schemas.microsoft.com/office/drawing/2014/main" id="{4DE3100D-B095-4027-9CCD-8C9097927F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0888" y="4119563"/>
          <a:ext cx="19050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公式" r:id="rId11" imgW="774360" imgH="228600" progId="Equation.3">
                  <p:embed/>
                </p:oleObj>
              </mc:Choice>
              <mc:Fallback>
                <p:oleObj name="公式" r:id="rId11" imgW="77436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4119563"/>
                        <a:ext cx="19050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6" name="Text Box 12">
            <a:extLst>
              <a:ext uri="{FF2B5EF4-FFF2-40B4-BE49-F238E27FC236}">
                <a16:creationId xmlns:a16="http://schemas.microsoft.com/office/drawing/2014/main" id="{066B7F03-BA0C-4759-A75F-71F5A4648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4729163"/>
            <a:ext cx="594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分别讨论上述几种类型的不定积分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18797" name="Rectangle 13">
            <a:extLst>
              <a:ext uri="{FF2B5EF4-FFF2-40B4-BE49-F238E27FC236}">
                <a16:creationId xmlns:a16="http://schemas.microsoft.com/office/drawing/2014/main" id="{E944F76C-6A48-412A-9E97-9439B7813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188" y="4133850"/>
            <a:ext cx="1054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</a:rPr>
              <a:t>并设</a:t>
            </a:r>
          </a:p>
        </p:txBody>
      </p:sp>
      <p:sp>
        <p:nvSpPr>
          <p:cNvPr id="118798" name="Rectangle 14">
            <a:extLst>
              <a:ext uri="{FF2B5EF4-FFF2-40B4-BE49-F238E27FC236}">
                <a16:creationId xmlns:a16="http://schemas.microsoft.com/office/drawing/2014/main" id="{A1182EBC-7008-47AA-90D6-0CCAC2724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538163"/>
            <a:ext cx="594518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800" b="1" i="1" u="sng">
                <a:solidFill>
                  <a:srgbClr val="0000FF"/>
                </a:solidFill>
                <a:latin typeface="Times New Roman" panose="02020603050405020304" pitchFamily="18" charset="0"/>
              </a:rPr>
              <a:t>四种典型部分分式的积分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之和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18799" name="Rectangle 15">
            <a:extLst>
              <a:ext uri="{FF2B5EF4-FFF2-40B4-BE49-F238E27FC236}">
                <a16:creationId xmlns:a16="http://schemas.microsoft.com/office/drawing/2014/main" id="{4AD1F206-361A-4278-A1AB-0DBF9E825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575" y="3481388"/>
            <a:ext cx="346551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为大于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的正整数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 autoUpdateAnimBg="0"/>
      <p:bldP spid="118794" grpId="0" autoUpdateAnimBg="0"/>
      <p:bldP spid="118796" grpId="0" autoUpdateAnimBg="0"/>
      <p:bldP spid="118797" grpId="0" autoUpdateAnimBg="0"/>
      <p:bldP spid="118798" grpId="0" autoUpdateAnimBg="0"/>
      <p:bldP spid="11879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>
            <a:extLst>
              <a:ext uri="{FF2B5EF4-FFF2-40B4-BE49-F238E27FC236}">
                <a16:creationId xmlns:a16="http://schemas.microsoft.com/office/drawing/2014/main" id="{DB27F4BB-C321-4E80-9CCF-ABB00AE3E0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2050" y="330200"/>
          <a:ext cx="18288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公式" r:id="rId3" imgW="1803240" imgH="838080" progId="Equation.3">
                  <p:embed/>
                </p:oleObj>
              </mc:Choice>
              <mc:Fallback>
                <p:oleObj name="公式" r:id="rId3" imgW="1803240" imgH="838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330200"/>
                        <a:ext cx="18288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1" name="Object 3">
            <a:extLst>
              <a:ext uri="{FF2B5EF4-FFF2-40B4-BE49-F238E27FC236}">
                <a16:creationId xmlns:a16="http://schemas.microsoft.com/office/drawing/2014/main" id="{A491B996-09CB-40FE-9683-AC760373C6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3238" y="341313"/>
          <a:ext cx="208121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公式" r:id="rId5" imgW="2019240" imgH="838080" progId="Equation.3">
                  <p:embed/>
                </p:oleObj>
              </mc:Choice>
              <mc:Fallback>
                <p:oleObj name="公式" r:id="rId5" imgW="2019240" imgH="838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8" y="341313"/>
                        <a:ext cx="2081212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2" name="Object 4">
            <a:extLst>
              <a:ext uri="{FF2B5EF4-FFF2-40B4-BE49-F238E27FC236}">
                <a16:creationId xmlns:a16="http://schemas.microsoft.com/office/drawing/2014/main" id="{EBB3C54F-D701-477F-B0D8-C4A4821A8A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484313"/>
          <a:ext cx="27432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公式" r:id="rId7" imgW="1041120" imgH="241200" progId="Equation.3">
                  <p:embed/>
                </p:oleObj>
              </mc:Choice>
              <mc:Fallback>
                <p:oleObj name="公式" r:id="rId7" imgW="104112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484313"/>
                        <a:ext cx="27432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3" name="Object 5">
            <a:extLst>
              <a:ext uri="{FF2B5EF4-FFF2-40B4-BE49-F238E27FC236}">
                <a16:creationId xmlns:a16="http://schemas.microsoft.com/office/drawing/2014/main" id="{529674EE-ACD1-4627-80C8-FD0BB91F1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0" y="2246313"/>
          <a:ext cx="23495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公式" r:id="rId9" imgW="2247840" imgH="914400" progId="Equation.3">
                  <p:embed/>
                </p:oleObj>
              </mc:Choice>
              <mc:Fallback>
                <p:oleObj name="公式" r:id="rId9" imgW="224784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2246313"/>
                        <a:ext cx="234950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4" name="Object 6">
            <a:extLst>
              <a:ext uri="{FF2B5EF4-FFF2-40B4-BE49-F238E27FC236}">
                <a16:creationId xmlns:a16="http://schemas.microsoft.com/office/drawing/2014/main" id="{5EFD5C5B-D343-49FE-9A7A-0951381028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2350" y="2246313"/>
          <a:ext cx="20193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公式" r:id="rId11" imgW="2019240" imgH="914400" progId="Equation.3">
                  <p:embed/>
                </p:oleObj>
              </mc:Choice>
              <mc:Fallback>
                <p:oleObj name="公式" r:id="rId11" imgW="201924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2246313"/>
                        <a:ext cx="20193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5" name="Object 7">
            <a:extLst>
              <a:ext uri="{FF2B5EF4-FFF2-40B4-BE49-F238E27FC236}">
                <a16:creationId xmlns:a16="http://schemas.microsoft.com/office/drawing/2014/main" id="{7DE35361-0F47-4EBA-93BA-E558426487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313113"/>
          <a:ext cx="38100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公式" r:id="rId13" imgW="1536480" imgH="406080" progId="Equation.3">
                  <p:embed/>
                </p:oleObj>
              </mc:Choice>
              <mc:Fallback>
                <p:oleObj name="公式" r:id="rId13" imgW="153648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313113"/>
                        <a:ext cx="38100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6" name="Group 8">
            <a:extLst>
              <a:ext uri="{FF2B5EF4-FFF2-40B4-BE49-F238E27FC236}">
                <a16:creationId xmlns:a16="http://schemas.microsoft.com/office/drawing/2014/main" id="{C41FFD9C-F0A7-4549-AAB2-EB0B9D69A7EE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-76200"/>
            <a:ext cx="2295525" cy="412750"/>
            <a:chOff x="48" y="-20"/>
            <a:chExt cx="1446" cy="260"/>
          </a:xfrm>
        </p:grpSpPr>
        <p:grpSp>
          <p:nvGrpSpPr>
            <p:cNvPr id="17417" name="Group 9">
              <a:extLst>
                <a:ext uri="{FF2B5EF4-FFF2-40B4-BE49-F238E27FC236}">
                  <a16:creationId xmlns:a16="http://schemas.microsoft.com/office/drawing/2014/main" id="{9B11FFD9-6505-47DE-9CE6-5275C9F21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-6"/>
              <a:ext cx="1446" cy="246"/>
              <a:chOff x="138" y="42"/>
              <a:chExt cx="1446" cy="246"/>
            </a:xfrm>
          </p:grpSpPr>
          <p:sp>
            <p:nvSpPr>
              <p:cNvPr id="17419" name="Line 10">
                <a:extLst>
                  <a:ext uri="{FF2B5EF4-FFF2-40B4-BE49-F238E27FC236}">
                    <a16:creationId xmlns:a16="http://schemas.microsoft.com/office/drawing/2014/main" id="{4775BA48-FA1F-416F-BCE9-4F5A117728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240"/>
                <a:ext cx="1344" cy="0"/>
              </a:xfrm>
              <a:prstGeom prst="line">
                <a:avLst/>
              </a:prstGeom>
              <a:noFill/>
              <a:ln w="28575">
                <a:solidFill>
                  <a:srgbClr val="0C262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7420" name="Picture 11" descr="BD10263_">
                <a:extLst>
                  <a:ext uri="{FF2B5EF4-FFF2-40B4-BE49-F238E27FC236}">
                    <a16:creationId xmlns:a16="http://schemas.microsoft.com/office/drawing/2014/main" id="{B382C4BD-A341-4CD2-9BC6-1317CE337C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" y="42"/>
                <a:ext cx="246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7418" name="Rectangle 12">
              <a:extLst>
                <a:ext uri="{FF2B5EF4-FFF2-40B4-BE49-F238E27FC236}">
                  <a16:creationId xmlns:a16="http://schemas.microsoft.com/office/drawing/2014/main" id="{84D0FD2E-D019-48C5-845F-19248E885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-20"/>
              <a:ext cx="10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0000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有理函数的积分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AutoShape 2">
            <a:extLst>
              <a:ext uri="{FF2B5EF4-FFF2-40B4-BE49-F238E27FC236}">
                <a16:creationId xmlns:a16="http://schemas.microsoft.com/office/drawing/2014/main" id="{668C7EB3-966E-48BD-897D-E877F8B3F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0" y="4165600"/>
            <a:ext cx="1981200" cy="457200"/>
          </a:xfrm>
          <a:prstGeom prst="parallelogram">
            <a:avLst>
              <a:gd name="adj" fmla="val 20944"/>
            </a:avLst>
          </a:prstGeom>
          <a:gradFill rotWithShape="0">
            <a:gsLst>
              <a:gs pos="0">
                <a:srgbClr val="00FFFF"/>
              </a:gs>
              <a:gs pos="100000">
                <a:srgbClr val="FFFFFF"/>
              </a:gs>
            </a:gsLst>
            <a:lin ang="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0835" name="AutoShape 3">
            <a:extLst>
              <a:ext uri="{FF2B5EF4-FFF2-40B4-BE49-F238E27FC236}">
                <a16:creationId xmlns:a16="http://schemas.microsoft.com/office/drawing/2014/main" id="{A0D19FA4-C7DF-4039-81EE-A5ABD179F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3700463"/>
            <a:ext cx="1295400" cy="38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5400000" scaled="1"/>
          </a:gra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34" name="Object 4">
            <a:extLst>
              <a:ext uri="{FF2B5EF4-FFF2-40B4-BE49-F238E27FC236}">
                <a16:creationId xmlns:a16="http://schemas.microsoft.com/office/drawing/2014/main" id="{2A1E4F29-DA50-416D-9BC8-626B83A4D4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425" y="798513"/>
          <a:ext cx="315595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公式" r:id="rId3" imgW="1257120" imgH="431640" progId="Equation.3">
                  <p:embed/>
                </p:oleObj>
              </mc:Choice>
              <mc:Fallback>
                <p:oleObj name="公式" r:id="rId3" imgW="12571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798513"/>
                        <a:ext cx="3155950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Object 5">
            <a:extLst>
              <a:ext uri="{FF2B5EF4-FFF2-40B4-BE49-F238E27FC236}">
                <a16:creationId xmlns:a16="http://schemas.microsoft.com/office/drawing/2014/main" id="{55E2796D-CAE4-456D-A2F0-B3B7DE81B2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3625" y="800100"/>
          <a:ext cx="41925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公式" r:id="rId5" imgW="1676160" imgH="431640" progId="Equation.3">
                  <p:embed/>
                </p:oleObj>
              </mc:Choice>
              <mc:Fallback>
                <p:oleObj name="公式" r:id="rId5" imgW="16761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25" y="800100"/>
                        <a:ext cx="419258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8" name="Object 6">
            <a:extLst>
              <a:ext uri="{FF2B5EF4-FFF2-40B4-BE49-F238E27FC236}">
                <a16:creationId xmlns:a16="http://schemas.microsoft.com/office/drawing/2014/main" id="{686221F5-180E-48E0-BAAB-5BA8566A19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50" y="1879600"/>
          <a:ext cx="28511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公式" r:id="rId7" imgW="1155600" imgH="596880" progId="Equation.3">
                  <p:embed/>
                </p:oleObj>
              </mc:Choice>
              <mc:Fallback>
                <p:oleObj name="公式" r:id="rId7" imgW="1155600" imgH="596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1879600"/>
                        <a:ext cx="28511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9" name="Object 7">
            <a:extLst>
              <a:ext uri="{FF2B5EF4-FFF2-40B4-BE49-F238E27FC236}">
                <a16:creationId xmlns:a16="http://schemas.microsoft.com/office/drawing/2014/main" id="{38AB95DC-FD06-4D5E-BABB-78BD79F5E5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0900" y="2297113"/>
          <a:ext cx="4505325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公式" r:id="rId9" imgW="1752480" imgH="431640" progId="Equation.3">
                  <p:embed/>
                </p:oleObj>
              </mc:Choice>
              <mc:Fallback>
                <p:oleObj name="公式" r:id="rId9" imgW="17524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2297113"/>
                        <a:ext cx="4505325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0" name="Object 8">
            <a:extLst>
              <a:ext uri="{FF2B5EF4-FFF2-40B4-BE49-F238E27FC236}">
                <a16:creationId xmlns:a16="http://schemas.microsoft.com/office/drawing/2014/main" id="{22AB9FBA-C694-461C-B5C8-E069B65C8C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625" y="3586163"/>
          <a:ext cx="3386138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公式" r:id="rId11" imgW="1307880" imgH="431640" progId="Equation.3">
                  <p:embed/>
                </p:oleObj>
              </mc:Choice>
              <mc:Fallback>
                <p:oleObj name="公式" r:id="rId11" imgW="130788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3586163"/>
                        <a:ext cx="3386138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1" name="Object 9">
            <a:extLst>
              <a:ext uri="{FF2B5EF4-FFF2-40B4-BE49-F238E27FC236}">
                <a16:creationId xmlns:a16="http://schemas.microsoft.com/office/drawing/2014/main" id="{D6E5CEB7-9D5A-4C06-9FE3-2424563E36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2550" y="508000"/>
          <a:ext cx="6667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公式" r:id="rId13" imgW="304560" imgH="406080" progId="Equation.3">
                  <p:embed/>
                </p:oleObj>
              </mc:Choice>
              <mc:Fallback>
                <p:oleObj name="公式" r:id="rId13" imgW="30456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508000"/>
                        <a:ext cx="6667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2" name="Object 10">
            <a:extLst>
              <a:ext uri="{FF2B5EF4-FFF2-40B4-BE49-F238E27FC236}">
                <a16:creationId xmlns:a16="http://schemas.microsoft.com/office/drawing/2014/main" id="{8FFE88A4-F7F2-41BC-B5EA-EB62515C3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5300" y="72390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公式" r:id="rId15" imgW="355320" imgH="177480" progId="Equation.3">
                  <p:embed/>
                </p:oleObj>
              </mc:Choice>
              <mc:Fallback>
                <p:oleObj name="公式" r:id="rId15" imgW="355320" imgH="177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723900"/>
                        <a:ext cx="88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3" name="Object 11">
            <a:extLst>
              <a:ext uri="{FF2B5EF4-FFF2-40B4-BE49-F238E27FC236}">
                <a16:creationId xmlns:a16="http://schemas.microsoft.com/office/drawing/2014/main" id="{A82CD411-C341-4E8C-BE12-1414B729E9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4800" y="711200"/>
          <a:ext cx="6985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公式" r:id="rId17" imgW="279360" imgH="164880" progId="Equation.3">
                  <p:embed/>
                </p:oleObj>
              </mc:Choice>
              <mc:Fallback>
                <p:oleObj name="公式" r:id="rId17" imgW="279360" imgH="164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711200"/>
                        <a:ext cx="6985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4" name="Object 12">
            <a:extLst>
              <a:ext uri="{FF2B5EF4-FFF2-40B4-BE49-F238E27FC236}">
                <a16:creationId xmlns:a16="http://schemas.microsoft.com/office/drawing/2014/main" id="{17F3D84C-299F-4CC1-9F7F-5CE4ADD56C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3100" y="508000"/>
          <a:ext cx="9175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公式" r:id="rId19" imgW="419040" imgH="406080" progId="Equation.3">
                  <p:embed/>
                </p:oleObj>
              </mc:Choice>
              <mc:Fallback>
                <p:oleObj name="公式" r:id="rId19" imgW="41904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508000"/>
                        <a:ext cx="91757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5" name="Object 13">
            <a:extLst>
              <a:ext uri="{FF2B5EF4-FFF2-40B4-BE49-F238E27FC236}">
                <a16:creationId xmlns:a16="http://schemas.microsoft.com/office/drawing/2014/main" id="{19F01C3E-1682-4B98-AE2A-30612E42AB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0"/>
          <a:ext cx="25987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公式" r:id="rId21" imgW="1015920" imgH="228600" progId="Equation.3">
                  <p:embed/>
                </p:oleObj>
              </mc:Choice>
              <mc:Fallback>
                <p:oleObj name="公式" r:id="rId21" imgW="101592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0"/>
                        <a:ext cx="259873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6" name="Object 14">
            <a:extLst>
              <a:ext uri="{FF2B5EF4-FFF2-40B4-BE49-F238E27FC236}">
                <a16:creationId xmlns:a16="http://schemas.microsoft.com/office/drawing/2014/main" id="{C855B39C-8804-48F1-B9E7-8E79A1AC30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3592513"/>
          <a:ext cx="4505325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公式" r:id="rId23" imgW="1752480" imgH="431640" progId="Equation.3">
                  <p:embed/>
                </p:oleObj>
              </mc:Choice>
              <mc:Fallback>
                <p:oleObj name="公式" r:id="rId23" imgW="175248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592513"/>
                        <a:ext cx="4505325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7" name="Arc 15">
            <a:extLst>
              <a:ext uri="{FF2B5EF4-FFF2-40B4-BE49-F238E27FC236}">
                <a16:creationId xmlns:a16="http://schemas.microsoft.com/office/drawing/2014/main" id="{05912A71-8FE9-4577-ACFD-070213D99DD2}"/>
              </a:ext>
            </a:extLst>
          </p:cNvPr>
          <p:cNvSpPr>
            <a:spLocks/>
          </p:cNvSpPr>
          <p:nvPr/>
        </p:nvSpPr>
        <p:spPr bwMode="auto">
          <a:xfrm>
            <a:off x="3187700" y="3778250"/>
            <a:ext cx="623888" cy="844550"/>
          </a:xfrm>
          <a:custGeom>
            <a:avLst/>
            <a:gdLst>
              <a:gd name="T0" fmla="*/ 0 w 15157"/>
              <a:gd name="T1" fmla="*/ 0 h 21600"/>
              <a:gd name="T2" fmla="*/ 25680299 w 15157"/>
              <a:gd name="T3" fmla="*/ 9495204 h 21600"/>
              <a:gd name="T4" fmla="*/ 0 w 15157"/>
              <a:gd name="T5" fmla="*/ 33021512 h 21600"/>
              <a:gd name="T6" fmla="*/ 0 60000 65536"/>
              <a:gd name="T7" fmla="*/ 0 60000 65536"/>
              <a:gd name="T8" fmla="*/ 0 60000 65536"/>
              <a:gd name="T9" fmla="*/ 0 w 15157"/>
              <a:gd name="T10" fmla="*/ 0 h 21600"/>
              <a:gd name="T11" fmla="*/ 15157 w 1515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57" h="21600" fill="none" extrusionOk="0">
                <a:moveTo>
                  <a:pt x="-1" y="0"/>
                </a:moveTo>
                <a:cubicBezTo>
                  <a:pt x="5671" y="0"/>
                  <a:pt x="11116" y="2230"/>
                  <a:pt x="15157" y="6210"/>
                </a:cubicBezTo>
              </a:path>
              <a:path w="15157" h="21600" stroke="0" extrusionOk="0">
                <a:moveTo>
                  <a:pt x="-1" y="0"/>
                </a:moveTo>
                <a:cubicBezTo>
                  <a:pt x="5671" y="0"/>
                  <a:pt x="11116" y="2230"/>
                  <a:pt x="15157" y="621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0848" name="Object 16">
            <a:extLst>
              <a:ext uri="{FF2B5EF4-FFF2-40B4-BE49-F238E27FC236}">
                <a16:creationId xmlns:a16="http://schemas.microsoft.com/office/drawing/2014/main" id="{D811B06F-27B6-443B-ACCD-C322C905C3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6500" y="4937125"/>
          <a:ext cx="22399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公式" r:id="rId25" imgW="876240" imgH="228600" progId="Equation.3">
                  <p:embed/>
                </p:oleObj>
              </mc:Choice>
              <mc:Fallback>
                <p:oleObj name="公式" r:id="rId25" imgW="87624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4937125"/>
                        <a:ext cx="22399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9" name="Object 17">
            <a:extLst>
              <a:ext uri="{FF2B5EF4-FFF2-40B4-BE49-F238E27FC236}">
                <a16:creationId xmlns:a16="http://schemas.microsoft.com/office/drawing/2014/main" id="{05D872E3-02BC-4D31-AAFB-3E836F82A1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6300" y="4699000"/>
          <a:ext cx="3148013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公式" r:id="rId27" imgW="1231560" imgH="419040" progId="Equation.3">
                  <p:embed/>
                </p:oleObj>
              </mc:Choice>
              <mc:Fallback>
                <p:oleObj name="公式" r:id="rId27" imgW="1231560" imgH="419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4699000"/>
                        <a:ext cx="3148013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0" name="Object 18">
            <a:extLst>
              <a:ext uri="{FF2B5EF4-FFF2-40B4-BE49-F238E27FC236}">
                <a16:creationId xmlns:a16="http://schemas.microsoft.com/office/drawing/2014/main" id="{B058CD14-BEAA-4CAE-9FE5-251C1C33B9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9900" y="65088"/>
          <a:ext cx="11684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公式" r:id="rId29" imgW="457200" imgH="203040" progId="Equation.3">
                  <p:embed/>
                </p:oleObj>
              </mc:Choice>
              <mc:Fallback>
                <p:oleObj name="公式" r:id="rId29" imgW="457200" imgH="203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65088"/>
                        <a:ext cx="11684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2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2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animBg="1"/>
      <p:bldP spid="1208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58CBC663-A40C-44DA-BAED-9FDE8AA5E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3048000" cy="457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FF99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D5A5B673-2719-41D1-9C2F-88ABBABE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438400"/>
            <a:ext cx="1219200" cy="457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FF99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0" name="AutoShape 4">
            <a:extLst>
              <a:ext uri="{FF2B5EF4-FFF2-40B4-BE49-F238E27FC236}">
                <a16:creationId xmlns:a16="http://schemas.microsoft.com/office/drawing/2014/main" id="{590193D9-A949-4EA6-BB18-26FD24CBE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10000"/>
            <a:ext cx="1219200" cy="990600"/>
          </a:xfrm>
          <a:prstGeom prst="wedgeRoundRectCallout">
            <a:avLst>
              <a:gd name="adj1" fmla="val 90801"/>
              <a:gd name="adj2" fmla="val -7954"/>
              <a:gd name="adj3" fmla="val 16667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kumimoji="1" lang="zh-CN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61" name="AutoShape 5">
            <a:extLst>
              <a:ext uri="{FF2B5EF4-FFF2-40B4-BE49-F238E27FC236}">
                <a16:creationId xmlns:a16="http://schemas.microsoft.com/office/drawing/2014/main" id="{2D16195D-0235-494D-BEC1-2D5D17A63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038600"/>
            <a:ext cx="304800" cy="381000"/>
          </a:xfrm>
          <a:prstGeom prst="wedgeRoundRectCallout">
            <a:avLst>
              <a:gd name="adj1" fmla="val 60940"/>
              <a:gd name="adj2" fmla="val 12500"/>
              <a:gd name="adj3" fmla="val 16667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kumimoji="1" lang="zh-CN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62" name="Text Box 6">
            <a:extLst>
              <a:ext uri="{FF2B5EF4-FFF2-40B4-BE49-F238E27FC236}">
                <a16:creationId xmlns:a16="http://schemas.microsoft.com/office/drawing/2014/main" id="{DDB0DC7C-8F7F-415C-8EBB-FFA2F6919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</a:p>
        </p:txBody>
      </p:sp>
      <p:graphicFrame>
        <p:nvGraphicFramePr>
          <p:cNvPr id="96263" name="Object 7">
            <a:extLst>
              <a:ext uri="{FF2B5EF4-FFF2-40B4-BE49-F238E27FC236}">
                <a16:creationId xmlns:a16="http://schemas.microsoft.com/office/drawing/2014/main" id="{9CA0E37B-BA28-4856-AA13-1E0DD98798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657600"/>
          <a:ext cx="1562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公式" r:id="rId3" imgW="1562040" imgH="927000" progId="Equation.3">
                  <p:embed/>
                </p:oleObj>
              </mc:Choice>
              <mc:Fallback>
                <p:oleObj name="公式" r:id="rId3" imgW="1562040" imgH="927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657600"/>
                        <a:ext cx="1562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8">
            <a:extLst>
              <a:ext uri="{FF2B5EF4-FFF2-40B4-BE49-F238E27FC236}">
                <a16:creationId xmlns:a16="http://schemas.microsoft.com/office/drawing/2014/main" id="{5B02B629-21F7-4B73-9387-F5E59A7723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733800"/>
          <a:ext cx="18288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公式" r:id="rId5" imgW="1866600" imgH="888840" progId="Equation.3">
                  <p:embed/>
                </p:oleObj>
              </mc:Choice>
              <mc:Fallback>
                <p:oleObj name="公式" r:id="rId5" imgW="186660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733800"/>
                        <a:ext cx="1828800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8" name="Group 9">
            <a:extLst>
              <a:ext uri="{FF2B5EF4-FFF2-40B4-BE49-F238E27FC236}">
                <a16:creationId xmlns:a16="http://schemas.microsoft.com/office/drawing/2014/main" id="{60CE8002-74A3-472F-9363-AD7BCE323802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762000"/>
            <a:ext cx="6324600" cy="1143000"/>
            <a:chOff x="672" y="240"/>
            <a:chExt cx="3984" cy="720"/>
          </a:xfrm>
        </p:grpSpPr>
        <p:sp>
          <p:nvSpPr>
            <p:cNvPr id="2073" name="Rectangle 10">
              <a:extLst>
                <a:ext uri="{FF2B5EF4-FFF2-40B4-BE49-F238E27FC236}">
                  <a16:creationId xmlns:a16="http://schemas.microsoft.com/office/drawing/2014/main" id="{E46D77CE-226A-4286-A960-0A897CAFA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40"/>
              <a:ext cx="3984" cy="7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052" name="Object 11">
              <a:extLst>
                <a:ext uri="{FF2B5EF4-FFF2-40B4-BE49-F238E27FC236}">
                  <a16:creationId xmlns:a16="http://schemas.microsoft.com/office/drawing/2014/main" id="{528205E6-4C83-41E8-87E0-8C7CCAADCC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3" y="288"/>
            <a:ext cx="3785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" name="公式" r:id="rId7" imgW="6006960" imgH="1028520" progId="Equation.3">
                    <p:embed/>
                  </p:oleObj>
                </mc:Choice>
                <mc:Fallback>
                  <p:oleObj name="公式" r:id="rId7" imgW="6006960" imgH="102852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" y="288"/>
                          <a:ext cx="3785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268" name="Text Box 12">
            <a:extLst>
              <a:ext uri="{FF2B5EF4-FFF2-40B4-BE49-F238E27FC236}">
                <a16:creationId xmlns:a16="http://schemas.microsoft.com/office/drawing/2014/main" id="{21E0E0EE-FA80-4634-8E1C-E5CB548D5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00600"/>
            <a:ext cx="4038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</a:rPr>
              <a:t>多项式的积分容易计算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</a:p>
        </p:txBody>
      </p:sp>
      <p:sp>
        <p:nvSpPr>
          <p:cNvPr id="96269" name="Rectangle 13">
            <a:extLst>
              <a:ext uri="{FF2B5EF4-FFF2-40B4-BE49-F238E27FC236}">
                <a16:creationId xmlns:a16="http://schemas.microsoft.com/office/drawing/2014/main" id="{6AD0ABCA-ED00-4EFD-A7D8-FD2615457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791200"/>
            <a:ext cx="2416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i="1" u="sng">
                <a:solidFill>
                  <a:srgbClr val="0000FF"/>
                </a:solidFill>
                <a:latin typeface="Times New Roman" panose="02020603050405020304" pitchFamily="18" charset="0"/>
              </a:rPr>
              <a:t>真分式的积分</a:t>
            </a:r>
            <a:r>
              <a:rPr kumimoji="1" lang="en-US" altLang="zh-CN" sz="2800" b="1" i="1" u="sng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6270" name="Rectangle 14">
            <a:extLst>
              <a:ext uri="{FF2B5EF4-FFF2-40B4-BE49-F238E27FC236}">
                <a16:creationId xmlns:a16="http://schemas.microsoft.com/office/drawing/2014/main" id="{70B83601-9E23-419A-9ACC-65BE3EEA5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724400"/>
            <a:ext cx="1544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</a:rPr>
              <a:t>只讨论</a:t>
            </a:r>
            <a:r>
              <a:rPr kumimoji="1" lang="en-US" altLang="zh-CN" sz="2800" b="1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96271" name="Rectangle 15">
            <a:extLst>
              <a:ext uri="{FF2B5EF4-FFF2-40B4-BE49-F238E27FC236}">
                <a16:creationId xmlns:a16="http://schemas.microsoft.com/office/drawing/2014/main" id="{E890B6D9-34BA-4197-8FBE-30F036B4F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429000"/>
            <a:ext cx="1255713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1" lang="zh-CN" altLang="en-US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</a:rPr>
              <a:t>多项式</a:t>
            </a:r>
          </a:p>
        </p:txBody>
      </p:sp>
      <p:sp>
        <p:nvSpPr>
          <p:cNvPr id="96272" name="Text Box 16">
            <a:extLst>
              <a:ext uri="{FF2B5EF4-FFF2-40B4-BE49-F238E27FC236}">
                <a16:creationId xmlns:a16="http://schemas.microsoft.com/office/drawing/2014/main" id="{49F7704E-1B54-4D8C-81E7-71B704A4A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8862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</a:rPr>
              <a:t>真分式</a:t>
            </a:r>
          </a:p>
        </p:txBody>
      </p:sp>
      <p:sp>
        <p:nvSpPr>
          <p:cNvPr id="96273" name="Text Box 17">
            <a:extLst>
              <a:ext uri="{FF2B5EF4-FFF2-40B4-BE49-F238E27FC236}">
                <a16:creationId xmlns:a16="http://schemas.microsoft.com/office/drawing/2014/main" id="{E38B9E35-099E-4513-8881-AC8969E86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宋体" pitchFamily="2" charset="-122"/>
              </a:rPr>
              <a:t>有理函数</a:t>
            </a:r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id="{0AAECF68-3F00-419C-8F67-055F05A4F63B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514600"/>
            <a:ext cx="1524000" cy="554038"/>
            <a:chOff x="1392" y="2618"/>
            <a:chExt cx="960" cy="349"/>
          </a:xfrm>
        </p:grpSpPr>
        <p:sp>
          <p:nvSpPr>
            <p:cNvPr id="2070" name="Line 19">
              <a:extLst>
                <a:ext uri="{FF2B5EF4-FFF2-40B4-BE49-F238E27FC236}">
                  <a16:creationId xmlns:a16="http://schemas.microsoft.com/office/drawing/2014/main" id="{3E3D87B4-E604-4F93-B5B4-C47B3ADF4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61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Line 20">
              <a:extLst>
                <a:ext uri="{FF2B5EF4-FFF2-40B4-BE49-F238E27FC236}">
                  <a16:creationId xmlns:a16="http://schemas.microsoft.com/office/drawing/2014/main" id="{D7CE779E-B943-4FCE-A370-6D3154E72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7" name="Text Box 21">
              <a:extLst>
                <a:ext uri="{FF2B5EF4-FFF2-40B4-BE49-F238E27FC236}">
                  <a16:creationId xmlns:a16="http://schemas.microsoft.com/office/drawing/2014/main" id="{3E1C9CF0-5CF3-480C-96E4-A20FAC723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640"/>
              <a:ext cx="9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2800" b="1" dirty="0">
                  <a:solidFill>
                    <a:schemeClr val="accent5">
                      <a:lumMod val="50000"/>
                    </a:schemeClr>
                  </a:solidFill>
                  <a:latin typeface="宋体" pitchFamily="2" charset="-122"/>
                </a:rPr>
                <a:t>相除</a:t>
              </a:r>
            </a:p>
          </p:txBody>
        </p:sp>
      </p:grpSp>
      <p:sp>
        <p:nvSpPr>
          <p:cNvPr id="96278" name="Text Box 22">
            <a:extLst>
              <a:ext uri="{FF2B5EF4-FFF2-40B4-BE49-F238E27FC236}">
                <a16:creationId xmlns:a16="http://schemas.microsoft.com/office/drawing/2014/main" id="{EE5A5F8E-2086-497B-9D7D-E7B3CF45E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3622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宋体" pitchFamily="2" charset="-122"/>
              </a:rPr>
              <a:t>多项式 </a:t>
            </a:r>
            <a:r>
              <a:rPr lang="en-US" altLang="zh-CN" sz="2800" b="1" dirty="0">
                <a:latin typeface="宋体" pitchFamily="2" charset="-122"/>
              </a:rPr>
              <a:t>+ </a:t>
            </a:r>
            <a:r>
              <a:rPr lang="zh-CN" altLang="en-US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宋体" pitchFamily="2" charset="-122"/>
              </a:rPr>
              <a:t>真分式</a:t>
            </a:r>
          </a:p>
        </p:txBody>
      </p:sp>
      <p:sp>
        <p:nvSpPr>
          <p:cNvPr id="96279" name="Line 23">
            <a:extLst>
              <a:ext uri="{FF2B5EF4-FFF2-40B4-BE49-F238E27FC236}">
                <a16:creationId xmlns:a16="http://schemas.microsoft.com/office/drawing/2014/main" id="{D7B3B527-14E7-47C5-AEA6-A1D870DF8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819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0" name="Text Box 24">
            <a:extLst>
              <a:ext uri="{FF2B5EF4-FFF2-40B4-BE49-F238E27FC236}">
                <a16:creationId xmlns:a16="http://schemas.microsoft.com/office/drawing/2014/main" id="{C6BF7086-9597-4348-B881-5D1F08B14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8194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宋体" pitchFamily="2" charset="-122"/>
              </a:rPr>
              <a:t>分解</a:t>
            </a:r>
          </a:p>
        </p:txBody>
      </p:sp>
      <p:sp>
        <p:nvSpPr>
          <p:cNvPr id="96281" name="Text Box 25">
            <a:extLst>
              <a:ext uri="{FF2B5EF4-FFF2-40B4-BE49-F238E27FC236}">
                <a16:creationId xmlns:a16="http://schemas.microsoft.com/office/drawing/2014/main" id="{46749136-E947-4B08-8C00-2028912AC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200400"/>
            <a:ext cx="358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宋体" pitchFamily="2" charset="-122"/>
              </a:rPr>
              <a:t>若干部分分式之和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nimBg="1"/>
      <p:bldP spid="96259" grpId="0" animBg="1"/>
      <p:bldP spid="96260" grpId="0" animBg="1" autoUpdateAnimBg="0"/>
      <p:bldP spid="96261" grpId="0" animBg="1" autoUpdateAnimBg="0"/>
      <p:bldP spid="96262" grpId="0" autoUpdateAnimBg="0"/>
      <p:bldP spid="96268" grpId="0" autoUpdateAnimBg="0"/>
      <p:bldP spid="96269" grpId="0" autoUpdateAnimBg="0"/>
      <p:bldP spid="96270" grpId="0" autoUpdateAnimBg="0"/>
      <p:bldP spid="96271" grpId="0" autoUpdateAnimBg="0"/>
      <p:bldP spid="96272" grpId="0" autoUpdateAnimBg="0"/>
      <p:bldP spid="96273" grpId="0" autoUpdateAnimBg="0"/>
      <p:bldP spid="96278" grpId="0" autoUpdateAnimBg="0"/>
      <p:bldP spid="96280" grpId="0" autoUpdateAnimBg="0"/>
      <p:bldP spid="9628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0CCE6E36-C8A1-46F1-B1B1-348AFAB59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588" y="927100"/>
            <a:ext cx="1219200" cy="914400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100000">
                <a:srgbClr val="FFFFFF"/>
              </a:gs>
            </a:gsLst>
            <a:lin ang="2700000" scaled="1"/>
          </a:gra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1859" name="Object 3">
            <a:extLst>
              <a:ext uri="{FF2B5EF4-FFF2-40B4-BE49-F238E27FC236}">
                <a16:creationId xmlns:a16="http://schemas.microsoft.com/office/drawing/2014/main" id="{65FF0525-84A5-4713-9C6A-A2F408C7ED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3988" y="0"/>
          <a:ext cx="49530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公式" r:id="rId3" imgW="2082600" imgH="774360" progId="Equation.3">
                  <p:embed/>
                </p:oleObj>
              </mc:Choice>
              <mc:Fallback>
                <p:oleObj name="公式" r:id="rId3" imgW="2082600" imgH="774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988" y="0"/>
                        <a:ext cx="49530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0" name="Object 4">
            <a:extLst>
              <a:ext uri="{FF2B5EF4-FFF2-40B4-BE49-F238E27FC236}">
                <a16:creationId xmlns:a16="http://schemas.microsoft.com/office/drawing/2014/main" id="{81806221-EBCB-4915-A0F8-43E2240D0A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063750"/>
          <a:ext cx="29718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公式" r:id="rId5" imgW="1206360" imgH="406080" progId="Equation.3">
                  <p:embed/>
                </p:oleObj>
              </mc:Choice>
              <mc:Fallback>
                <p:oleObj name="公式" r:id="rId5" imgW="120636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063750"/>
                        <a:ext cx="29718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1" name="Object 5">
            <a:extLst>
              <a:ext uri="{FF2B5EF4-FFF2-40B4-BE49-F238E27FC236}">
                <a16:creationId xmlns:a16="http://schemas.microsoft.com/office/drawing/2014/main" id="{CEB4D582-F473-436F-9ADC-2199881939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9175" y="1700213"/>
          <a:ext cx="5334000" cy="216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公式" r:id="rId7" imgW="2311200" imgH="939600" progId="Equation.3">
                  <p:embed/>
                </p:oleObj>
              </mc:Choice>
              <mc:Fallback>
                <p:oleObj name="公式" r:id="rId7" imgW="2311200" imgH="93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1700213"/>
                        <a:ext cx="5334000" cy="216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2" name="Object 6">
            <a:extLst>
              <a:ext uri="{FF2B5EF4-FFF2-40B4-BE49-F238E27FC236}">
                <a16:creationId xmlns:a16="http://schemas.microsoft.com/office/drawing/2014/main" id="{5ECF056F-6EB7-40E8-A584-0079E0C46B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075" y="4059238"/>
          <a:ext cx="2824163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公式" r:id="rId9" imgW="1206360" imgH="406080" progId="Equation.3">
                  <p:embed/>
                </p:oleObj>
              </mc:Choice>
              <mc:Fallback>
                <p:oleObj name="公式" r:id="rId9" imgW="120636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4059238"/>
                        <a:ext cx="2824163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3" name="Object 7">
            <a:extLst>
              <a:ext uri="{FF2B5EF4-FFF2-40B4-BE49-F238E27FC236}">
                <a16:creationId xmlns:a16="http://schemas.microsoft.com/office/drawing/2014/main" id="{2776FB1F-769B-4D9F-8507-2331A006E6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3716338"/>
          <a:ext cx="4681538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公式" r:id="rId10" imgW="2057400" imgH="825480" progId="Equation.3">
                  <p:embed/>
                </p:oleObj>
              </mc:Choice>
              <mc:Fallback>
                <p:oleObj name="公式" r:id="rId10" imgW="2057400" imgH="825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716338"/>
                        <a:ext cx="4681538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8">
            <a:extLst>
              <a:ext uri="{FF2B5EF4-FFF2-40B4-BE49-F238E27FC236}">
                <a16:creationId xmlns:a16="http://schemas.microsoft.com/office/drawing/2014/main" id="{834777BE-31E8-4E34-A431-AC0AD5B108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30200"/>
          <a:ext cx="3429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公式" r:id="rId12" imgW="1346040" imgH="444240" progId="Equation.3">
                  <p:embed/>
                </p:oleObj>
              </mc:Choice>
              <mc:Fallback>
                <p:oleObj name="公式" r:id="rId12" imgW="134604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30200"/>
                        <a:ext cx="34290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>
            <a:extLst>
              <a:ext uri="{FF2B5EF4-FFF2-40B4-BE49-F238E27FC236}">
                <a16:creationId xmlns:a16="http://schemas.microsoft.com/office/drawing/2014/main" id="{F19A558F-9262-4C0E-8381-AB8949893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612775"/>
            <a:ext cx="7086600" cy="5105400"/>
          </a:xfrm>
          <a:prstGeom prst="flowChartDocument">
            <a:avLst/>
          </a:prstGeom>
          <a:gradFill rotWithShape="0">
            <a:gsLst>
              <a:gs pos="0">
                <a:srgbClr val="000076"/>
              </a:gs>
              <a:gs pos="50000">
                <a:srgbClr val="0000FF"/>
              </a:gs>
              <a:gs pos="100000">
                <a:srgbClr val="000076"/>
              </a:gs>
            </a:gsLst>
            <a:lin ang="5400000" scaled="1"/>
          </a:gra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883" name="Text Box 3">
            <a:extLst>
              <a:ext uri="{FF2B5EF4-FFF2-40B4-BE49-F238E27FC236}">
                <a16:creationId xmlns:a16="http://schemas.microsoft.com/office/drawing/2014/main" id="{C0C12171-5FC1-4951-8466-4D1B17216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575" y="1260475"/>
            <a:ext cx="3276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应重点提高计算的</a:t>
            </a:r>
            <a:endParaRPr kumimoji="1" lang="zh-C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884" name="Text Box 4">
            <a:extLst>
              <a:ext uri="{FF2B5EF4-FFF2-40B4-BE49-F238E27FC236}">
                <a16:creationId xmlns:a16="http://schemas.microsoft.com/office/drawing/2014/main" id="{A9270F5B-1504-4857-B145-C08998FA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2608263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(1) 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部分分式法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122885" name="Text Box 5">
            <a:extLst>
              <a:ext uri="{FF2B5EF4-FFF2-40B4-BE49-F238E27FC236}">
                <a16:creationId xmlns:a16="http://schemas.microsoft.com/office/drawing/2014/main" id="{2515AD44-B080-4348-9E20-F647D126E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2608263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此法一般运算较繁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22886" name="Text Box 6">
            <a:extLst>
              <a:ext uri="{FF2B5EF4-FFF2-40B4-BE49-F238E27FC236}">
                <a16:creationId xmlns:a16="http://schemas.microsoft.com/office/drawing/2014/main" id="{A9DEFC47-7EDB-4335-A42A-E370C2BB7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3294063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(2) 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拆项法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122887" name="Text Box 7">
            <a:extLst>
              <a:ext uri="{FF2B5EF4-FFF2-40B4-BE49-F238E27FC236}">
                <a16:creationId xmlns:a16="http://schemas.microsoft.com/office/drawing/2014/main" id="{E3B73C00-1646-4747-8EF7-D932F6DBC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0013" y="3294063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分项积分法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22888" name="Text Box 8">
            <a:extLst>
              <a:ext uri="{FF2B5EF4-FFF2-40B4-BE49-F238E27FC236}">
                <a16:creationId xmlns:a16="http://schemas.microsoft.com/office/drawing/2014/main" id="{47B94B43-5C91-48EC-A837-CD071DAA7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3979863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(3) 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换元法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122889" name="Text Box 9">
            <a:extLst>
              <a:ext uri="{FF2B5EF4-FFF2-40B4-BE49-F238E27FC236}">
                <a16:creationId xmlns:a16="http://schemas.microsoft.com/office/drawing/2014/main" id="{A0F42F74-6ABE-48E5-B152-1CEF276AD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4589463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(4) 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配方法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22890" name="Rectangle 10">
            <a:extLst>
              <a:ext uri="{FF2B5EF4-FFF2-40B4-BE49-F238E27FC236}">
                <a16:creationId xmlns:a16="http://schemas.microsoft.com/office/drawing/2014/main" id="{52C15A8A-A1BF-40D2-9CBE-AEFD4B19A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175" y="803275"/>
            <a:ext cx="6256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有理函数积分是三角函数有理式积分、</a:t>
            </a:r>
          </a:p>
        </p:txBody>
      </p:sp>
      <p:sp>
        <p:nvSpPr>
          <p:cNvPr id="122891" name="Rectangle 11">
            <a:extLst>
              <a:ext uri="{FF2B5EF4-FFF2-40B4-BE49-F238E27FC236}">
                <a16:creationId xmlns:a16="http://schemas.microsoft.com/office/drawing/2014/main" id="{A14397EC-17CF-4380-BBEA-F8FD95707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412875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无理函数积分的基础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122892" name="Rectangle 12">
            <a:extLst>
              <a:ext uri="{FF2B5EF4-FFF2-40B4-BE49-F238E27FC236}">
                <a16:creationId xmlns:a16="http://schemas.microsoft.com/office/drawing/2014/main" id="{BCC907EA-D175-4502-898A-F1C4B7FA4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425" y="1946275"/>
            <a:ext cx="29527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熟练程度和技巧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122893" name="Rectangle 13">
            <a:extLst>
              <a:ext uri="{FF2B5EF4-FFF2-40B4-BE49-F238E27FC236}">
                <a16:creationId xmlns:a16="http://schemas.microsoft.com/office/drawing/2014/main" id="{A283B78A-7905-45E5-B059-757ECE584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575" y="1946275"/>
            <a:ext cx="32718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一般有以下方法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:</a:t>
            </a:r>
          </a:p>
        </p:txBody>
      </p:sp>
      <p:grpSp>
        <p:nvGrpSpPr>
          <p:cNvPr id="39950" name="Group 14">
            <a:extLst>
              <a:ext uri="{FF2B5EF4-FFF2-40B4-BE49-F238E27FC236}">
                <a16:creationId xmlns:a16="http://schemas.microsoft.com/office/drawing/2014/main" id="{7175A785-6B66-4D0B-81E6-94F0EE9945FF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0"/>
            <a:ext cx="2295525" cy="412750"/>
            <a:chOff x="48" y="-20"/>
            <a:chExt cx="1446" cy="260"/>
          </a:xfrm>
        </p:grpSpPr>
        <p:grpSp>
          <p:nvGrpSpPr>
            <p:cNvPr id="39951" name="Group 15">
              <a:extLst>
                <a:ext uri="{FF2B5EF4-FFF2-40B4-BE49-F238E27FC236}">
                  <a16:creationId xmlns:a16="http://schemas.microsoft.com/office/drawing/2014/main" id="{E22C359E-DF6D-4FA6-B8E4-B1E77427C0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-6"/>
              <a:ext cx="1446" cy="246"/>
              <a:chOff x="138" y="42"/>
              <a:chExt cx="1446" cy="246"/>
            </a:xfrm>
          </p:grpSpPr>
          <p:sp>
            <p:nvSpPr>
              <p:cNvPr id="39953" name="Line 16">
                <a:extLst>
                  <a:ext uri="{FF2B5EF4-FFF2-40B4-BE49-F238E27FC236}">
                    <a16:creationId xmlns:a16="http://schemas.microsoft.com/office/drawing/2014/main" id="{649E818D-CF59-453F-8E65-4DC5ACBAE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240"/>
                <a:ext cx="1344" cy="0"/>
              </a:xfrm>
              <a:prstGeom prst="line">
                <a:avLst/>
              </a:prstGeom>
              <a:noFill/>
              <a:ln w="28575">
                <a:solidFill>
                  <a:srgbClr val="0C262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39954" name="Picture 17" descr="BD10263_">
                <a:extLst>
                  <a:ext uri="{FF2B5EF4-FFF2-40B4-BE49-F238E27FC236}">
                    <a16:creationId xmlns:a16="http://schemas.microsoft.com/office/drawing/2014/main" id="{CB3531E6-7F4F-4E8B-8EB0-3888C6B66B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" y="42"/>
                <a:ext cx="246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9952" name="Rectangle 18">
              <a:extLst>
                <a:ext uri="{FF2B5EF4-FFF2-40B4-BE49-F238E27FC236}">
                  <a16:creationId xmlns:a16="http://schemas.microsoft.com/office/drawing/2014/main" id="{FDD7E831-06A6-4E83-ABF1-400C2164E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-20"/>
              <a:ext cx="10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0000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有理函数的积分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autoUpdateAnimBg="0"/>
      <p:bldP spid="122884" grpId="0" autoUpdateAnimBg="0"/>
      <p:bldP spid="122885" grpId="0" autoUpdateAnimBg="0"/>
      <p:bldP spid="122886" grpId="0" autoUpdateAnimBg="0"/>
      <p:bldP spid="122887" grpId="0" autoUpdateAnimBg="0"/>
      <p:bldP spid="122888" grpId="0" autoUpdateAnimBg="0"/>
      <p:bldP spid="122889" grpId="0" autoUpdateAnimBg="0"/>
      <p:bldP spid="122890" grpId="0" autoUpdateAnimBg="0"/>
      <p:bldP spid="122891" grpId="0" autoUpdateAnimBg="0"/>
      <p:bldP spid="122892" grpId="0" autoUpdateAnimBg="0"/>
      <p:bldP spid="12289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Text Box 2">
            <a:extLst>
              <a:ext uri="{FF2B5EF4-FFF2-40B4-BE49-F238E27FC236}">
                <a16:creationId xmlns:a16="http://schemas.microsoft.com/office/drawing/2014/main" id="{FE521D6D-A478-4D01-AC74-97D412F57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304800"/>
            <a:ext cx="149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  求   </a:t>
            </a:r>
          </a:p>
        </p:txBody>
      </p:sp>
      <p:graphicFrame>
        <p:nvGraphicFramePr>
          <p:cNvPr id="20482" name="Object 3">
            <a:extLst>
              <a:ext uri="{FF2B5EF4-FFF2-40B4-BE49-F238E27FC236}">
                <a16:creationId xmlns:a16="http://schemas.microsoft.com/office/drawing/2014/main" id="{F93B920F-8DC0-4281-AAF6-552A44BF4D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6263" y="0"/>
          <a:ext cx="279717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公式" r:id="rId3" imgW="1193760" imgH="444240" progId="Equation.3">
                  <p:embed/>
                </p:oleObj>
              </mc:Choice>
              <mc:Fallback>
                <p:oleObj name="公式" r:id="rId3" imgW="119376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0"/>
                        <a:ext cx="279717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8" name="Text Box 4">
            <a:extLst>
              <a:ext uri="{FF2B5EF4-FFF2-40B4-BE49-F238E27FC236}">
                <a16:creationId xmlns:a16="http://schemas.microsoft.com/office/drawing/2014/main" id="{C3E10899-6072-436C-94DF-4927D5338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338" y="855663"/>
            <a:ext cx="898525" cy="457200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分析</a:t>
            </a:r>
          </a:p>
        </p:txBody>
      </p:sp>
      <p:sp>
        <p:nvSpPr>
          <p:cNvPr id="123909" name="Text Box 5">
            <a:extLst>
              <a:ext uri="{FF2B5EF4-FFF2-40B4-BE49-F238E27FC236}">
                <a16:creationId xmlns:a16="http://schemas.microsoft.com/office/drawing/2014/main" id="{2DB7AA8C-B361-42D3-9C74-37CEC279B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205105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123910" name="Text Box 6">
            <a:extLst>
              <a:ext uri="{FF2B5EF4-FFF2-40B4-BE49-F238E27FC236}">
                <a16:creationId xmlns:a16="http://schemas.microsoft.com/office/drawing/2014/main" id="{5F3AEB45-ECCA-4339-B5D9-5B104A267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207486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原式</a:t>
            </a:r>
            <a:r>
              <a:rPr kumimoji="1" lang="en-US" altLang="zh-CN" sz="2800">
                <a:latin typeface="Times New Roman" panose="02020603050405020304" pitchFamily="18" charset="0"/>
              </a:rPr>
              <a:t>=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123911" name="Object 7">
            <a:extLst>
              <a:ext uri="{FF2B5EF4-FFF2-40B4-BE49-F238E27FC236}">
                <a16:creationId xmlns:a16="http://schemas.microsoft.com/office/drawing/2014/main" id="{B05FEEF1-923C-4AE9-A867-8DFF5E4015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2708275"/>
          <a:ext cx="33464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公式" r:id="rId5" imgW="1358640" imgH="444240" progId="Equation.3">
                  <p:embed/>
                </p:oleObj>
              </mc:Choice>
              <mc:Fallback>
                <p:oleObj name="公式" r:id="rId5" imgW="135864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708275"/>
                        <a:ext cx="334645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2" name="Text Box 8">
            <a:extLst>
              <a:ext uri="{FF2B5EF4-FFF2-40B4-BE49-F238E27FC236}">
                <a16:creationId xmlns:a16="http://schemas.microsoft.com/office/drawing/2014/main" id="{881DC292-B34B-4D77-9E57-537A7F520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688" y="2051050"/>
            <a:ext cx="1371600" cy="519113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5000">
                <a:srgbClr val="FF0000"/>
              </a:gs>
              <a:gs pos="17500">
                <a:srgbClr val="BA0066"/>
              </a:gs>
              <a:gs pos="35001">
                <a:srgbClr val="66008F"/>
              </a:gs>
              <a:gs pos="50000">
                <a:srgbClr val="000082"/>
              </a:gs>
              <a:gs pos="64999">
                <a:srgbClr val="66008F"/>
              </a:gs>
              <a:gs pos="82500">
                <a:srgbClr val="BA0066"/>
              </a:gs>
              <a:gs pos="95000">
                <a:srgbClr val="FF0000"/>
              </a:gs>
              <a:gs pos="100000">
                <a:srgbClr val="FF82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>
                <a:solidFill>
                  <a:srgbClr val="FFFF99"/>
                </a:solidFill>
                <a:latin typeface="Times New Roman" panose="02020603050405020304" pitchFamily="18" charset="0"/>
              </a:rPr>
              <a:t>分项</a:t>
            </a:r>
            <a:endParaRPr kumimoji="1" lang="zh-CN" altLang="en-US" sz="2400">
              <a:solidFill>
                <a:srgbClr val="FFFF9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3913" name="Object 9">
            <a:extLst>
              <a:ext uri="{FF2B5EF4-FFF2-40B4-BE49-F238E27FC236}">
                <a16:creationId xmlns:a16="http://schemas.microsoft.com/office/drawing/2014/main" id="{B8928C27-513E-444B-B79E-87842461DC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2760663"/>
          <a:ext cx="3100387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公式" r:id="rId7" imgW="1320480" imgH="431640" progId="Equation.3">
                  <p:embed/>
                </p:oleObj>
              </mc:Choice>
              <mc:Fallback>
                <p:oleObj name="公式" r:id="rId7" imgW="132048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760663"/>
                        <a:ext cx="3100387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4" name="Text Box 10">
            <a:extLst>
              <a:ext uri="{FF2B5EF4-FFF2-40B4-BE49-F238E27FC236}">
                <a16:creationId xmlns:a16="http://schemas.microsoft.com/office/drawing/2014/main" id="{436CA4E7-624C-442B-9BD4-8ED122EED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751263"/>
            <a:ext cx="1371600" cy="519112"/>
          </a:xfrm>
          <a:prstGeom prst="rect">
            <a:avLst/>
          </a:prstGeom>
          <a:gradFill rotWithShape="0">
            <a:gsLst>
              <a:gs pos="0">
                <a:srgbClr val="00CC00"/>
              </a:gs>
              <a:gs pos="50000">
                <a:srgbClr val="FFFFFF"/>
              </a:gs>
              <a:gs pos="100000">
                <a:srgbClr val="00CC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</a:rPr>
              <a:t>凑微分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915" name="Rectangle 11">
            <a:extLst>
              <a:ext uri="{FF2B5EF4-FFF2-40B4-BE49-F238E27FC236}">
                <a16:creationId xmlns:a16="http://schemas.microsoft.com/office/drawing/2014/main" id="{CB79A165-6EBF-4A94-B1C2-D6FBF9BAC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917575"/>
            <a:ext cx="2479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从理论上看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123916" name="Rectangle 12">
            <a:extLst>
              <a:ext uri="{FF2B5EF4-FFF2-40B4-BE49-F238E27FC236}">
                <a16:creationId xmlns:a16="http://schemas.microsoft.com/office/drawing/2014/main" id="{B085D62D-18B2-4E03-A2B6-C087459EF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738" y="917575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</a:rPr>
              <a:t>可用部分分式法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123917" name="Rectangle 13">
            <a:extLst>
              <a:ext uri="{FF2B5EF4-FFF2-40B4-BE49-F238E27FC236}">
                <a16:creationId xmlns:a16="http://schemas.microsoft.com/office/drawing/2014/main" id="{A80384B9-0D1C-4C78-817D-E05D63269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917575"/>
            <a:ext cx="2228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</a:rPr>
              <a:t>但计算复杂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123918" name="Rectangle 14">
            <a:extLst>
              <a:ext uri="{FF2B5EF4-FFF2-40B4-BE49-F238E27FC236}">
                <a16:creationId xmlns:a16="http://schemas.microsoft.com/office/drawing/2014/main" id="{13B0D807-8539-4F25-808E-4C82FF07D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97000"/>
            <a:ext cx="3722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</a:rPr>
              <a:t>故不宜轻易使用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EA89C5A6-7AE1-4543-BBBD-2850D9569DC1}"/>
              </a:ext>
            </a:extLst>
          </p:cNvPr>
          <p:cNvGrpSpPr>
            <a:grpSpLocks/>
          </p:cNvGrpSpPr>
          <p:nvPr/>
        </p:nvGrpSpPr>
        <p:grpSpPr bwMode="auto">
          <a:xfrm>
            <a:off x="2190750" y="1879600"/>
            <a:ext cx="3741738" cy="1033463"/>
            <a:chOff x="1387" y="1413"/>
            <a:chExt cx="2357" cy="651"/>
          </a:xfrm>
        </p:grpSpPr>
        <p:graphicFrame>
          <p:nvGraphicFramePr>
            <p:cNvPr id="20491" name="Object 16">
              <a:extLst>
                <a:ext uri="{FF2B5EF4-FFF2-40B4-BE49-F238E27FC236}">
                  <a16:creationId xmlns:a16="http://schemas.microsoft.com/office/drawing/2014/main" id="{829CAC92-D388-4BCF-9D62-A31348352D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7" y="1413"/>
            <a:ext cx="2357" cy="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0" name="公式" r:id="rId9" imgW="1562040" imgH="431640" progId="Equation.3">
                    <p:embed/>
                  </p:oleObj>
                </mc:Choice>
                <mc:Fallback>
                  <p:oleObj name="公式" r:id="rId9" imgW="1562040" imgH="431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7" y="1413"/>
                          <a:ext cx="2357" cy="6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2" name="Object 17">
              <a:extLst>
                <a:ext uri="{FF2B5EF4-FFF2-40B4-BE49-F238E27FC236}">
                  <a16:creationId xmlns:a16="http://schemas.microsoft.com/office/drawing/2014/main" id="{4407455F-B1C9-4B55-ABB9-25477A33C5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9" y="1426"/>
            <a:ext cx="283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1" name="公式" r:id="rId11" imgW="190440" imgH="203040" progId="Equation.3">
                    <p:embed/>
                  </p:oleObj>
                </mc:Choice>
                <mc:Fallback>
                  <p:oleObj name="公式" r:id="rId11" imgW="190440" imgH="2030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9" y="1426"/>
                          <a:ext cx="283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922" name="Object 18">
            <a:extLst>
              <a:ext uri="{FF2B5EF4-FFF2-40B4-BE49-F238E27FC236}">
                <a16:creationId xmlns:a16="http://schemas.microsoft.com/office/drawing/2014/main" id="{33603F6D-DD4B-4A94-A10C-B45C6E2607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4488" y="1960563"/>
          <a:ext cx="13176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公式" r:id="rId13" imgW="558720" imgH="177480" progId="Equation.3">
                  <p:embed/>
                </p:oleObj>
              </mc:Choice>
              <mc:Fallback>
                <p:oleObj name="公式" r:id="rId13" imgW="558720" imgH="177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1960563"/>
                        <a:ext cx="13176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3" name="Object 19">
            <a:extLst>
              <a:ext uri="{FF2B5EF4-FFF2-40B4-BE49-F238E27FC236}">
                <a16:creationId xmlns:a16="http://schemas.microsoft.com/office/drawing/2014/main" id="{F4130277-5D3E-4FC8-8EAB-D51C99DE00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5913" y="1960563"/>
          <a:ext cx="12890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公式" r:id="rId15" imgW="545760" imgH="177480" progId="Equation.3">
                  <p:embed/>
                </p:oleObj>
              </mc:Choice>
              <mc:Fallback>
                <p:oleObj name="公式" r:id="rId15" imgW="545760" imgH="177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913" y="1960563"/>
                        <a:ext cx="12890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4" name="Rectangle 20">
            <a:extLst>
              <a:ext uri="{FF2B5EF4-FFF2-40B4-BE49-F238E27FC236}">
                <a16:creationId xmlns:a16="http://schemas.microsoft.com/office/drawing/2014/main" id="{6FCAF160-0BDE-4FA4-9560-52AF2B597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8" y="1374775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</a:rPr>
              <a:t>应尽量考虑其它方法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23925" name="Text Box 21">
            <a:extLst>
              <a:ext uri="{FF2B5EF4-FFF2-40B4-BE49-F238E27FC236}">
                <a16:creationId xmlns:a16="http://schemas.microsoft.com/office/drawing/2014/main" id="{81270C92-74F0-4B7A-A259-FD232C98B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288" y="3751263"/>
            <a:ext cx="2133600" cy="519112"/>
          </a:xfrm>
          <a:prstGeom prst="rect">
            <a:avLst/>
          </a:prstGeom>
          <a:gradFill rotWithShape="0">
            <a:gsLst>
              <a:gs pos="0">
                <a:srgbClr val="00CC00"/>
              </a:gs>
              <a:gs pos="50000">
                <a:srgbClr val="FFFFFF"/>
              </a:gs>
              <a:gs pos="100000">
                <a:srgbClr val="00CC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约去公因子</a:t>
            </a:r>
          </a:p>
        </p:txBody>
      </p:sp>
      <p:graphicFrame>
        <p:nvGraphicFramePr>
          <p:cNvPr id="123926" name="Object 22">
            <a:extLst>
              <a:ext uri="{FF2B5EF4-FFF2-40B4-BE49-F238E27FC236}">
                <a16:creationId xmlns:a16="http://schemas.microsoft.com/office/drawing/2014/main" id="{18CC30B1-7754-4550-B75C-3B230D2683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9138" y="4232275"/>
          <a:ext cx="24955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公式" r:id="rId17" imgW="1028520" imgH="431640" progId="Equation.3">
                  <p:embed/>
                </p:oleObj>
              </mc:Choice>
              <mc:Fallback>
                <p:oleObj name="公式" r:id="rId17" imgW="1028520" imgH="431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4232275"/>
                        <a:ext cx="249555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7" name="Text Box 23">
            <a:extLst>
              <a:ext uri="{FF2B5EF4-FFF2-40B4-BE49-F238E27FC236}">
                <a16:creationId xmlns:a16="http://schemas.microsoft.com/office/drawing/2014/main" id="{B016DC2A-E4C1-4A6A-AF74-7D71E8793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9888" y="3751263"/>
            <a:ext cx="1143000" cy="5191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rgbClr val="FFFFFF"/>
              </a:gs>
              <a:gs pos="100000">
                <a:schemeClr val="accent2"/>
              </a:gs>
            </a:gsLst>
            <a:lin ang="5400000" scaled="1"/>
          </a:gra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latin typeface="Times New Roman" pitchFamily="18" charset="0"/>
              </a:rPr>
              <a:t> 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配方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123928" name="Object 24">
            <a:extLst>
              <a:ext uri="{FF2B5EF4-FFF2-40B4-BE49-F238E27FC236}">
                <a16:creationId xmlns:a16="http://schemas.microsoft.com/office/drawing/2014/main" id="{D6983E5F-804B-4178-B72C-05E2C5A1A9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0400" y="4219575"/>
          <a:ext cx="2741613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公式" r:id="rId19" imgW="1168200" imgH="444240" progId="Equation.3">
                  <p:embed/>
                </p:oleObj>
              </mc:Choice>
              <mc:Fallback>
                <p:oleObj name="公式" r:id="rId19" imgW="1168200" imgH="4442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4219575"/>
                        <a:ext cx="2741613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9" name="Object 25">
            <a:extLst>
              <a:ext uri="{FF2B5EF4-FFF2-40B4-BE49-F238E27FC236}">
                <a16:creationId xmlns:a16="http://schemas.microsoft.com/office/drawing/2014/main" id="{6BD4833C-3B5D-41DE-87D4-F55FA4AA4F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6600" y="5405438"/>
          <a:ext cx="270668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公式" r:id="rId21" imgW="1117440" imgH="203040" progId="Equation.3">
                  <p:embed/>
                </p:oleObj>
              </mc:Choice>
              <mc:Fallback>
                <p:oleObj name="公式" r:id="rId21" imgW="1117440" imgH="2030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5405438"/>
                        <a:ext cx="2706688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0" name="Object 26">
            <a:extLst>
              <a:ext uri="{FF2B5EF4-FFF2-40B4-BE49-F238E27FC236}">
                <a16:creationId xmlns:a16="http://schemas.microsoft.com/office/drawing/2014/main" id="{BA71DFD4-4304-444B-A4DC-3E485DCB40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7088" y="5122863"/>
          <a:ext cx="246062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公式" r:id="rId23" imgW="1015920" imgH="406080" progId="Equation.3">
                  <p:embed/>
                </p:oleObj>
              </mc:Choice>
              <mc:Fallback>
                <p:oleObj name="公式" r:id="rId23" imgW="1015920" imgH="4060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5122863"/>
                        <a:ext cx="2460625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nimBg="1" autoUpdateAnimBg="0"/>
      <p:bldP spid="123909" grpId="0" autoUpdateAnimBg="0"/>
      <p:bldP spid="123910" grpId="0" autoUpdateAnimBg="0"/>
      <p:bldP spid="123912" grpId="0" animBg="1" autoUpdateAnimBg="0"/>
      <p:bldP spid="123914" grpId="0" animBg="1" autoUpdateAnimBg="0"/>
      <p:bldP spid="123915" grpId="0" autoUpdateAnimBg="0"/>
      <p:bldP spid="123916" grpId="0" autoUpdateAnimBg="0"/>
      <p:bldP spid="123917" grpId="0" autoUpdateAnimBg="0"/>
      <p:bldP spid="123918" grpId="0" autoUpdateAnimBg="0"/>
      <p:bldP spid="123924" grpId="0" autoUpdateAnimBg="0"/>
      <p:bldP spid="123925" grpId="0" animBg="1" autoUpdateAnimBg="0"/>
      <p:bldP spid="12392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>
            <a:extLst>
              <a:ext uri="{FF2B5EF4-FFF2-40B4-BE49-F238E27FC236}">
                <a16:creationId xmlns:a16="http://schemas.microsoft.com/office/drawing/2014/main" id="{7A8D6D00-DDDA-41B0-9450-C15A94D10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038725"/>
            <a:ext cx="8686800" cy="1438275"/>
          </a:xfrm>
          <a:prstGeom prst="rect">
            <a:avLst/>
          </a:prstGeom>
          <a:solidFill>
            <a:schemeClr val="bg1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6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提示：</a:t>
            </a:r>
          </a:p>
          <a:p>
            <a:pPr eaLnBrk="1" hangingPunct="1">
              <a:lnSpc>
                <a:spcPct val="120000"/>
              </a:lnSpc>
            </a:pPr>
            <a:endParaRPr kumimoji="1" lang="zh-CN" altLang="en-US" sz="26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kumimoji="1" lang="en-US" altLang="zh-CN" sz="26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31" name="Text Box 3">
            <a:extLst>
              <a:ext uri="{FF2B5EF4-FFF2-40B4-BE49-F238E27FC236}">
                <a16:creationId xmlns:a16="http://schemas.microsoft.com/office/drawing/2014/main" id="{EC62E991-EAE5-4CD3-9928-9C9B9EE71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36713"/>
            <a:ext cx="11557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600" b="1">
                <a:solidFill>
                  <a:srgbClr val="A50021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6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zh-CN" altLang="en-US" sz="2600" b="1">
                <a:solidFill>
                  <a:srgbClr val="A50021"/>
                </a:solidFill>
                <a:latin typeface="Symbol" panose="05050102010706020507" pitchFamily="18" charset="2"/>
              </a:rPr>
              <a:t> 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DD24AD98-42BD-4741-A1FD-FEE8A143CB44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609600"/>
            <a:ext cx="3810000" cy="982663"/>
            <a:chOff x="144" y="1069"/>
            <a:chExt cx="2400" cy="619"/>
          </a:xfrm>
        </p:grpSpPr>
        <p:sp>
          <p:nvSpPr>
            <p:cNvPr id="40974" name="Text Box 5">
              <a:extLst>
                <a:ext uri="{FF2B5EF4-FFF2-40B4-BE49-F238E27FC236}">
                  <a16:creationId xmlns:a16="http://schemas.microsoft.com/office/drawing/2014/main" id="{FE64AF53-C2E5-4C69-83EE-6F770377B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188"/>
              <a:ext cx="7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600" b="1">
                  <a:solidFill>
                    <a:srgbClr val="A50021"/>
                  </a:solidFill>
                  <a:latin typeface="Times New Roman" panose="02020603050405020304" pitchFamily="18" charset="0"/>
                </a:rPr>
                <a:t>        </a:t>
              </a:r>
              <a:r>
                <a:rPr kumimoji="1" lang="zh-CN" altLang="en-US" sz="2600" b="1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kumimoji="1" lang="zh-CN" altLang="en-US" sz="2600" b="1">
                  <a:solidFill>
                    <a:srgbClr val="A50021"/>
                  </a:solidFill>
                  <a:latin typeface="Symbol" panose="05050102010706020507" pitchFamily="18" charset="2"/>
                </a:rPr>
                <a:t>  </a:t>
              </a:r>
            </a:p>
          </p:txBody>
        </p:sp>
        <p:pic>
          <p:nvPicPr>
            <p:cNvPr id="40975" name="Picture 6">
              <a:extLst>
                <a:ext uri="{FF2B5EF4-FFF2-40B4-BE49-F238E27FC236}">
                  <a16:creationId xmlns:a16="http://schemas.microsoft.com/office/drawing/2014/main" id="{70F9B630-C3AE-4F51-979D-1499093C6E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2" r="68613"/>
            <a:stretch>
              <a:fillRect/>
            </a:stretch>
          </p:blipFill>
          <p:spPr bwMode="auto">
            <a:xfrm>
              <a:off x="912" y="1069"/>
              <a:ext cx="1632" cy="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4935" name="Picture 7">
            <a:extLst>
              <a:ext uri="{FF2B5EF4-FFF2-40B4-BE49-F238E27FC236}">
                <a16:creationId xmlns:a16="http://schemas.microsoft.com/office/drawing/2014/main" id="{9D88D07A-80AC-4E1F-82EF-D1CF10504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5" r="75658"/>
          <a:stretch>
            <a:fillRect/>
          </a:stretch>
        </p:blipFill>
        <p:spPr bwMode="auto">
          <a:xfrm>
            <a:off x="1371600" y="1427163"/>
            <a:ext cx="19812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6" name="Picture 8">
            <a:extLst>
              <a:ext uri="{FF2B5EF4-FFF2-40B4-BE49-F238E27FC236}">
                <a16:creationId xmlns:a16="http://schemas.microsoft.com/office/drawing/2014/main" id="{3D1F3237-820B-4A44-B1FE-9122EFAB3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4" r="53215"/>
          <a:stretch>
            <a:fillRect/>
          </a:stretch>
        </p:blipFill>
        <p:spPr bwMode="auto">
          <a:xfrm>
            <a:off x="1524000" y="2341563"/>
            <a:ext cx="44958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7" name="Picture 9">
            <a:extLst>
              <a:ext uri="{FF2B5EF4-FFF2-40B4-BE49-F238E27FC236}">
                <a16:creationId xmlns:a16="http://schemas.microsoft.com/office/drawing/2014/main" id="{304A2094-5B78-4C1C-9233-808047A52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6" r="49600"/>
          <a:stretch>
            <a:fillRect/>
          </a:stretch>
        </p:blipFill>
        <p:spPr bwMode="auto">
          <a:xfrm>
            <a:off x="1524000" y="3255963"/>
            <a:ext cx="49530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8" name="Picture 10">
            <a:extLst>
              <a:ext uri="{FF2B5EF4-FFF2-40B4-BE49-F238E27FC236}">
                <a16:creationId xmlns:a16="http://schemas.microsoft.com/office/drawing/2014/main" id="{13C698C4-CA35-4BC9-9342-B6560C985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4" r="48477"/>
          <a:stretch>
            <a:fillRect/>
          </a:stretch>
        </p:blipFill>
        <p:spPr bwMode="auto">
          <a:xfrm>
            <a:off x="1524000" y="4170363"/>
            <a:ext cx="51054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9" name="Picture 11">
            <a:extLst>
              <a:ext uri="{FF2B5EF4-FFF2-40B4-BE49-F238E27FC236}">
                <a16:creationId xmlns:a16="http://schemas.microsoft.com/office/drawing/2014/main" id="{C680AE30-0D4F-4546-9E3A-77A1A5B7E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2" r="41902"/>
          <a:stretch>
            <a:fillRect/>
          </a:stretch>
        </p:blipFill>
        <p:spPr bwMode="auto">
          <a:xfrm>
            <a:off x="3352800" y="1427163"/>
            <a:ext cx="43434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40" name="Text Box 12">
            <a:extLst>
              <a:ext uri="{FF2B5EF4-FFF2-40B4-BE49-F238E27FC236}">
                <a16:creationId xmlns:a16="http://schemas.microsoft.com/office/drawing/2014/main" id="{E8EF040D-01EC-4D60-8880-308D4EEFB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686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kumimoji="1" lang="en-US" altLang="zh-CN" sz="2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分母是二次质因式的真分式的不定积分 </a:t>
            </a:r>
          </a:p>
        </p:txBody>
      </p:sp>
      <p:pic>
        <p:nvPicPr>
          <p:cNvPr id="124941" name="Picture 13">
            <a:extLst>
              <a:ext uri="{FF2B5EF4-FFF2-40B4-BE49-F238E27FC236}">
                <a16:creationId xmlns:a16="http://schemas.microsoft.com/office/drawing/2014/main" id="{0275366E-FBC5-4507-AD30-AC7628172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9" r="89224" b="6662"/>
          <a:stretch>
            <a:fillRect/>
          </a:stretch>
        </p:blipFill>
        <p:spPr bwMode="auto">
          <a:xfrm>
            <a:off x="1066800" y="5337175"/>
            <a:ext cx="13858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42" name="Picture 14">
            <a:extLst>
              <a:ext uri="{FF2B5EF4-FFF2-40B4-BE49-F238E27FC236}">
                <a16:creationId xmlns:a16="http://schemas.microsoft.com/office/drawing/2014/main" id="{72FFCF5F-55A1-4D37-833D-9B0A087F0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3" t="15517" r="74619" b="6897"/>
          <a:stretch>
            <a:fillRect/>
          </a:stretch>
        </p:blipFill>
        <p:spPr bwMode="auto">
          <a:xfrm>
            <a:off x="2470150" y="5334000"/>
            <a:ext cx="1860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43" name="Picture 15">
            <a:extLst>
              <a:ext uri="{FF2B5EF4-FFF2-40B4-BE49-F238E27FC236}">
                <a16:creationId xmlns:a16="http://schemas.microsoft.com/office/drawing/2014/main" id="{15A7D42E-FB01-495B-B692-BEFCD7EBD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8" t="15517" r="43744" b="6897"/>
          <a:stretch>
            <a:fillRect/>
          </a:stretch>
        </p:blipFill>
        <p:spPr bwMode="auto">
          <a:xfrm>
            <a:off x="4335463" y="5334000"/>
            <a:ext cx="3965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animBg="1" autoUpdateAnimBg="0"/>
      <p:bldP spid="124931" grpId="0" build="p" autoUpdateAnimBg="0"/>
      <p:bldP spid="124940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>
            <a:extLst>
              <a:ext uri="{FF2B5EF4-FFF2-40B4-BE49-F238E27FC236}">
                <a16:creationId xmlns:a16="http://schemas.microsoft.com/office/drawing/2014/main" id="{BE7F59B9-6E5F-4A28-8AE6-221BCAFF9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2305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  <a:ea typeface="黑体" pitchFamily="2" charset="-122"/>
              </a:rPr>
              <a:t>讨论类型</a:t>
            </a:r>
          </a:p>
        </p:txBody>
      </p:sp>
      <p:graphicFrame>
        <p:nvGraphicFramePr>
          <p:cNvPr id="70659" name="Object 3">
            <a:extLst>
              <a:ext uri="{FF2B5EF4-FFF2-40B4-BE49-F238E27FC236}">
                <a16:creationId xmlns:a16="http://schemas.microsoft.com/office/drawing/2014/main" id="{98D90355-1A34-40D5-9E3F-6BEA8DF0CB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447800"/>
          <a:ext cx="2260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公式" r:id="rId3" imgW="2260440" imgH="469800" progId="Equation.3">
                  <p:embed/>
                </p:oleObj>
              </mc:Choice>
              <mc:Fallback>
                <p:oleObj name="公式" r:id="rId3" imgW="226044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447800"/>
                        <a:ext cx="2260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>
            <a:extLst>
              <a:ext uri="{FF2B5EF4-FFF2-40B4-BE49-F238E27FC236}">
                <a16:creationId xmlns:a16="http://schemas.microsoft.com/office/drawing/2014/main" id="{4C80AF29-D900-4E22-98BB-671EE938C0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1295400"/>
          <a:ext cx="2286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公式" r:id="rId5" imgW="2286000" imgH="927000" progId="Equation.3">
                  <p:embed/>
                </p:oleObj>
              </mc:Choice>
              <mc:Fallback>
                <p:oleObj name="公式" r:id="rId5" imgW="2286000" imgH="92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295400"/>
                        <a:ext cx="2286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Text Box 5">
            <a:extLst>
              <a:ext uri="{FF2B5EF4-FFF2-40B4-BE49-F238E27FC236}">
                <a16:creationId xmlns:a16="http://schemas.microsoft.com/office/drawing/2014/main" id="{61F4C06B-5478-4655-B339-7DFC184B2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0"/>
            <a:ext cx="2228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解决方法</a:t>
            </a:r>
          </a:p>
        </p:txBody>
      </p:sp>
      <p:sp>
        <p:nvSpPr>
          <p:cNvPr id="70662" name="Text Box 6">
            <a:extLst>
              <a:ext uri="{FF2B5EF4-FFF2-40B4-BE49-F238E27FC236}">
                <a16:creationId xmlns:a16="http://schemas.microsoft.com/office/drawing/2014/main" id="{69069B1C-2676-4521-8EC5-DF167400B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2860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作代换去掉根号</a:t>
            </a:r>
            <a:r>
              <a:rPr kumimoji="1" lang="en-US" altLang="zh-CN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70663" name="Text Box 7">
            <a:extLst>
              <a:ext uri="{FF2B5EF4-FFF2-40B4-BE49-F238E27FC236}">
                <a16:creationId xmlns:a16="http://schemas.microsoft.com/office/drawing/2014/main" id="{3EBCE125-6AA4-4ECA-BF50-3A22BB744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242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70664" name="Object 8">
            <a:extLst>
              <a:ext uri="{FF2B5EF4-FFF2-40B4-BE49-F238E27FC236}">
                <a16:creationId xmlns:a16="http://schemas.microsoft.com/office/drawing/2014/main" id="{215D5082-ABB6-4D6A-B606-49FBB13FA1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048000"/>
          <a:ext cx="1968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公式" r:id="rId7" imgW="1968480" imgH="927000" progId="Equation.3">
                  <p:embed/>
                </p:oleObj>
              </mc:Choice>
              <mc:Fallback>
                <p:oleObj name="公式" r:id="rId7" imgW="1968480" imgH="927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48000"/>
                        <a:ext cx="1968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5" name="Text Box 9">
            <a:extLst>
              <a:ext uri="{FF2B5EF4-FFF2-40B4-BE49-F238E27FC236}">
                <a16:creationId xmlns:a16="http://schemas.microsoft.com/office/drawing/2014/main" id="{505BBAD2-8939-4622-92EA-D01850DB6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38600"/>
            <a:ext cx="1009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    </a:t>
            </a:r>
          </a:p>
        </p:txBody>
      </p:sp>
      <p:graphicFrame>
        <p:nvGraphicFramePr>
          <p:cNvPr id="70666" name="Object 10">
            <a:extLst>
              <a:ext uri="{FF2B5EF4-FFF2-40B4-BE49-F238E27FC236}">
                <a16:creationId xmlns:a16="http://schemas.microsoft.com/office/drawing/2014/main" id="{4B80A71E-CAE3-497E-8B18-CF7018B8CC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191000"/>
          <a:ext cx="21431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公式" r:id="rId9" imgW="1866600" imgH="876240" progId="Equation.3">
                  <p:embed/>
                </p:oleObj>
              </mc:Choice>
              <mc:Fallback>
                <p:oleObj name="公式" r:id="rId9" imgW="1866600" imgH="876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91000"/>
                        <a:ext cx="214312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7" name="Object 11">
            <a:extLst>
              <a:ext uri="{FF2B5EF4-FFF2-40B4-BE49-F238E27FC236}">
                <a16:creationId xmlns:a16="http://schemas.microsoft.com/office/drawing/2014/main" id="{3BF30347-8843-4153-AE89-4C06D9AB2F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114800"/>
          <a:ext cx="2057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公式" r:id="rId11" imgW="2057400" imgH="888840" progId="Equation.3">
                  <p:embed/>
                </p:oleObj>
              </mc:Choice>
              <mc:Fallback>
                <p:oleObj name="公式" r:id="rId11" imgW="2057400" imgH="888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14800"/>
                        <a:ext cx="2057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8" name="Rectangle 12">
            <a:extLst>
              <a:ext uri="{FF2B5EF4-FFF2-40B4-BE49-F238E27FC236}">
                <a16:creationId xmlns:a16="http://schemas.microsoft.com/office/drawing/2014/main" id="{CA527EBD-EBE4-40A4-B3A1-40DE47DE4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"/>
            <a:ext cx="68786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kumimoji="1" lang="zh-CN" altLang="en-US" sz="40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  <a:ea typeface="黑体" pitchFamily="2" charset="-122"/>
              </a:rPr>
              <a:t>二、简单无理函数的积分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  <p:bldP spid="70661" grpId="0" autoUpdateAnimBg="0"/>
      <p:bldP spid="70662" grpId="0" autoUpdateAnimBg="0"/>
      <p:bldP spid="70663" grpId="0" autoUpdateAnimBg="0"/>
      <p:bldP spid="7066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>
            <a:extLst>
              <a:ext uri="{FF2B5EF4-FFF2-40B4-BE49-F238E27FC236}">
                <a16:creationId xmlns:a16="http://schemas.microsoft.com/office/drawing/2014/main" id="{AE2B153D-FE16-4592-80E2-37E967A4E1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1300" y="762000"/>
          <a:ext cx="1612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公式" r:id="rId3" imgW="1612800" imgH="888840" progId="Equation.3">
                  <p:embed/>
                </p:oleObj>
              </mc:Choice>
              <mc:Fallback>
                <p:oleObj name="公式" r:id="rId3" imgW="1612800" imgH="8888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762000"/>
                        <a:ext cx="1612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>
            <a:extLst>
              <a:ext uri="{FF2B5EF4-FFF2-40B4-BE49-F238E27FC236}">
                <a16:creationId xmlns:a16="http://schemas.microsoft.com/office/drawing/2014/main" id="{801315CB-CCEE-4CB5-A9CB-63CE730958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3950" y="768350"/>
          <a:ext cx="241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公式" r:id="rId5" imgW="2412720" imgH="1028520" progId="Equation.3">
                  <p:embed/>
                </p:oleObj>
              </mc:Choice>
              <mc:Fallback>
                <p:oleObj name="公式" r:id="rId5" imgW="2412720" imgH="1028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768350"/>
                        <a:ext cx="2413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>
            <a:extLst>
              <a:ext uri="{FF2B5EF4-FFF2-40B4-BE49-F238E27FC236}">
                <a16:creationId xmlns:a16="http://schemas.microsoft.com/office/drawing/2014/main" id="{7199E5B0-161B-4270-9E6A-D023F96165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0450" y="2133600"/>
          <a:ext cx="1981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公式" r:id="rId7" imgW="1981080" imgH="927000" progId="Equation.3">
                  <p:embed/>
                </p:oleObj>
              </mc:Choice>
              <mc:Fallback>
                <p:oleObj name="公式" r:id="rId7" imgW="1981080" imgH="92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2133600"/>
                        <a:ext cx="1981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>
            <a:extLst>
              <a:ext uri="{FF2B5EF4-FFF2-40B4-BE49-F238E27FC236}">
                <a16:creationId xmlns:a16="http://schemas.microsoft.com/office/drawing/2014/main" id="{FD75E66D-1FEE-4B6F-9F09-61FAB7D0A6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7688" y="2133600"/>
          <a:ext cx="3556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公式" r:id="rId9" imgW="3555720" imgH="1028520" progId="Equation.3">
                  <p:embed/>
                </p:oleObj>
              </mc:Choice>
              <mc:Fallback>
                <p:oleObj name="公式" r:id="rId9" imgW="3555720" imgH="10285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688" y="2133600"/>
                        <a:ext cx="3556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>
            <a:extLst>
              <a:ext uri="{FF2B5EF4-FFF2-40B4-BE49-F238E27FC236}">
                <a16:creationId xmlns:a16="http://schemas.microsoft.com/office/drawing/2014/main" id="{C769A38C-F151-494A-A43E-E8FEF7003F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5438" y="2112963"/>
          <a:ext cx="1816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公式" r:id="rId11" imgW="1815840" imgH="927000" progId="Equation.3">
                  <p:embed/>
                </p:oleObj>
              </mc:Choice>
              <mc:Fallback>
                <p:oleObj name="公式" r:id="rId11" imgW="1815840" imgH="927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5438" y="2112963"/>
                        <a:ext cx="1816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>
            <a:extLst>
              <a:ext uri="{FF2B5EF4-FFF2-40B4-BE49-F238E27FC236}">
                <a16:creationId xmlns:a16="http://schemas.microsoft.com/office/drawing/2014/main" id="{4127A373-BC2D-4B20-BFDB-C6F515664B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517900"/>
          <a:ext cx="3048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公式" r:id="rId13" imgW="3047760" imgH="965160" progId="Equation.3">
                  <p:embed/>
                </p:oleObj>
              </mc:Choice>
              <mc:Fallback>
                <p:oleObj name="公式" r:id="rId13" imgW="3047760" imgH="965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17900"/>
                        <a:ext cx="3048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>
            <a:extLst>
              <a:ext uri="{FF2B5EF4-FFF2-40B4-BE49-F238E27FC236}">
                <a16:creationId xmlns:a16="http://schemas.microsoft.com/office/drawing/2014/main" id="{F340E6D4-7E67-4BCF-BFB2-EACDB426E9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0350" y="3527425"/>
          <a:ext cx="2908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公式" r:id="rId15" imgW="2908080" imgH="888840" progId="Equation.3">
                  <p:embed/>
                </p:oleObj>
              </mc:Choice>
              <mc:Fallback>
                <p:oleObj name="公式" r:id="rId15" imgW="290808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3527425"/>
                        <a:ext cx="2908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9">
            <a:extLst>
              <a:ext uri="{FF2B5EF4-FFF2-40B4-BE49-F238E27FC236}">
                <a16:creationId xmlns:a16="http://schemas.microsoft.com/office/drawing/2014/main" id="{C940151D-0264-4163-BC14-D56AF2495B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6150" y="4800600"/>
          <a:ext cx="588168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公式" r:id="rId17" imgW="5879880" imgH="1193760" progId="Equation.3">
                  <p:embed/>
                </p:oleObj>
              </mc:Choice>
              <mc:Fallback>
                <p:oleObj name="公式" r:id="rId17" imgW="5879880" imgH="11937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4800600"/>
                        <a:ext cx="588168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2" name="Text Box 2">
            <a:extLst>
              <a:ext uri="{FF2B5EF4-FFF2-40B4-BE49-F238E27FC236}">
                <a16:creationId xmlns:a16="http://schemas.microsoft.com/office/drawing/2014/main" id="{BC1E9CEE-962E-4E74-9919-7D7C504AA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42975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23554" name="Object 3">
            <a:extLst>
              <a:ext uri="{FF2B5EF4-FFF2-40B4-BE49-F238E27FC236}">
                <a16:creationId xmlns:a16="http://schemas.microsoft.com/office/drawing/2014/main" id="{C1F3BE11-5BBD-40C8-BA4F-03F1161A21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685800"/>
          <a:ext cx="3149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公式" r:id="rId3" imgW="3149280" imgH="901440" progId="Equation.3">
                  <p:embed/>
                </p:oleObj>
              </mc:Choice>
              <mc:Fallback>
                <p:oleObj name="公式" r:id="rId3" imgW="3149280" imgH="901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685800"/>
                        <a:ext cx="3149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6FD299D1-828A-439C-9D8D-5DB0B2A7DB71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1752600"/>
            <a:ext cx="3136900" cy="519113"/>
            <a:chOff x="816" y="1248"/>
            <a:chExt cx="1976" cy="327"/>
          </a:xfrm>
        </p:grpSpPr>
        <p:sp>
          <p:nvSpPr>
            <p:cNvPr id="23566" name="Text Box 5">
              <a:extLst>
                <a:ext uri="{FF2B5EF4-FFF2-40B4-BE49-F238E27FC236}">
                  <a16:creationId xmlns:a16="http://schemas.microsoft.com/office/drawing/2014/main" id="{3ED3A1FD-72E3-4523-B187-59F6CC294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248"/>
              <a:ext cx="19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解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      令</a:t>
              </a:r>
            </a:p>
          </p:txBody>
        </p:sp>
        <p:graphicFrame>
          <p:nvGraphicFramePr>
            <p:cNvPr id="23561" name="Object 6">
              <a:extLst>
                <a:ext uri="{FF2B5EF4-FFF2-40B4-BE49-F238E27FC236}">
                  <a16:creationId xmlns:a16="http://schemas.microsoft.com/office/drawing/2014/main" id="{FCB0E620-7535-4992-A5EC-DD46A8AC3E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1248"/>
            <a:ext cx="9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8" name="公式" r:id="rId5" imgW="1473120" imgH="419040" progId="Equation.3">
                    <p:embed/>
                  </p:oleObj>
                </mc:Choice>
                <mc:Fallback>
                  <p:oleObj name="公式" r:id="rId5" imgW="1473120" imgH="4190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248"/>
                          <a:ext cx="92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711" name="Object 7">
            <a:extLst>
              <a:ext uri="{FF2B5EF4-FFF2-40B4-BE49-F238E27FC236}">
                <a16:creationId xmlns:a16="http://schemas.microsoft.com/office/drawing/2014/main" id="{52390AF5-88F5-4123-8FB9-FE22288EEF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7950" y="1768475"/>
          <a:ext cx="2159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公式" r:id="rId7" imgW="2158920" imgH="469800" progId="Equation.3">
                  <p:embed/>
                </p:oleObj>
              </mc:Choice>
              <mc:Fallback>
                <p:oleObj name="公式" r:id="rId7" imgW="215892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1768475"/>
                        <a:ext cx="2159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8">
            <a:extLst>
              <a:ext uri="{FF2B5EF4-FFF2-40B4-BE49-F238E27FC236}">
                <a16:creationId xmlns:a16="http://schemas.microsoft.com/office/drawing/2014/main" id="{2AC3E308-8D65-4A79-892C-F6787C5EA9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9800" y="2317750"/>
          <a:ext cx="3098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公式" r:id="rId9" imgW="3098520" imgH="901440" progId="Equation.3">
                  <p:embed/>
                </p:oleObj>
              </mc:Choice>
              <mc:Fallback>
                <p:oleObj name="公式" r:id="rId9" imgW="3098520" imgH="9014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2317750"/>
                        <a:ext cx="3098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Object 9">
            <a:extLst>
              <a:ext uri="{FF2B5EF4-FFF2-40B4-BE49-F238E27FC236}">
                <a16:creationId xmlns:a16="http://schemas.microsoft.com/office/drawing/2014/main" id="{969068A4-E03C-4B9D-9BD9-43C1F5EBA6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5900" y="2317750"/>
          <a:ext cx="2527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公式" r:id="rId11" imgW="2527200" imgH="888840" progId="Equation.3">
                  <p:embed/>
                </p:oleObj>
              </mc:Choice>
              <mc:Fallback>
                <p:oleObj name="公式" r:id="rId11" imgW="2527200" imgH="888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2317750"/>
                        <a:ext cx="2527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10">
            <a:extLst>
              <a:ext uri="{FF2B5EF4-FFF2-40B4-BE49-F238E27FC236}">
                <a16:creationId xmlns:a16="http://schemas.microsoft.com/office/drawing/2014/main" id="{8BF71217-A27E-4532-82E1-CB16454D4A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7563" y="3352800"/>
          <a:ext cx="1714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公式" r:id="rId13" imgW="1714320" imgH="927000" progId="Equation.3">
                  <p:embed/>
                </p:oleObj>
              </mc:Choice>
              <mc:Fallback>
                <p:oleObj name="公式" r:id="rId13" imgW="1714320" imgH="927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3352800"/>
                        <a:ext cx="1714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11">
            <a:extLst>
              <a:ext uri="{FF2B5EF4-FFF2-40B4-BE49-F238E27FC236}">
                <a16:creationId xmlns:a16="http://schemas.microsoft.com/office/drawing/2014/main" id="{1B02540B-C405-4D28-A9F1-8F122D036A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1438" y="3600450"/>
          <a:ext cx="48514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公式" r:id="rId15" imgW="4851360" imgH="495000" progId="Equation.3">
                  <p:embed/>
                </p:oleObj>
              </mc:Choice>
              <mc:Fallback>
                <p:oleObj name="公式" r:id="rId15" imgW="4851360" imgH="495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3600450"/>
                        <a:ext cx="48514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6" name="Object 12">
            <a:extLst>
              <a:ext uri="{FF2B5EF4-FFF2-40B4-BE49-F238E27FC236}">
                <a16:creationId xmlns:a16="http://schemas.microsoft.com/office/drawing/2014/main" id="{A175A10C-7DE1-41D0-9A12-04E0B0CEFF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" y="4635500"/>
          <a:ext cx="81295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公式" r:id="rId17" imgW="8127720" imgH="469800" progId="Equation.3">
                  <p:embed/>
                </p:oleObj>
              </mc:Choice>
              <mc:Fallback>
                <p:oleObj name="公式" r:id="rId17" imgW="8127720" imgH="469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635500"/>
                        <a:ext cx="81295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7" name="Text Box 13">
            <a:extLst>
              <a:ext uri="{FF2B5EF4-FFF2-40B4-BE49-F238E27FC236}">
                <a16:creationId xmlns:a16="http://schemas.microsoft.com/office/drawing/2014/main" id="{51E3B4BE-17EF-4CD3-8E34-0A0B1F4A2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3340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  <a:ea typeface="黑体" pitchFamily="2" charset="-122"/>
              </a:rPr>
              <a:t>说明</a:t>
            </a:r>
          </a:p>
        </p:txBody>
      </p:sp>
      <p:sp>
        <p:nvSpPr>
          <p:cNvPr id="72718" name="Rectangle 14">
            <a:extLst>
              <a:ext uri="{FF2B5EF4-FFF2-40B4-BE49-F238E27FC236}">
                <a16:creationId xmlns:a16="http://schemas.microsoft.com/office/drawing/2014/main" id="{A94D2028-D37B-4856-A7C1-77BF55A70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356225"/>
            <a:ext cx="746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</a:rPr>
              <a:t>无理函数去根号时</a:t>
            </a:r>
            <a:r>
              <a:rPr kumimoji="1" lang="en-US" altLang="zh-CN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</a:rPr>
              <a:t>, </a:t>
            </a:r>
            <a:r>
              <a:rPr kumimoji="1" lang="zh-CN" altLang="en-US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</a:rPr>
              <a:t>取根指数的</a:t>
            </a:r>
            <a:r>
              <a:rPr kumimoji="1" lang="zh-CN" altLang="en-US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  <a:ea typeface="黑体" pitchFamily="2" charset="-122"/>
              </a:rPr>
              <a:t>最小公倍数</a:t>
            </a:r>
            <a:r>
              <a:rPr kumimoji="1" lang="en-US" altLang="zh-CN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7" grpId="0" autoUpdateAnimBg="0"/>
      <p:bldP spid="7271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AutoShape 2">
            <a:extLst>
              <a:ext uri="{FF2B5EF4-FFF2-40B4-BE49-F238E27FC236}">
                <a16:creationId xmlns:a16="http://schemas.microsoft.com/office/drawing/2014/main" id="{B5F00609-2C36-4F60-A7BB-E14DAB9FA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3352800"/>
            <a:ext cx="228600" cy="381000"/>
          </a:xfrm>
          <a:prstGeom prst="wedgeRoundRectCallout">
            <a:avLst>
              <a:gd name="adj1" fmla="val 139583"/>
              <a:gd name="adj2" fmla="val 73750"/>
              <a:gd name="adj3" fmla="val 16667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28003" name="AutoShape 3">
            <a:extLst>
              <a:ext uri="{FF2B5EF4-FFF2-40B4-BE49-F238E27FC236}">
                <a16:creationId xmlns:a16="http://schemas.microsoft.com/office/drawing/2014/main" id="{4C0F83C4-919E-4923-8618-0C5004C9D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3352800"/>
            <a:ext cx="1371600" cy="381000"/>
          </a:xfrm>
          <a:prstGeom prst="wedgeRoundRectCallout">
            <a:avLst>
              <a:gd name="adj1" fmla="val 48264"/>
              <a:gd name="adj2" fmla="val 96667"/>
              <a:gd name="adj3" fmla="val 16667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4600" name="WordArt 4">
            <a:extLst>
              <a:ext uri="{FF2B5EF4-FFF2-40B4-BE49-F238E27FC236}">
                <a16:creationId xmlns:a16="http://schemas.microsoft.com/office/drawing/2014/main" id="{D7ECF624-AF1F-46BF-B0ED-D088B1A9490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66750" y="76200"/>
            <a:ext cx="838200" cy="6858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 panose="02010600030101010101" pitchFamily="2" charset="-122"/>
              </a:rPr>
              <a:t>练习</a:t>
            </a:r>
          </a:p>
        </p:txBody>
      </p:sp>
      <p:graphicFrame>
        <p:nvGraphicFramePr>
          <p:cNvPr id="24578" name="Object 5">
            <a:extLst>
              <a:ext uri="{FF2B5EF4-FFF2-40B4-BE49-F238E27FC236}">
                <a16:creationId xmlns:a16="http://schemas.microsoft.com/office/drawing/2014/main" id="{8AC398D3-DBA2-4C2B-B5CB-A0EC3EADAA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7350" y="0"/>
          <a:ext cx="1714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公式" r:id="rId3" imgW="1714320" imgH="927000" progId="Equation.3">
                  <p:embed/>
                </p:oleObj>
              </mc:Choice>
              <mc:Fallback>
                <p:oleObj name="公式" r:id="rId3" imgW="1714320" imgH="927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0"/>
                        <a:ext cx="1714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1" name="Text Box 6">
            <a:extLst>
              <a:ext uri="{FF2B5EF4-FFF2-40B4-BE49-F238E27FC236}">
                <a16:creationId xmlns:a16="http://schemas.microsoft.com/office/drawing/2014/main" id="{4C96C67A-AB74-4463-AB09-120C3C0E7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66688"/>
            <a:ext cx="4038600" cy="519112"/>
          </a:xfrm>
          <a:prstGeom prst="rect">
            <a:avLst/>
          </a:prstGeom>
          <a:gradFill rotWithShape="0">
            <a:gsLst>
              <a:gs pos="0">
                <a:srgbClr val="FF99FF"/>
              </a:gs>
              <a:gs pos="50000">
                <a:srgbClr val="FFFFFF"/>
              </a:gs>
              <a:gs pos="100000">
                <a:srgbClr val="FF99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 1993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年考研数学一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5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分</a:t>
            </a:r>
          </a:p>
        </p:txBody>
      </p:sp>
      <p:sp>
        <p:nvSpPr>
          <p:cNvPr id="128007" name="Text Box 7">
            <a:extLst>
              <a:ext uri="{FF2B5EF4-FFF2-40B4-BE49-F238E27FC236}">
                <a16:creationId xmlns:a16="http://schemas.microsoft.com/office/drawing/2014/main" id="{0B904D92-7FDC-49FC-8514-1E8D31B72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10810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  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8008" name="Object 8">
            <a:extLst>
              <a:ext uri="{FF2B5EF4-FFF2-40B4-BE49-F238E27FC236}">
                <a16:creationId xmlns:a16="http://schemas.microsoft.com/office/drawing/2014/main" id="{64438645-B572-455E-8ABC-F132FBA3B7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8250" y="2667000"/>
          <a:ext cx="1028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公式" r:id="rId5" imgW="1028520" imgH="380880" progId="Equation.3">
                  <p:embed/>
                </p:oleObj>
              </mc:Choice>
              <mc:Fallback>
                <p:oleObj name="公式" r:id="rId5" imgW="1028520" imgH="380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2667000"/>
                        <a:ext cx="1028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9" name="Text Box 9">
            <a:extLst>
              <a:ext uri="{FF2B5EF4-FFF2-40B4-BE49-F238E27FC236}">
                <a16:creationId xmlns:a16="http://schemas.microsoft.com/office/drawing/2014/main" id="{897DA707-2DC2-4E85-99A8-0B7CCC5E9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10810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令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8010" name="Object 10">
            <a:extLst>
              <a:ext uri="{FF2B5EF4-FFF2-40B4-BE49-F238E27FC236}">
                <a16:creationId xmlns:a16="http://schemas.microsoft.com/office/drawing/2014/main" id="{CFFE2991-6823-4632-8278-6376141B5C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3550" y="1117600"/>
          <a:ext cx="1689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公式" r:id="rId7" imgW="1688760" imgH="482400" progId="Equation.3">
                  <p:embed/>
                </p:oleObj>
              </mc:Choice>
              <mc:Fallback>
                <p:oleObj name="公式" r:id="rId7" imgW="168876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1117600"/>
                        <a:ext cx="1689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1" name="Object 11">
            <a:extLst>
              <a:ext uri="{FF2B5EF4-FFF2-40B4-BE49-F238E27FC236}">
                <a16:creationId xmlns:a16="http://schemas.microsoft.com/office/drawing/2014/main" id="{BE57F390-7E96-4432-A645-1645C1D6AF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4950" y="1143000"/>
          <a:ext cx="2019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公式" r:id="rId9" imgW="2019240" imgH="469800" progId="Equation.3">
                  <p:embed/>
                </p:oleObj>
              </mc:Choice>
              <mc:Fallback>
                <p:oleObj name="公式" r:id="rId9" imgW="2019240" imgH="46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50" y="1143000"/>
                        <a:ext cx="2019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2" name="Object 12">
            <a:extLst>
              <a:ext uri="{FF2B5EF4-FFF2-40B4-BE49-F238E27FC236}">
                <a16:creationId xmlns:a16="http://schemas.microsoft.com/office/drawing/2014/main" id="{882364F0-8E43-4BF1-A9FB-D14347F59A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6350" y="1600200"/>
          <a:ext cx="191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公式" r:id="rId11" imgW="1917360" imgH="838080" progId="Equation.3">
                  <p:embed/>
                </p:oleObj>
              </mc:Choice>
              <mc:Fallback>
                <p:oleObj name="公式" r:id="rId11" imgW="1917360" imgH="838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600200"/>
                        <a:ext cx="191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3" name="Object 13">
            <a:extLst>
              <a:ext uri="{FF2B5EF4-FFF2-40B4-BE49-F238E27FC236}">
                <a16:creationId xmlns:a16="http://schemas.microsoft.com/office/drawing/2014/main" id="{354261F9-CC03-4167-A1F9-1EB3D4005E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2350" y="1155700"/>
          <a:ext cx="160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公式" r:id="rId13" imgW="1600200" imgH="444240" progId="Equation.3">
                  <p:embed/>
                </p:oleObj>
              </mc:Choice>
              <mc:Fallback>
                <p:oleObj name="公式" r:id="rId13" imgW="160020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1155700"/>
                        <a:ext cx="160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4" name="Object 14">
            <a:extLst>
              <a:ext uri="{FF2B5EF4-FFF2-40B4-BE49-F238E27FC236}">
                <a16:creationId xmlns:a16="http://schemas.microsoft.com/office/drawing/2014/main" id="{585C0345-7B40-403F-A9D4-1B9EE0A6D6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6950" y="2590800"/>
          <a:ext cx="406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公式" r:id="rId15" imgW="406080" imgH="596880" progId="Equation.3">
                  <p:embed/>
                </p:oleObj>
              </mc:Choice>
              <mc:Fallback>
                <p:oleObj name="公式" r:id="rId15" imgW="406080" imgH="596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2590800"/>
                        <a:ext cx="406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5" name="Line 15">
            <a:extLst>
              <a:ext uri="{FF2B5EF4-FFF2-40B4-BE49-F238E27FC236}">
                <a16:creationId xmlns:a16="http://schemas.microsoft.com/office/drawing/2014/main" id="{F1490988-33A5-43F7-800A-7DDC7E7EB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0" y="2895600"/>
            <a:ext cx="2438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8016" name="Object 16">
            <a:extLst>
              <a:ext uri="{FF2B5EF4-FFF2-40B4-BE49-F238E27FC236}">
                <a16:creationId xmlns:a16="http://schemas.microsoft.com/office/drawing/2014/main" id="{6D41ACF3-BC8C-4B92-B240-3A7866AFDC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9650" y="2971800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公式" r:id="rId17" imgW="164880" imgH="279360" progId="Equation.3">
                  <p:embed/>
                </p:oleObj>
              </mc:Choice>
              <mc:Fallback>
                <p:oleObj name="公式" r:id="rId17" imgW="164880" imgH="2793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2971800"/>
                        <a:ext cx="165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7" name="Object 17">
            <a:extLst>
              <a:ext uri="{FF2B5EF4-FFF2-40B4-BE49-F238E27FC236}">
                <a16:creationId xmlns:a16="http://schemas.microsoft.com/office/drawing/2014/main" id="{BB15AEF9-D2EE-41E0-8FE8-421AF6D96A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2350" y="2438400"/>
          <a:ext cx="1346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公式" r:id="rId19" imgW="1346040" imgH="469800" progId="Equation.3">
                  <p:embed/>
                </p:oleObj>
              </mc:Choice>
              <mc:Fallback>
                <p:oleObj name="公式" r:id="rId19" imgW="1346040" imgH="469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2438400"/>
                        <a:ext cx="1346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8" name="Object 18">
            <a:extLst>
              <a:ext uri="{FF2B5EF4-FFF2-40B4-BE49-F238E27FC236}">
                <a16:creationId xmlns:a16="http://schemas.microsoft.com/office/drawing/2014/main" id="{A5BC14E9-63B5-4641-B529-27C172571D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0950" y="2438400"/>
          <a:ext cx="1041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公式" r:id="rId21" imgW="1041120" imgH="469800" progId="Equation.3">
                  <p:embed/>
                </p:oleObj>
              </mc:Choice>
              <mc:Fallback>
                <p:oleObj name="公式" r:id="rId21" imgW="1041120" imgH="469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2438400"/>
                        <a:ext cx="1041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9" name="Object 19">
            <a:extLst>
              <a:ext uri="{FF2B5EF4-FFF2-40B4-BE49-F238E27FC236}">
                <a16:creationId xmlns:a16="http://schemas.microsoft.com/office/drawing/2014/main" id="{30AD6F47-3E1E-4EAB-A025-1792721B51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0150" y="2438400"/>
          <a:ext cx="116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公式" r:id="rId23" imgW="1168200" imgH="838080" progId="Equation.3">
                  <p:embed/>
                </p:oleObj>
              </mc:Choice>
              <mc:Fallback>
                <p:oleObj name="公式" r:id="rId23" imgW="1168200" imgH="8380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2438400"/>
                        <a:ext cx="1168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0" name="Object 20">
            <a:extLst>
              <a:ext uri="{FF2B5EF4-FFF2-40B4-BE49-F238E27FC236}">
                <a16:creationId xmlns:a16="http://schemas.microsoft.com/office/drawing/2014/main" id="{B362B7BD-F82B-43E8-AFE0-7992A5D898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276600"/>
          <a:ext cx="2349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公式" r:id="rId25" imgW="2349360" imgH="596880" progId="Equation.3">
                  <p:embed/>
                </p:oleObj>
              </mc:Choice>
              <mc:Fallback>
                <p:oleObj name="公式" r:id="rId25" imgW="2349360" imgH="5968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276600"/>
                        <a:ext cx="2349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1" name="Text Box 21">
            <a:extLst>
              <a:ext uri="{FF2B5EF4-FFF2-40B4-BE49-F238E27FC236}">
                <a16:creationId xmlns:a16="http://schemas.microsoft.com/office/drawing/2014/main" id="{690E08D9-A91F-4275-8352-36125BC9B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3352800"/>
            <a:ext cx="1828800" cy="519113"/>
          </a:xfrm>
          <a:prstGeom prst="rect">
            <a:avLst/>
          </a:prstGeom>
          <a:gradFill rotWithShape="0">
            <a:gsLst>
              <a:gs pos="0">
                <a:srgbClr val="FF99FF"/>
              </a:gs>
              <a:gs pos="50000">
                <a:srgbClr val="00FFFF"/>
              </a:gs>
              <a:gs pos="100000">
                <a:srgbClr val="FF99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分部积分</a:t>
            </a:r>
          </a:p>
        </p:txBody>
      </p:sp>
      <p:graphicFrame>
        <p:nvGraphicFramePr>
          <p:cNvPr id="128022" name="Object 22">
            <a:extLst>
              <a:ext uri="{FF2B5EF4-FFF2-40B4-BE49-F238E27FC236}">
                <a16:creationId xmlns:a16="http://schemas.microsoft.com/office/drawing/2014/main" id="{9C9EDE64-6FBD-45E4-B7C0-01E225FB96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5750" y="38100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公式" r:id="rId27" imgW="228600" imgH="241200" progId="Equation.3">
                  <p:embed/>
                </p:oleObj>
              </mc:Choice>
              <mc:Fallback>
                <p:oleObj name="公式" r:id="rId27" imgW="228600" imgH="241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381000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3" name="Object 23">
            <a:extLst>
              <a:ext uri="{FF2B5EF4-FFF2-40B4-BE49-F238E27FC236}">
                <a16:creationId xmlns:a16="http://schemas.microsoft.com/office/drawing/2014/main" id="{38A8D496-5903-46AE-907D-B1A1DB5505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9150" y="3810000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公式" r:id="rId29" imgW="203040" imgH="241200" progId="Equation.3">
                  <p:embed/>
                </p:oleObj>
              </mc:Choice>
              <mc:Fallback>
                <p:oleObj name="公式" r:id="rId29" imgW="203040" imgH="241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3810000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4" name="Object 24">
            <a:extLst>
              <a:ext uri="{FF2B5EF4-FFF2-40B4-BE49-F238E27FC236}">
                <a16:creationId xmlns:a16="http://schemas.microsoft.com/office/drawing/2014/main" id="{8B8EB53E-FD23-4191-AC08-A98351688F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8350" y="4146550"/>
          <a:ext cx="1981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公式" r:id="rId31" imgW="1981080" imgH="469800" progId="Equation.3">
                  <p:embed/>
                </p:oleObj>
              </mc:Choice>
              <mc:Fallback>
                <p:oleObj name="公式" r:id="rId31" imgW="1981080" imgH="469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4146550"/>
                        <a:ext cx="1981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5" name="Object 25">
            <a:extLst>
              <a:ext uri="{FF2B5EF4-FFF2-40B4-BE49-F238E27FC236}">
                <a16:creationId xmlns:a16="http://schemas.microsoft.com/office/drawing/2014/main" id="{541629B1-AD1F-4553-B886-0E48D5CF99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7650" y="3962400"/>
          <a:ext cx="1943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公式" r:id="rId33" imgW="1942920" imgH="838080" progId="Equation.3">
                  <p:embed/>
                </p:oleObj>
              </mc:Choice>
              <mc:Fallback>
                <p:oleObj name="公式" r:id="rId33" imgW="1942920" imgH="8380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3962400"/>
                        <a:ext cx="1943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6" name="Object 26">
            <a:extLst>
              <a:ext uri="{FF2B5EF4-FFF2-40B4-BE49-F238E27FC236}">
                <a16:creationId xmlns:a16="http://schemas.microsoft.com/office/drawing/2014/main" id="{84D7390A-6108-4E10-8C59-88DCA5057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8350" y="4876800"/>
          <a:ext cx="1981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公式" r:id="rId35" imgW="1981080" imgH="469800" progId="Equation.3">
                  <p:embed/>
                </p:oleObj>
              </mc:Choice>
              <mc:Fallback>
                <p:oleObj name="公式" r:id="rId35" imgW="1981080" imgH="469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4876800"/>
                        <a:ext cx="1981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7" name="Object 27">
            <a:extLst>
              <a:ext uri="{FF2B5EF4-FFF2-40B4-BE49-F238E27FC236}">
                <a16:creationId xmlns:a16="http://schemas.microsoft.com/office/drawing/2014/main" id="{7E2594C9-0507-4176-993A-6572DC6122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9550" y="4953000"/>
          <a:ext cx="609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公式" r:id="rId36" imgW="609480" imgH="317160" progId="Equation.3">
                  <p:embed/>
                </p:oleObj>
              </mc:Choice>
              <mc:Fallback>
                <p:oleObj name="公式" r:id="rId36" imgW="609480" imgH="3171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4953000"/>
                        <a:ext cx="609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8" name="Object 28">
            <a:extLst>
              <a:ext uri="{FF2B5EF4-FFF2-40B4-BE49-F238E27FC236}">
                <a16:creationId xmlns:a16="http://schemas.microsoft.com/office/drawing/2014/main" id="{02E5FC13-C610-4C91-9FC8-3362061C0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8350" y="5486400"/>
          <a:ext cx="660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公式" r:id="rId38" imgW="6603840" imgH="444240" progId="Equation.3">
                  <p:embed/>
                </p:oleObj>
              </mc:Choice>
              <mc:Fallback>
                <p:oleObj name="公式" r:id="rId38" imgW="6603840" imgH="4442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5486400"/>
                        <a:ext cx="660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9" name="Text Box 29">
            <a:extLst>
              <a:ext uri="{FF2B5EF4-FFF2-40B4-BE49-F238E27FC236}">
                <a16:creationId xmlns:a16="http://schemas.microsoft.com/office/drawing/2014/main" id="{8EF02EDC-48E1-457E-BA27-8E86BD4C4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550" y="4814888"/>
            <a:ext cx="1066800" cy="519112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回代</a:t>
            </a:r>
          </a:p>
        </p:txBody>
      </p:sp>
      <p:graphicFrame>
        <p:nvGraphicFramePr>
          <p:cNvPr id="128030" name="Object 30">
            <a:extLst>
              <a:ext uri="{FF2B5EF4-FFF2-40B4-BE49-F238E27FC236}">
                <a16:creationId xmlns:a16="http://schemas.microsoft.com/office/drawing/2014/main" id="{07BDA5DF-23F9-437E-AA77-9C7CA59C07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7250" y="4953000"/>
          <a:ext cx="2247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公式" r:id="rId40" imgW="2247840" imgH="317160" progId="Equation.3">
                  <p:embed/>
                </p:oleObj>
              </mc:Choice>
              <mc:Fallback>
                <p:oleObj name="公式" r:id="rId40" imgW="2247840" imgH="3171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4953000"/>
                        <a:ext cx="2247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2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animBg="1" autoUpdateAnimBg="0"/>
      <p:bldP spid="128003" grpId="0" animBg="1" autoUpdateAnimBg="0"/>
      <p:bldP spid="128007" grpId="0" autoUpdateAnimBg="0"/>
      <p:bldP spid="128009" grpId="0" autoUpdateAnimBg="0"/>
      <p:bldP spid="128021" grpId="0" animBg="1" autoUpdateAnimBg="0"/>
      <p:bldP spid="12802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03D8B69A-2DD9-424C-B3B9-7D5ED7334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1676400"/>
            <a:ext cx="762000" cy="4572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50000">
                <a:srgbClr val="FFFFFF"/>
              </a:gs>
              <a:gs pos="100000">
                <a:srgbClr val="FF99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3" name="Text Box 3">
            <a:extLst>
              <a:ext uri="{FF2B5EF4-FFF2-40B4-BE49-F238E27FC236}">
                <a16:creationId xmlns:a16="http://schemas.microsoft.com/office/drawing/2014/main" id="{31EBD075-914C-47F4-BF4D-BED11E918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0"/>
            <a:ext cx="7391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对一般有理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真分式的积分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代数学中下述定理起着关键性的作用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7284" name="Text Box 4">
            <a:extLst>
              <a:ext uri="{FF2B5EF4-FFF2-40B4-BE49-F238E27FC236}">
                <a16:creationId xmlns:a16="http://schemas.microsoft.com/office/drawing/2014/main" id="{2F5DCEF1-E498-46F1-B946-164B3C427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12954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7285" name="Object 5">
            <a:extLst>
              <a:ext uri="{FF2B5EF4-FFF2-40B4-BE49-F238E27FC236}">
                <a16:creationId xmlns:a16="http://schemas.microsoft.com/office/drawing/2014/main" id="{50059F48-5DBD-48BB-843C-8A255F7A7E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1143000"/>
          <a:ext cx="60960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公式" r:id="rId3" imgW="2577960" imgH="431640" progId="Equation.3">
                  <p:embed/>
                </p:oleObj>
              </mc:Choice>
              <mc:Fallback>
                <p:oleObj name="公式" r:id="rId3" imgW="25779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143000"/>
                        <a:ext cx="60960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6">
            <a:extLst>
              <a:ext uri="{FF2B5EF4-FFF2-40B4-BE49-F238E27FC236}">
                <a16:creationId xmlns:a16="http://schemas.microsoft.com/office/drawing/2014/main" id="{81805AC8-0239-440E-B3F3-5B250B1538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5375" y="2160588"/>
          <a:ext cx="239553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公式" r:id="rId5" imgW="1015920" imgH="215640" progId="Equation.3">
                  <p:embed/>
                </p:oleObj>
              </mc:Choice>
              <mc:Fallback>
                <p:oleObj name="公式" r:id="rId5" imgW="101592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2160588"/>
                        <a:ext cx="2395538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7">
            <a:extLst>
              <a:ext uri="{FF2B5EF4-FFF2-40B4-BE49-F238E27FC236}">
                <a16:creationId xmlns:a16="http://schemas.microsoft.com/office/drawing/2014/main" id="{7CB08E22-5607-4D75-905F-D9BBB7E891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2133600"/>
          <a:ext cx="49974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公式" r:id="rId7" imgW="2057400" imgH="215640" progId="Equation.3">
                  <p:embed/>
                </p:oleObj>
              </mc:Choice>
              <mc:Fallback>
                <p:oleObj name="公式" r:id="rId7" imgW="205740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133600"/>
                        <a:ext cx="49974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8">
            <a:extLst>
              <a:ext uri="{FF2B5EF4-FFF2-40B4-BE49-F238E27FC236}">
                <a16:creationId xmlns:a16="http://schemas.microsoft.com/office/drawing/2014/main" id="{A0FE5942-DE41-41BB-ABC8-EC3C6D08F0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1713" y="2787650"/>
          <a:ext cx="36322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公式" r:id="rId9" imgW="1498320" imgH="203040" progId="Equation.3">
                  <p:embed/>
                </p:oleObj>
              </mc:Choice>
              <mc:Fallback>
                <p:oleObj name="公式" r:id="rId9" imgW="149832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2787650"/>
                        <a:ext cx="36322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9">
            <a:extLst>
              <a:ext uri="{FF2B5EF4-FFF2-40B4-BE49-F238E27FC236}">
                <a16:creationId xmlns:a16="http://schemas.microsoft.com/office/drawing/2014/main" id="{39DA0A42-751D-42E7-8BD8-8C58FD4D96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8225" y="3457575"/>
          <a:ext cx="58943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公式" r:id="rId11" imgW="2450880" imgH="241200" progId="Equation.3">
                  <p:embed/>
                </p:oleObj>
              </mc:Choice>
              <mc:Fallback>
                <p:oleObj name="公式" r:id="rId11" imgW="245088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3457575"/>
                        <a:ext cx="589438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10">
            <a:extLst>
              <a:ext uri="{FF2B5EF4-FFF2-40B4-BE49-F238E27FC236}">
                <a16:creationId xmlns:a16="http://schemas.microsoft.com/office/drawing/2014/main" id="{B5BB51B5-9181-4BE9-B0ED-B0D2B3F102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2463" y="4191000"/>
          <a:ext cx="39560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公式" r:id="rId13" imgW="1701720" imgH="431640" progId="Equation.3">
                  <p:embed/>
                </p:oleObj>
              </mc:Choice>
              <mc:Fallback>
                <p:oleObj name="公式" r:id="rId13" imgW="170172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463" y="4191000"/>
                        <a:ext cx="39560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Object 11">
            <a:extLst>
              <a:ext uri="{FF2B5EF4-FFF2-40B4-BE49-F238E27FC236}">
                <a16:creationId xmlns:a16="http://schemas.microsoft.com/office/drawing/2014/main" id="{0012045B-9BCB-47FC-9DF9-073BE489D2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6313" y="4419600"/>
          <a:ext cx="22098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公式" r:id="rId15" imgW="952200" imgH="215640" progId="Equation.3">
                  <p:embed/>
                </p:oleObj>
              </mc:Choice>
              <mc:Fallback>
                <p:oleObj name="公式" r:id="rId15" imgW="95220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4419600"/>
                        <a:ext cx="22098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2" name="Line 12">
            <a:extLst>
              <a:ext uri="{FF2B5EF4-FFF2-40B4-BE49-F238E27FC236}">
                <a16:creationId xmlns:a16="http://schemas.microsoft.com/office/drawing/2014/main" id="{61CAE634-7ABE-46BC-BAC4-31A297020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1513" y="48768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3" name="Line 13">
            <a:extLst>
              <a:ext uri="{FF2B5EF4-FFF2-40B4-BE49-F238E27FC236}">
                <a16:creationId xmlns:a16="http://schemas.microsoft.com/office/drawing/2014/main" id="{7D87C3D2-7995-42CC-959F-2EAB2587F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8513" y="18288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294" name="Object 14">
            <a:extLst>
              <a:ext uri="{FF2B5EF4-FFF2-40B4-BE49-F238E27FC236}">
                <a16:creationId xmlns:a16="http://schemas.microsoft.com/office/drawing/2014/main" id="{855B3E12-1B03-44FF-AE14-2790C420C8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7513" y="3429000"/>
          <a:ext cx="201453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公式" r:id="rId17" imgW="838080" imgH="228600" progId="Equation.3">
                  <p:embed/>
                </p:oleObj>
              </mc:Choice>
              <mc:Fallback>
                <p:oleObj name="公式" r:id="rId17" imgW="83808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7513" y="3429000"/>
                        <a:ext cx="201453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7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7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9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/>
      <p:bldP spid="9728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D178CB24-7FDE-451E-A82E-279DB8D9E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3" y="2971800"/>
            <a:ext cx="2133600" cy="1066800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100000">
                <a:srgbClr val="FF99CC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B2D658DC-C2D7-43FF-93B2-2D9977A70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1905000"/>
            <a:ext cx="6019800" cy="990600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100000">
                <a:srgbClr val="FF99CC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id="{FBCD003D-2FFC-43F6-A791-A18F37BE4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838200"/>
            <a:ext cx="5334000" cy="914400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100000">
                <a:srgbClr val="66FF3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DD77A05E-49A3-4E91-A3D9-0BCB30C64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76200"/>
            <a:ext cx="2209800" cy="533400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100000">
                <a:srgbClr val="FF99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C9A39B6F-D5AB-476E-9DC5-A8C7FA6C9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76200"/>
            <a:ext cx="1143000" cy="533400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100000">
                <a:srgbClr val="66FF3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8" name="Object 7">
            <a:extLst>
              <a:ext uri="{FF2B5EF4-FFF2-40B4-BE49-F238E27FC236}">
                <a16:creationId xmlns:a16="http://schemas.microsoft.com/office/drawing/2014/main" id="{CEA6207D-B81E-44A3-B4B8-B3DBE512BE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762000"/>
          <a:ext cx="119221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公式" r:id="rId3" imgW="507960" imgH="431640" progId="Equation.3">
                  <p:embed/>
                </p:oleObj>
              </mc:Choice>
              <mc:Fallback>
                <p:oleObj name="公式" r:id="rId3" imgW="50796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762000"/>
                        <a:ext cx="1192212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>
            <a:extLst>
              <a:ext uri="{FF2B5EF4-FFF2-40B4-BE49-F238E27FC236}">
                <a16:creationId xmlns:a16="http://schemas.microsoft.com/office/drawing/2014/main" id="{3CB52399-D202-4A5B-B401-BBFCEFDBE8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0900" y="4249738"/>
          <a:ext cx="431641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公式" r:id="rId5" imgW="1790640" imgH="228600" progId="Equation.3">
                  <p:embed/>
                </p:oleObj>
              </mc:Choice>
              <mc:Fallback>
                <p:oleObj name="公式" r:id="rId5" imgW="179064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4249738"/>
                        <a:ext cx="4316413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3" name="Object 9">
            <a:extLst>
              <a:ext uri="{FF2B5EF4-FFF2-40B4-BE49-F238E27FC236}">
                <a16:creationId xmlns:a16="http://schemas.microsoft.com/office/drawing/2014/main" id="{AAD0C3CE-F454-4340-AC70-B98A286AB3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1113" y="4267200"/>
          <a:ext cx="35528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公式" r:id="rId7" imgW="1473120" imgH="215640" progId="Equation.3">
                  <p:embed/>
                </p:oleObj>
              </mc:Choice>
              <mc:Fallback>
                <p:oleObj name="公式" r:id="rId7" imgW="147312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4267200"/>
                        <a:ext cx="35528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4" name="Object 10">
            <a:extLst>
              <a:ext uri="{FF2B5EF4-FFF2-40B4-BE49-F238E27FC236}">
                <a16:creationId xmlns:a16="http://schemas.microsoft.com/office/drawing/2014/main" id="{94568414-DEAE-4225-9CF8-376067DAA7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0900" y="4724400"/>
          <a:ext cx="431641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公式" r:id="rId9" imgW="1790640" imgH="431640" progId="Equation.3">
                  <p:embed/>
                </p:oleObj>
              </mc:Choice>
              <mc:Fallback>
                <p:oleObj name="公式" r:id="rId9" imgW="179064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4724400"/>
                        <a:ext cx="4316413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5" name="Object 11">
            <a:extLst>
              <a:ext uri="{FF2B5EF4-FFF2-40B4-BE49-F238E27FC236}">
                <a16:creationId xmlns:a16="http://schemas.microsoft.com/office/drawing/2014/main" id="{145EDF03-9206-4D5E-BC2E-34A383EAC1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3113" y="760413"/>
          <a:ext cx="154305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公式" r:id="rId11" imgW="647640" imgH="431640" progId="Equation.3">
                  <p:embed/>
                </p:oleObj>
              </mc:Choice>
              <mc:Fallback>
                <p:oleObj name="公式" r:id="rId11" imgW="64764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760413"/>
                        <a:ext cx="1543050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6" name="Text Box 12">
            <a:extLst>
              <a:ext uri="{FF2B5EF4-FFF2-40B4-BE49-F238E27FC236}">
                <a16:creationId xmlns:a16="http://schemas.microsoft.com/office/drawing/2014/main" id="{34BAA48D-9BBE-4EC9-991E-79BC64A55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3" y="48910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部分分式</a:t>
            </a:r>
            <a:r>
              <a:rPr kumimoji="1"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最简分式</a:t>
            </a:r>
            <a:r>
              <a:rPr kumimoji="1"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).</a:t>
            </a:r>
          </a:p>
        </p:txBody>
      </p:sp>
      <p:graphicFrame>
        <p:nvGraphicFramePr>
          <p:cNvPr id="4103" name="Object 13">
            <a:extLst>
              <a:ext uri="{FF2B5EF4-FFF2-40B4-BE49-F238E27FC236}">
                <a16:creationId xmlns:a16="http://schemas.microsoft.com/office/drawing/2014/main" id="{1940EBBE-7FB6-419E-8787-21F0D9842A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1413" y="28575"/>
          <a:ext cx="589438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公式" r:id="rId13" imgW="2450880" imgH="241200" progId="Equation.3">
                  <p:embed/>
                </p:oleObj>
              </mc:Choice>
              <mc:Fallback>
                <p:oleObj name="公式" r:id="rId13" imgW="245088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28575"/>
                        <a:ext cx="5894387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14">
            <a:extLst>
              <a:ext uri="{FF2B5EF4-FFF2-40B4-BE49-F238E27FC236}">
                <a16:creationId xmlns:a16="http://schemas.microsoft.com/office/drawing/2014/main" id="{77F10B57-B006-432D-AA23-930A44C88F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0538" y="76200"/>
          <a:ext cx="201453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公式" r:id="rId15" imgW="838080" imgH="228600" progId="Equation.3">
                  <p:embed/>
                </p:oleObj>
              </mc:Choice>
              <mc:Fallback>
                <p:oleObj name="公式" r:id="rId15" imgW="83808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538" y="76200"/>
                        <a:ext cx="201453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8" name="AutoShape 15">
            <a:extLst>
              <a:ext uri="{FF2B5EF4-FFF2-40B4-BE49-F238E27FC236}">
                <a16:creationId xmlns:a16="http://schemas.microsoft.com/office/drawing/2014/main" id="{1897BB55-175A-41BD-9DF8-B1DD2AD33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0"/>
            <a:ext cx="8001000" cy="685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8320" name="Object 16">
            <a:extLst>
              <a:ext uri="{FF2B5EF4-FFF2-40B4-BE49-F238E27FC236}">
                <a16:creationId xmlns:a16="http://schemas.microsoft.com/office/drawing/2014/main" id="{F7034AEB-1348-4529-9E03-A33EA7623B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1238" y="762000"/>
          <a:ext cx="199707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公式" r:id="rId17" imgW="838080" imgH="431640" progId="Equation.3">
                  <p:embed/>
                </p:oleObj>
              </mc:Choice>
              <mc:Fallback>
                <p:oleObj name="公式" r:id="rId17" imgW="838080" imgH="431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238" y="762000"/>
                        <a:ext cx="199707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1" name="Object 17">
            <a:extLst>
              <a:ext uri="{FF2B5EF4-FFF2-40B4-BE49-F238E27FC236}">
                <a16:creationId xmlns:a16="http://schemas.microsoft.com/office/drawing/2014/main" id="{0902B95B-B022-4DF1-9DDD-1BEE322FC7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2588" y="1116013"/>
          <a:ext cx="695325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公式" r:id="rId19" imgW="291960" imgH="139680" progId="Equation.3">
                  <p:embed/>
                </p:oleObj>
              </mc:Choice>
              <mc:Fallback>
                <p:oleObj name="公式" r:id="rId19" imgW="291960" imgH="1396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588" y="1116013"/>
                        <a:ext cx="695325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2" name="Object 18">
            <a:extLst>
              <a:ext uri="{FF2B5EF4-FFF2-40B4-BE49-F238E27FC236}">
                <a16:creationId xmlns:a16="http://schemas.microsoft.com/office/drawing/2014/main" id="{03D13AC7-1DFC-40B6-9569-B8608CE8B5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1713" y="788988"/>
          <a:ext cx="1268412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公式" r:id="rId21" imgW="533160" imgH="406080" progId="Equation.3">
                  <p:embed/>
                </p:oleObj>
              </mc:Choice>
              <mc:Fallback>
                <p:oleObj name="公式" r:id="rId21" imgW="533160" imgH="4060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713" y="788988"/>
                        <a:ext cx="1268412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3" name="Object 19">
            <a:extLst>
              <a:ext uri="{FF2B5EF4-FFF2-40B4-BE49-F238E27FC236}">
                <a16:creationId xmlns:a16="http://schemas.microsoft.com/office/drawing/2014/main" id="{635717E4-4C82-4A84-85A4-962B41B367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7263" y="1122363"/>
          <a:ext cx="67945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公式" r:id="rId23" imgW="291960" imgH="139680" progId="Equation.3">
                  <p:embed/>
                </p:oleObj>
              </mc:Choice>
              <mc:Fallback>
                <p:oleObj name="公式" r:id="rId23" imgW="291960" imgH="1396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263" y="1122363"/>
                        <a:ext cx="679450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4" name="Object 20">
            <a:extLst>
              <a:ext uri="{FF2B5EF4-FFF2-40B4-BE49-F238E27FC236}">
                <a16:creationId xmlns:a16="http://schemas.microsoft.com/office/drawing/2014/main" id="{D4E19F35-B3AE-4869-80EF-632F56BA17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1700" y="1828800"/>
          <a:ext cx="2894013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公式" r:id="rId25" imgW="1180800" imgH="431640" progId="Equation.3">
                  <p:embed/>
                </p:oleObj>
              </mc:Choice>
              <mc:Fallback>
                <p:oleObj name="公式" r:id="rId25" imgW="1180800" imgH="431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1828800"/>
                        <a:ext cx="2894013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5" name="Object 21">
            <a:extLst>
              <a:ext uri="{FF2B5EF4-FFF2-40B4-BE49-F238E27FC236}">
                <a16:creationId xmlns:a16="http://schemas.microsoft.com/office/drawing/2014/main" id="{11A746EA-B218-4EBD-8AFF-3AFE09899E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8313" y="21336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公式" r:id="rId27" imgW="139680" imgH="139680" progId="Equation.3">
                  <p:embed/>
                </p:oleObj>
              </mc:Choice>
              <mc:Fallback>
                <p:oleObj name="公式" r:id="rId27" imgW="139680" imgH="1396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21336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6" name="Object 22">
            <a:extLst>
              <a:ext uri="{FF2B5EF4-FFF2-40B4-BE49-F238E27FC236}">
                <a16:creationId xmlns:a16="http://schemas.microsoft.com/office/drawing/2014/main" id="{5F0FF3AD-589E-4F93-B5AE-9407D94AC2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8313" y="2927350"/>
          <a:ext cx="28956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公式" r:id="rId29" imgW="1155600" imgH="444240" progId="Equation.3">
                  <p:embed/>
                </p:oleObj>
              </mc:Choice>
              <mc:Fallback>
                <p:oleObj name="公式" r:id="rId29" imgW="1155600" imgH="4442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2927350"/>
                        <a:ext cx="28956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7" name="Object 23">
            <a:extLst>
              <a:ext uri="{FF2B5EF4-FFF2-40B4-BE49-F238E27FC236}">
                <a16:creationId xmlns:a16="http://schemas.microsoft.com/office/drawing/2014/main" id="{F5CBD841-01B0-426E-9DE1-B79FAB4746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9513" y="2286000"/>
          <a:ext cx="41275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公式" r:id="rId31" imgW="177480" imgH="75960" progId="Equation.3">
                  <p:embed/>
                </p:oleObj>
              </mc:Choice>
              <mc:Fallback>
                <p:oleObj name="公式" r:id="rId31" imgW="177480" imgH="759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9513" y="2286000"/>
                        <a:ext cx="41275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8" name="Object 24">
            <a:extLst>
              <a:ext uri="{FF2B5EF4-FFF2-40B4-BE49-F238E27FC236}">
                <a16:creationId xmlns:a16="http://schemas.microsoft.com/office/drawing/2014/main" id="{17DE3122-AE0A-48E4-8F2A-A3DB89505C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9913" y="1270000"/>
          <a:ext cx="20002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公式" r:id="rId33" imgW="139680" imgH="177480" progId="Equation.3">
                  <p:embed/>
                </p:oleObj>
              </mc:Choice>
              <mc:Fallback>
                <p:oleObj name="公式" r:id="rId33" imgW="139680" imgH="177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3" y="1270000"/>
                        <a:ext cx="200025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9" name="Object 25">
            <a:extLst>
              <a:ext uri="{FF2B5EF4-FFF2-40B4-BE49-F238E27FC236}">
                <a16:creationId xmlns:a16="http://schemas.microsoft.com/office/drawing/2014/main" id="{C322765D-8F19-44EA-9266-C8E5CF992B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3913" y="1295400"/>
          <a:ext cx="490537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公式" r:id="rId35" imgW="342720" imgH="177480" progId="Equation.3">
                  <p:embed/>
                </p:oleObj>
              </mc:Choice>
              <mc:Fallback>
                <p:oleObj name="公式" r:id="rId35" imgW="342720" imgH="177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913" y="1295400"/>
                        <a:ext cx="490537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0" name="Object 26">
            <a:extLst>
              <a:ext uri="{FF2B5EF4-FFF2-40B4-BE49-F238E27FC236}">
                <a16:creationId xmlns:a16="http://schemas.microsoft.com/office/drawing/2014/main" id="{8956F3E4-D1BE-4BDC-86BE-4B02FD0E08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1288" y="762000"/>
          <a:ext cx="5762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公式" r:id="rId37" imgW="215640" imgH="228600" progId="Equation.3">
                  <p:embed/>
                </p:oleObj>
              </mc:Choice>
              <mc:Fallback>
                <p:oleObj name="公式" r:id="rId37" imgW="21564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288" y="762000"/>
                        <a:ext cx="57626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1" name="Object 27">
            <a:extLst>
              <a:ext uri="{FF2B5EF4-FFF2-40B4-BE49-F238E27FC236}">
                <a16:creationId xmlns:a16="http://schemas.microsoft.com/office/drawing/2014/main" id="{2F2CC84B-5A79-478B-8A3A-DFD12AAD60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7913" y="1295400"/>
          <a:ext cx="11588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公式" r:id="rId39" imgW="545760" imgH="228600" progId="Equation.3">
                  <p:embed/>
                </p:oleObj>
              </mc:Choice>
              <mc:Fallback>
                <p:oleObj name="公式" r:id="rId39" imgW="54576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913" y="1295400"/>
                        <a:ext cx="11588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2" name="Object 28">
            <a:extLst>
              <a:ext uri="{FF2B5EF4-FFF2-40B4-BE49-F238E27FC236}">
                <a16:creationId xmlns:a16="http://schemas.microsoft.com/office/drawing/2014/main" id="{FDAB7651-3D1C-41CB-B349-8E4F14C86D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9313" y="1828800"/>
          <a:ext cx="2614612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公式" r:id="rId41" imgW="1066680" imgH="431640" progId="Equation.3">
                  <p:embed/>
                </p:oleObj>
              </mc:Choice>
              <mc:Fallback>
                <p:oleObj name="公式" r:id="rId41" imgW="1066680" imgH="4316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1828800"/>
                        <a:ext cx="2614612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3" name="Object 29">
            <a:extLst>
              <a:ext uri="{FF2B5EF4-FFF2-40B4-BE49-F238E27FC236}">
                <a16:creationId xmlns:a16="http://schemas.microsoft.com/office/drawing/2014/main" id="{CE32DF03-43B6-4479-95B1-268BA1DC75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6713" y="2355850"/>
          <a:ext cx="28733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公式" r:id="rId43" imgW="152280" imgH="164880" progId="Equation.3">
                  <p:embed/>
                </p:oleObj>
              </mc:Choice>
              <mc:Fallback>
                <p:oleObj name="公式" r:id="rId43" imgW="152280" imgH="1648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3" y="2355850"/>
                        <a:ext cx="287337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4" name="Object 30">
            <a:extLst>
              <a:ext uri="{FF2B5EF4-FFF2-40B4-BE49-F238E27FC236}">
                <a16:creationId xmlns:a16="http://schemas.microsoft.com/office/drawing/2014/main" id="{D93D7DA2-ECD0-4793-BF37-DCD4BC1BF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3" y="1839913"/>
          <a:ext cx="16002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公式" r:id="rId45" imgW="660240" imgH="215640" progId="Equation.3">
                  <p:embed/>
                </p:oleObj>
              </mc:Choice>
              <mc:Fallback>
                <p:oleObj name="公式" r:id="rId45" imgW="660240" imgH="2156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839913"/>
                        <a:ext cx="16002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5" name="Object 31">
            <a:extLst>
              <a:ext uri="{FF2B5EF4-FFF2-40B4-BE49-F238E27FC236}">
                <a16:creationId xmlns:a16="http://schemas.microsoft.com/office/drawing/2014/main" id="{41ECCE3C-35FA-4AEE-AD31-C457FD0BD0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96113" y="685800"/>
          <a:ext cx="19288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公式" r:id="rId47" imgW="901440" imgH="203040" progId="Equation.3">
                  <p:embed/>
                </p:oleObj>
              </mc:Choice>
              <mc:Fallback>
                <p:oleObj name="公式" r:id="rId47" imgW="901440" imgH="2030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6113" y="685800"/>
                        <a:ext cx="192881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6" name="Object 32">
            <a:extLst>
              <a:ext uri="{FF2B5EF4-FFF2-40B4-BE49-F238E27FC236}">
                <a16:creationId xmlns:a16="http://schemas.microsoft.com/office/drawing/2014/main" id="{D6EDF01E-2527-4A45-84D7-274F5948FD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8113" y="2968625"/>
          <a:ext cx="21193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公式" r:id="rId49" imgW="990360" imgH="215640" progId="Equation.3">
                  <p:embed/>
                </p:oleObj>
              </mc:Choice>
              <mc:Fallback>
                <p:oleObj name="公式" r:id="rId49" imgW="990360" imgH="2156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113" y="2968625"/>
                        <a:ext cx="211931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8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8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8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8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8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8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98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98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8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8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8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8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0" fill="hold"/>
                                        <p:tgtEl>
                                          <p:spTgt spid="98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0" fill="hold"/>
                                        <p:tgtEl>
                                          <p:spTgt spid="98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8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8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animBg="1"/>
      <p:bldP spid="98307" grpId="0" animBg="1"/>
      <p:bldP spid="98308" grpId="0" animBg="1"/>
      <p:bldP spid="98309" grpId="0" animBg="1"/>
      <p:bldP spid="98310" grpId="0" animBg="1"/>
      <p:bldP spid="9831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8938104-FB43-4964-860E-C7A933909F1F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1905000"/>
            <a:ext cx="7239000" cy="519113"/>
            <a:chOff x="528" y="1264"/>
            <a:chExt cx="4560" cy="327"/>
          </a:xfrm>
        </p:grpSpPr>
        <p:sp>
          <p:nvSpPr>
            <p:cNvPr id="5131" name="Text Box 3">
              <a:extLst>
                <a:ext uri="{FF2B5EF4-FFF2-40B4-BE49-F238E27FC236}">
                  <a16:creationId xmlns:a16="http://schemas.microsoft.com/office/drawing/2014/main" id="{70C942FA-E617-4EE6-B160-87F2F21F3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264"/>
              <a:ext cx="45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（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）分母中若有因式               ，则分解后为</a:t>
              </a:r>
            </a:p>
          </p:txBody>
        </p:sp>
        <p:graphicFrame>
          <p:nvGraphicFramePr>
            <p:cNvPr id="5126" name="Object 4">
              <a:extLst>
                <a:ext uri="{FF2B5EF4-FFF2-40B4-BE49-F238E27FC236}">
                  <a16:creationId xmlns:a16="http://schemas.microsoft.com/office/drawing/2014/main" id="{348F4F4F-F39D-4553-8F0D-6E427E48B8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1264"/>
            <a:ext cx="77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" name="公式" r:id="rId3" imgW="1231560" imgH="495000" progId="Equation.3">
                    <p:embed/>
                  </p:oleObj>
                </mc:Choice>
                <mc:Fallback>
                  <p:oleObj name="公式" r:id="rId3" imgW="1231560" imgH="4950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264"/>
                          <a:ext cx="776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573" name="Object 5">
            <a:extLst>
              <a:ext uri="{FF2B5EF4-FFF2-40B4-BE49-F238E27FC236}">
                <a16:creationId xmlns:a16="http://schemas.microsoft.com/office/drawing/2014/main" id="{59691D06-CCF7-4C2D-86B1-7BC7A95ADB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616200"/>
          <a:ext cx="4800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公式" r:id="rId5" imgW="4800600" imgH="914400" progId="Equation.3">
                  <p:embed/>
                </p:oleObj>
              </mc:Choice>
              <mc:Fallback>
                <p:oleObj name="公式" r:id="rId5" imgW="48006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616200"/>
                        <a:ext cx="4800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9FFE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Rectangle 6">
            <a:extLst>
              <a:ext uri="{FF2B5EF4-FFF2-40B4-BE49-F238E27FC236}">
                <a16:creationId xmlns:a16="http://schemas.microsoft.com/office/drawing/2014/main" id="{74A4FBFA-C0F8-4958-B3A5-5216A3F03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066800"/>
            <a:ext cx="6642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有理函数化为部分分式之和的一般规律：</a:t>
            </a:r>
          </a:p>
        </p:txBody>
      </p:sp>
      <p:graphicFrame>
        <p:nvGraphicFramePr>
          <p:cNvPr id="109575" name="Object 7">
            <a:extLst>
              <a:ext uri="{FF2B5EF4-FFF2-40B4-BE49-F238E27FC236}">
                <a16:creationId xmlns:a16="http://schemas.microsoft.com/office/drawing/2014/main" id="{9E87E5BC-58A1-4FDB-97E0-23C93B9CCB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4950" y="3708400"/>
          <a:ext cx="48196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Document" r:id="rId7" imgW="4822920" imgH="609480" progId="Word.Document.8">
                  <p:embed/>
                </p:oleObj>
              </mc:Choice>
              <mc:Fallback>
                <p:oleObj name="Document" r:id="rId7" imgW="4822920" imgH="60948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708400"/>
                        <a:ext cx="48196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6" name="Text Box 8">
            <a:extLst>
              <a:ext uri="{FF2B5EF4-FFF2-40B4-BE49-F238E27FC236}">
                <a16:creationId xmlns:a16="http://schemas.microsoft.com/office/drawing/2014/main" id="{150D8ED6-C727-4168-BAC2-ED1FA0B71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64185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特殊地：</a:t>
            </a:r>
          </a:p>
        </p:txBody>
      </p:sp>
      <p:graphicFrame>
        <p:nvGraphicFramePr>
          <p:cNvPr id="109577" name="Object 9">
            <a:extLst>
              <a:ext uri="{FF2B5EF4-FFF2-40B4-BE49-F238E27FC236}">
                <a16:creationId xmlns:a16="http://schemas.microsoft.com/office/drawing/2014/main" id="{AE9C7321-6412-4896-A875-316C9E3A1D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1400" y="4746625"/>
          <a:ext cx="889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公式" r:id="rId9" imgW="888840" imgH="393480" progId="Equation.3">
                  <p:embed/>
                </p:oleObj>
              </mc:Choice>
              <mc:Fallback>
                <p:oleObj name="公式" r:id="rId9" imgW="88884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4746625"/>
                        <a:ext cx="889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8" name="Rectangle 10">
            <a:extLst>
              <a:ext uri="{FF2B5EF4-FFF2-40B4-BE49-F238E27FC236}">
                <a16:creationId xmlns:a16="http://schemas.microsoft.com/office/drawing/2014/main" id="{785330D6-E7C2-4AF1-B159-D94B01DDA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641850"/>
            <a:ext cx="161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分解后为</a:t>
            </a:r>
          </a:p>
        </p:txBody>
      </p:sp>
      <p:graphicFrame>
        <p:nvGraphicFramePr>
          <p:cNvPr id="109579" name="Object 11">
            <a:extLst>
              <a:ext uri="{FF2B5EF4-FFF2-40B4-BE49-F238E27FC236}">
                <a16:creationId xmlns:a16="http://schemas.microsoft.com/office/drawing/2014/main" id="{A0AAF66C-A9E3-4AED-8FE5-BF060D925A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4445000"/>
          <a:ext cx="977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公式" r:id="rId11" imgW="977760" imgH="888840" progId="Equation.3">
                  <p:embed/>
                </p:oleObj>
              </mc:Choice>
              <mc:Fallback>
                <p:oleObj name="公式" r:id="rId11" imgW="977760" imgH="888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4445000"/>
                        <a:ext cx="977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6" grpId="0" autoUpdateAnimBg="0"/>
      <p:bldP spid="10957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>
            <a:extLst>
              <a:ext uri="{FF2B5EF4-FFF2-40B4-BE49-F238E27FC236}">
                <a16:creationId xmlns:a16="http://schemas.microsoft.com/office/drawing/2014/main" id="{9B354E97-1A38-4EB0-8C3F-28539AE98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57200"/>
            <a:ext cx="644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</a:t>
            </a:r>
          </a:p>
        </p:txBody>
      </p:sp>
      <p:sp>
        <p:nvSpPr>
          <p:cNvPr id="110595" name="Text Box 3">
            <a:extLst>
              <a:ext uri="{FF2B5EF4-FFF2-40B4-BE49-F238E27FC236}">
                <a16:creationId xmlns:a16="http://schemas.microsoft.com/office/drawing/2014/main" id="{66143103-517C-4CB5-AD12-AF8AABD20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592138"/>
            <a:ext cx="3368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关于部分分式分解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A9D32C1-9911-4FB1-829E-AC0AD86144A5}"/>
              </a:ext>
            </a:extLst>
          </p:cNvPr>
          <p:cNvGrpSpPr>
            <a:grpSpLocks/>
          </p:cNvGrpSpPr>
          <p:nvPr/>
        </p:nvGrpSpPr>
        <p:grpSpPr bwMode="auto">
          <a:xfrm>
            <a:off x="1584325" y="1233488"/>
            <a:ext cx="4408488" cy="914400"/>
            <a:chOff x="998" y="3456"/>
            <a:chExt cx="2777" cy="576"/>
          </a:xfrm>
        </p:grpSpPr>
        <p:sp>
          <p:nvSpPr>
            <p:cNvPr id="6158" name="Text Box 5">
              <a:extLst>
                <a:ext uri="{FF2B5EF4-FFF2-40B4-BE49-F238E27FC236}">
                  <a16:creationId xmlns:a16="http://schemas.microsoft.com/office/drawing/2014/main" id="{37E145FF-3AAA-40C3-9038-3EBFE26EB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" y="3580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如对</a:t>
              </a:r>
            </a:p>
          </p:txBody>
        </p:sp>
        <p:graphicFrame>
          <p:nvGraphicFramePr>
            <p:cNvPr id="6150" name="Object 6">
              <a:extLst>
                <a:ext uri="{FF2B5EF4-FFF2-40B4-BE49-F238E27FC236}">
                  <a16:creationId xmlns:a16="http://schemas.microsoft.com/office/drawing/2014/main" id="{2F450FAF-9EE6-4E9C-BD73-41DE3F123B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3456"/>
            <a:ext cx="76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" name="公式" r:id="rId3" imgW="1218960" imgH="914400" progId="Equation.3">
                    <p:embed/>
                  </p:oleObj>
                </mc:Choice>
                <mc:Fallback>
                  <p:oleObj name="公式" r:id="rId3" imgW="1218960" imgH="9144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456"/>
                          <a:ext cx="76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9" name="Text Box 7">
              <a:extLst>
                <a:ext uri="{FF2B5EF4-FFF2-40B4-BE49-F238E27FC236}">
                  <a16:creationId xmlns:a16="http://schemas.microsoft.com/office/drawing/2014/main" id="{04209C8D-8979-4245-85B2-D1EDE03D6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4" y="3552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进行分解时</a:t>
              </a:r>
            </a:p>
          </p:txBody>
        </p:sp>
      </p:grpSp>
      <p:graphicFrame>
        <p:nvGraphicFramePr>
          <p:cNvPr id="110600" name="Object 8">
            <a:extLst>
              <a:ext uri="{FF2B5EF4-FFF2-40B4-BE49-F238E27FC236}">
                <a16:creationId xmlns:a16="http://schemas.microsoft.com/office/drawing/2014/main" id="{62699F03-EA8E-4903-AA31-9C77ABA7C6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209800"/>
          <a:ext cx="1498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公式" r:id="rId5" imgW="1498320" imgH="914400" progId="Equation.3">
                  <p:embed/>
                </p:oleObj>
              </mc:Choice>
              <mc:Fallback>
                <p:oleObj name="公式" r:id="rId5" imgW="149832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09800"/>
                        <a:ext cx="1498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1" name="Object 9">
            <a:extLst>
              <a:ext uri="{FF2B5EF4-FFF2-40B4-BE49-F238E27FC236}">
                <a16:creationId xmlns:a16="http://schemas.microsoft.com/office/drawing/2014/main" id="{0E3EAEE1-783D-4EE9-BA70-C608352C34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209800"/>
          <a:ext cx="4800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公式" r:id="rId7" imgW="4800600" imgH="914400" progId="Equation.3">
                  <p:embed/>
                </p:oleObj>
              </mc:Choice>
              <mc:Fallback>
                <p:oleObj name="公式" r:id="rId7" imgW="480060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09800"/>
                        <a:ext cx="4800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9FFE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>
            <a:extLst>
              <a:ext uri="{FF2B5EF4-FFF2-40B4-BE49-F238E27FC236}">
                <a16:creationId xmlns:a16="http://schemas.microsoft.com/office/drawing/2014/main" id="{7AA85F04-BA26-40A4-B46E-993F1FA5175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200400"/>
            <a:ext cx="7802563" cy="1514475"/>
            <a:chOff x="336" y="1084"/>
            <a:chExt cx="4915" cy="954"/>
          </a:xfrm>
        </p:grpSpPr>
        <p:sp>
          <p:nvSpPr>
            <p:cNvPr id="6156" name="Text Box 11">
              <a:extLst>
                <a:ext uri="{FF2B5EF4-FFF2-40B4-BE49-F238E27FC236}">
                  <a16:creationId xmlns:a16="http://schemas.microsoft.com/office/drawing/2014/main" id="{9A41E119-6112-4C8A-BA2D-28B8ED1ED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084"/>
              <a:ext cx="37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一项也不能少，因为通分后分子上是</a:t>
              </a:r>
            </a:p>
          </p:txBody>
        </p:sp>
        <p:graphicFrame>
          <p:nvGraphicFramePr>
            <p:cNvPr id="6149" name="Object 12">
              <a:extLst>
                <a:ext uri="{FF2B5EF4-FFF2-40B4-BE49-F238E27FC236}">
                  <a16:creationId xmlns:a16="http://schemas.microsoft.com/office/drawing/2014/main" id="{DEE06773-91F0-4713-BBBD-63590F5583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1144"/>
            <a:ext cx="11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3" name="公式" r:id="rId9" imgW="1866600" imgH="431640" progId="Equation.3">
                    <p:embed/>
                  </p:oleObj>
                </mc:Choice>
                <mc:Fallback>
                  <p:oleObj name="公式" r:id="rId9" imgW="1866600" imgH="431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144"/>
                          <a:ext cx="117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7" name="Text Box 13">
              <a:extLst>
                <a:ext uri="{FF2B5EF4-FFF2-40B4-BE49-F238E27FC236}">
                  <a16:creationId xmlns:a16="http://schemas.microsoft.com/office/drawing/2014/main" id="{D4D1FD24-282C-4C76-AA63-B5ACA9594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1404"/>
              <a:ext cx="4877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多项式，可得到</a:t>
              </a:r>
              <a:r>
                <a:rPr kumimoji="1" lang="en-US" altLang="zh-CN" sz="3200" b="1" i="1">
                  <a:latin typeface="Times New Roman" panose="02020603050405020304" pitchFamily="18" charset="0"/>
                </a:rPr>
                <a:t>k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个方程，定出</a:t>
              </a:r>
              <a:r>
                <a:rPr kumimoji="1" lang="en-US" altLang="zh-CN" sz="3200" b="1" i="1">
                  <a:latin typeface="Times New Roman" panose="02020603050405020304" pitchFamily="18" charset="0"/>
                </a:rPr>
                <a:t>k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个系数，否则将</a:t>
              </a:r>
            </a:p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会得到矛盾的结果。</a:t>
              </a:r>
            </a:p>
          </p:txBody>
        </p:sp>
      </p:grpSp>
      <p:sp>
        <p:nvSpPr>
          <p:cNvPr id="110606" name="Text Box 14">
            <a:extLst>
              <a:ext uri="{FF2B5EF4-FFF2-40B4-BE49-F238E27FC236}">
                <a16:creationId xmlns:a16="http://schemas.microsoft.com/office/drawing/2014/main" id="{C4314555-24F5-4536-8411-7D861DCB5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492125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例如</a:t>
            </a:r>
          </a:p>
        </p:txBody>
      </p:sp>
      <p:graphicFrame>
        <p:nvGraphicFramePr>
          <p:cNvPr id="110607" name="Object 15">
            <a:extLst>
              <a:ext uri="{FF2B5EF4-FFF2-40B4-BE49-F238E27FC236}">
                <a16:creationId xmlns:a16="http://schemas.microsoft.com/office/drawing/2014/main" id="{F2D9E75F-DA33-447F-B193-08452CD423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876800"/>
          <a:ext cx="3835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公式" r:id="rId11" imgW="3835080" imgH="914400" progId="Equation.3">
                  <p:embed/>
                </p:oleObj>
              </mc:Choice>
              <mc:Fallback>
                <p:oleObj name="公式" r:id="rId11" imgW="3835080" imgH="914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76800"/>
                        <a:ext cx="3835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utoUpdateAnimBg="0"/>
      <p:bldP spid="110595" grpId="0" autoUpdateAnimBg="0"/>
      <p:bldP spid="11060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Object 2">
            <a:extLst>
              <a:ext uri="{FF2B5EF4-FFF2-40B4-BE49-F238E27FC236}">
                <a16:creationId xmlns:a16="http://schemas.microsoft.com/office/drawing/2014/main" id="{630CCBA6-8BCB-49D7-A52A-19EE590B03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33400"/>
          <a:ext cx="4851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公式" r:id="rId3" imgW="4851360" imgH="469800" progId="Equation.3">
                  <p:embed/>
                </p:oleObj>
              </mc:Choice>
              <mc:Fallback>
                <p:oleObj name="公式" r:id="rId3" imgW="485136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3400"/>
                        <a:ext cx="4851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3">
            <a:extLst>
              <a:ext uri="{FF2B5EF4-FFF2-40B4-BE49-F238E27FC236}">
                <a16:creationId xmlns:a16="http://schemas.microsoft.com/office/drawing/2014/main" id="{40A616B5-BBDC-454E-AF6A-418F9F488E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143000"/>
          <a:ext cx="2057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公式" r:id="rId5" imgW="2057400" imgH="1511280" progId="Equation.3">
                  <p:embed/>
                </p:oleObj>
              </mc:Choice>
              <mc:Fallback>
                <p:oleObj name="公式" r:id="rId5" imgW="2057400" imgH="1511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143000"/>
                        <a:ext cx="2057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4">
            <a:extLst>
              <a:ext uri="{FF2B5EF4-FFF2-40B4-BE49-F238E27FC236}">
                <a16:creationId xmlns:a16="http://schemas.microsoft.com/office/drawing/2014/main" id="{F72C2AE3-F684-42E4-B48B-3942C38CDA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1143000"/>
          <a:ext cx="1651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公式" r:id="rId7" imgW="1650960" imgH="1511280" progId="Equation.3">
                  <p:embed/>
                </p:oleObj>
              </mc:Choice>
              <mc:Fallback>
                <p:oleObj name="公式" r:id="rId7" imgW="1650960" imgH="1511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143000"/>
                        <a:ext cx="1651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1" name="Text Box 5">
            <a:extLst>
              <a:ext uri="{FF2B5EF4-FFF2-40B4-BE49-F238E27FC236}">
                <a16:creationId xmlns:a16="http://schemas.microsoft.com/office/drawing/2014/main" id="{74C62DBE-EBCD-4D7A-A7FB-06DA0F961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025" y="316865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但若</a:t>
            </a:r>
          </a:p>
        </p:txBody>
      </p:sp>
      <p:graphicFrame>
        <p:nvGraphicFramePr>
          <p:cNvPr id="111622" name="Object 6">
            <a:extLst>
              <a:ext uri="{FF2B5EF4-FFF2-40B4-BE49-F238E27FC236}">
                <a16:creationId xmlns:a16="http://schemas.microsoft.com/office/drawing/2014/main" id="{81110B15-C392-4766-A579-02E8F8C311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1900" y="2971800"/>
          <a:ext cx="3213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公式" r:id="rId9" imgW="3213000" imgH="914400" progId="Equation.3">
                  <p:embed/>
                </p:oleObj>
              </mc:Choice>
              <mc:Fallback>
                <p:oleObj name="公式" r:id="rId9" imgW="32130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2971800"/>
                        <a:ext cx="3213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7">
            <a:extLst>
              <a:ext uri="{FF2B5EF4-FFF2-40B4-BE49-F238E27FC236}">
                <a16:creationId xmlns:a16="http://schemas.microsoft.com/office/drawing/2014/main" id="{D68D250B-217E-4E2B-80AE-9E51747C14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7100" y="4038600"/>
          <a:ext cx="3124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公式" r:id="rId11" imgW="3124080" imgH="469800" progId="Equation.3">
                  <p:embed/>
                </p:oleObj>
              </mc:Choice>
              <mc:Fallback>
                <p:oleObj name="公式" r:id="rId11" imgW="312408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4038600"/>
                        <a:ext cx="3124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4" name="Object 8">
            <a:extLst>
              <a:ext uri="{FF2B5EF4-FFF2-40B4-BE49-F238E27FC236}">
                <a16:creationId xmlns:a16="http://schemas.microsoft.com/office/drawing/2014/main" id="{1DE134D0-1E3C-444A-9160-4AEDA00997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0900" y="4724400"/>
          <a:ext cx="215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公式" r:id="rId13" imgW="2158920" imgH="368280" progId="Equation.3">
                  <p:embed/>
                </p:oleObj>
              </mc:Choice>
              <mc:Fallback>
                <p:oleObj name="公式" r:id="rId13" imgW="2158920" imgH="3682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4724400"/>
                        <a:ext cx="2159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5" name="Text Box 9">
            <a:extLst>
              <a:ext uri="{FF2B5EF4-FFF2-40B4-BE49-F238E27FC236}">
                <a16:creationId xmlns:a16="http://schemas.microsoft.com/office/drawing/2014/main" id="{441AD5E1-BD17-41D8-A5FD-43B4C5D5A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825" y="4616450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矛盾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utoUpdateAnimBg="0"/>
      <p:bldP spid="11162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0" name="Group 2">
            <a:extLst>
              <a:ext uri="{FF2B5EF4-FFF2-40B4-BE49-F238E27FC236}">
                <a16:creationId xmlns:a16="http://schemas.microsoft.com/office/drawing/2014/main" id="{4CE35F1E-A3E0-4B8A-BD51-193BD86E5116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1081088"/>
            <a:ext cx="7010400" cy="1052512"/>
            <a:chOff x="624" y="720"/>
            <a:chExt cx="4416" cy="663"/>
          </a:xfrm>
        </p:grpSpPr>
        <p:sp>
          <p:nvSpPr>
            <p:cNvPr id="8203" name="Text Box 3">
              <a:extLst>
                <a:ext uri="{FF2B5EF4-FFF2-40B4-BE49-F238E27FC236}">
                  <a16:creationId xmlns:a16="http://schemas.microsoft.com/office/drawing/2014/main" id="{01109CE0-7C1A-4796-B683-08A3058AB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720"/>
              <a:ext cx="44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（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）分母中若有因式                          ，其中</a:t>
              </a:r>
            </a:p>
          </p:txBody>
        </p:sp>
        <p:graphicFrame>
          <p:nvGraphicFramePr>
            <p:cNvPr id="8198" name="Object 4">
              <a:extLst>
                <a:ext uri="{FF2B5EF4-FFF2-40B4-BE49-F238E27FC236}">
                  <a16:creationId xmlns:a16="http://schemas.microsoft.com/office/drawing/2014/main" id="{0ADF29D4-A2AB-44E3-BC04-51DB58FA32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720"/>
            <a:ext cx="1392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" name="公式" r:id="rId3" imgW="2209680" imgH="495000" progId="Equation.3">
                    <p:embed/>
                  </p:oleObj>
                </mc:Choice>
                <mc:Fallback>
                  <p:oleObj name="公式" r:id="rId3" imgW="2209680" imgH="4950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720"/>
                          <a:ext cx="1392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4" name="Rectangle 5">
              <a:extLst>
                <a:ext uri="{FF2B5EF4-FFF2-40B4-BE49-F238E27FC236}">
                  <a16:creationId xmlns:a16="http://schemas.microsoft.com/office/drawing/2014/main" id="{EC848E09-4146-4FC7-8FA8-5444FF35B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056"/>
              <a:ext cx="12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则分解后为</a:t>
              </a:r>
            </a:p>
          </p:txBody>
        </p:sp>
        <p:graphicFrame>
          <p:nvGraphicFramePr>
            <p:cNvPr id="8199" name="Object 6">
              <a:extLst>
                <a:ext uri="{FF2B5EF4-FFF2-40B4-BE49-F238E27FC236}">
                  <a16:creationId xmlns:a16="http://schemas.microsoft.com/office/drawing/2014/main" id="{ED195765-D8B1-447F-BC15-721968FF01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1056"/>
            <a:ext cx="110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6" name="公式" r:id="rId5" imgW="1752480" imgH="495000" progId="Equation.3">
                    <p:embed/>
                  </p:oleObj>
                </mc:Choice>
                <mc:Fallback>
                  <p:oleObj name="公式" r:id="rId5" imgW="1752480" imgH="4950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056"/>
                          <a:ext cx="1104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47" name="Object 7">
            <a:extLst>
              <a:ext uri="{FF2B5EF4-FFF2-40B4-BE49-F238E27FC236}">
                <a16:creationId xmlns:a16="http://schemas.microsoft.com/office/drawing/2014/main" id="{083D30D4-D838-4973-BE04-F4E059470B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438400"/>
          <a:ext cx="79136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公式" r:id="rId7" imgW="7912080" imgH="965160" progId="Equation.3">
                  <p:embed/>
                </p:oleObj>
              </mc:Choice>
              <mc:Fallback>
                <p:oleObj name="公式" r:id="rId7" imgW="7912080" imgH="965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38400"/>
                        <a:ext cx="79136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8" name="Object 8">
            <a:extLst>
              <a:ext uri="{FF2B5EF4-FFF2-40B4-BE49-F238E27FC236}">
                <a16:creationId xmlns:a16="http://schemas.microsoft.com/office/drawing/2014/main" id="{F04FCB88-09CC-4E42-9AD2-A365486CED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500" y="3733800"/>
          <a:ext cx="61150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Document" r:id="rId9" imgW="6129720" imgH="704880" progId="Word.Document.8">
                  <p:embed/>
                </p:oleObj>
              </mc:Choice>
              <mc:Fallback>
                <p:oleObj name="Document" r:id="rId9" imgW="6129720" imgH="70488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3733800"/>
                        <a:ext cx="61150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9" name="Text Box 9">
            <a:extLst>
              <a:ext uri="{FF2B5EF4-FFF2-40B4-BE49-F238E27FC236}">
                <a16:creationId xmlns:a16="http://schemas.microsoft.com/office/drawing/2014/main" id="{21C6A693-02B1-407B-ADE3-05618FB3B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66725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特殊地：</a:t>
            </a:r>
          </a:p>
        </p:txBody>
      </p:sp>
      <p:graphicFrame>
        <p:nvGraphicFramePr>
          <p:cNvPr id="112650" name="Object 10">
            <a:extLst>
              <a:ext uri="{FF2B5EF4-FFF2-40B4-BE49-F238E27FC236}">
                <a16:creationId xmlns:a16="http://schemas.microsoft.com/office/drawing/2014/main" id="{0FE745DF-F48F-4790-AC59-8B935634E4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5850" y="4789488"/>
          <a:ext cx="889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公式" r:id="rId11" imgW="888840" imgH="393480" progId="Equation.3">
                  <p:embed/>
                </p:oleObj>
              </mc:Choice>
              <mc:Fallback>
                <p:oleObj name="公式" r:id="rId11" imgW="88884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4789488"/>
                        <a:ext cx="8890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1" name="Rectangle 11">
            <a:extLst>
              <a:ext uri="{FF2B5EF4-FFF2-40B4-BE49-F238E27FC236}">
                <a16:creationId xmlns:a16="http://schemas.microsoft.com/office/drawing/2014/main" id="{50873473-C071-4E9B-B035-18F4A9FBB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667250"/>
            <a:ext cx="161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分解后为</a:t>
            </a:r>
          </a:p>
        </p:txBody>
      </p:sp>
      <p:graphicFrame>
        <p:nvGraphicFramePr>
          <p:cNvPr id="112652" name="Object 12">
            <a:extLst>
              <a:ext uri="{FF2B5EF4-FFF2-40B4-BE49-F238E27FC236}">
                <a16:creationId xmlns:a16="http://schemas.microsoft.com/office/drawing/2014/main" id="{E9C9D2AB-7E7F-4617-8997-BC5C78BB77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4100" y="4464050"/>
          <a:ext cx="1943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公式" r:id="rId13" imgW="1942920" imgH="965160" progId="Equation.3">
                  <p:embed/>
                </p:oleObj>
              </mc:Choice>
              <mc:Fallback>
                <p:oleObj name="公式" r:id="rId13" imgW="1942920" imgH="965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4464050"/>
                        <a:ext cx="1943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9" grpId="0" autoUpdateAnimBg="0"/>
      <p:bldP spid="11265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529EBC9B-38EB-44C8-9153-93D701953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477838"/>
            <a:ext cx="693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用此定理有理函数的积分就易计算了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9331" name="Text Box 3">
            <a:extLst>
              <a:ext uri="{FF2B5EF4-FFF2-40B4-BE49-F238E27FC236}">
                <a16:creationId xmlns:a16="http://schemas.microsoft.com/office/drawing/2014/main" id="{08A865CF-4673-44E4-87CE-6438E0E3B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150" y="108743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且有</a:t>
            </a:r>
            <a:r>
              <a:rPr kumimoji="1" lang="en-US" altLang="zh-CN" sz="2800" b="1">
                <a:latin typeface="Times New Roman" panose="02020603050405020304" pitchFamily="18" charset="0"/>
              </a:rPr>
              <a:t>: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BD5F3005-C092-4FF7-8BFA-F1714180F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1773238"/>
            <a:ext cx="4953000" cy="519112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有理函数的积分是初等函数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6E999A9E-91EF-4970-AC37-CEC587356F28}"/>
              </a:ext>
            </a:extLst>
          </p:cNvPr>
          <p:cNvGrpSpPr>
            <a:grpSpLocks/>
          </p:cNvGrpSpPr>
          <p:nvPr/>
        </p:nvGrpSpPr>
        <p:grpSpPr bwMode="auto">
          <a:xfrm>
            <a:off x="1225550" y="2611438"/>
            <a:ext cx="914400" cy="762000"/>
            <a:chOff x="576" y="336"/>
            <a:chExt cx="576" cy="480"/>
          </a:xfrm>
        </p:grpSpPr>
        <p:sp>
          <p:nvSpPr>
            <p:cNvPr id="38927" name="Oval 6">
              <a:extLst>
                <a:ext uri="{FF2B5EF4-FFF2-40B4-BE49-F238E27FC236}">
                  <a16:creationId xmlns:a16="http://schemas.microsoft.com/office/drawing/2014/main" id="{E1B77DBD-3C2F-4F3F-99C2-9E99D0D3A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36"/>
              <a:ext cx="480" cy="480"/>
            </a:xfrm>
            <a:prstGeom prst="ellipse">
              <a:avLst/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28" name="Text Box 7">
              <a:extLst>
                <a:ext uri="{FF2B5EF4-FFF2-40B4-BE49-F238E27FC236}">
                  <a16:creationId xmlns:a16="http://schemas.microsoft.com/office/drawing/2014/main" id="{02C935A9-F151-4B65-B62A-0B481CE77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93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注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99336" name="Text Box 8">
            <a:extLst>
              <a:ext uri="{FF2B5EF4-FFF2-40B4-BE49-F238E27FC236}">
                <a16:creationId xmlns:a16="http://schemas.microsoft.com/office/drawing/2014/main" id="{420CB034-6FCC-492F-9259-BF389A130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2701925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系数的确定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一般有三种方法</a:t>
            </a:r>
            <a:r>
              <a:rPr kumimoji="1" lang="en-US" altLang="zh-CN" sz="2800" b="1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99337" name="Text Box 9">
            <a:extLst>
              <a:ext uri="{FF2B5EF4-FFF2-40B4-BE49-F238E27FC236}">
                <a16:creationId xmlns:a16="http://schemas.microsoft.com/office/drawing/2014/main" id="{0A568434-D245-45E7-859D-2297976D3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3387725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(1)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等式两边同次幂系数相等</a:t>
            </a:r>
            <a:r>
              <a:rPr kumimoji="1" lang="en-US" altLang="zh-CN" sz="2800" b="1">
                <a:latin typeface="Times New Roman" panose="02020603050405020304" pitchFamily="18" charset="0"/>
              </a:rPr>
              <a:t>;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99338" name="Text Box 10">
            <a:extLst>
              <a:ext uri="{FF2B5EF4-FFF2-40B4-BE49-F238E27FC236}">
                <a16:creationId xmlns:a16="http://schemas.microsoft.com/office/drawing/2014/main" id="{C72A7D31-C033-4530-ADB1-FF3D17830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3997325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(2)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赋值</a:t>
            </a:r>
            <a:r>
              <a:rPr kumimoji="1" lang="en-US" altLang="zh-CN" sz="2800" b="1">
                <a:latin typeface="Times New Roman" panose="02020603050405020304" pitchFamily="18" charset="0"/>
              </a:rPr>
              <a:t>;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99339" name="Text Box 11">
            <a:extLst>
              <a:ext uri="{FF2B5EF4-FFF2-40B4-BE49-F238E27FC236}">
                <a16:creationId xmlns:a16="http://schemas.microsoft.com/office/drawing/2014/main" id="{9E6F989C-5941-4093-BB78-D1050E8F4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468312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(3)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求导与赋值结合使用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38922" name="Group 12">
            <a:extLst>
              <a:ext uri="{FF2B5EF4-FFF2-40B4-BE49-F238E27FC236}">
                <a16:creationId xmlns:a16="http://schemas.microsoft.com/office/drawing/2014/main" id="{CB754DCE-2195-46FA-910B-33812ABB40D7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0"/>
            <a:ext cx="2295525" cy="412750"/>
            <a:chOff x="48" y="-20"/>
            <a:chExt cx="1446" cy="260"/>
          </a:xfrm>
        </p:grpSpPr>
        <p:grpSp>
          <p:nvGrpSpPr>
            <p:cNvPr id="38923" name="Group 13">
              <a:extLst>
                <a:ext uri="{FF2B5EF4-FFF2-40B4-BE49-F238E27FC236}">
                  <a16:creationId xmlns:a16="http://schemas.microsoft.com/office/drawing/2014/main" id="{4246F17E-752D-4C65-9F5A-95E427B387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-6"/>
              <a:ext cx="1446" cy="246"/>
              <a:chOff x="138" y="42"/>
              <a:chExt cx="1446" cy="246"/>
            </a:xfrm>
          </p:grpSpPr>
          <p:sp>
            <p:nvSpPr>
              <p:cNvPr id="38925" name="Line 14">
                <a:extLst>
                  <a:ext uri="{FF2B5EF4-FFF2-40B4-BE49-F238E27FC236}">
                    <a16:creationId xmlns:a16="http://schemas.microsoft.com/office/drawing/2014/main" id="{C399E426-6F2C-4610-AC04-6D7BEC41C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240"/>
                <a:ext cx="1344" cy="0"/>
              </a:xfrm>
              <a:prstGeom prst="line">
                <a:avLst/>
              </a:prstGeom>
              <a:noFill/>
              <a:ln w="28575">
                <a:solidFill>
                  <a:srgbClr val="0C262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38926" name="Picture 15" descr="BD10263_">
                <a:extLst>
                  <a:ext uri="{FF2B5EF4-FFF2-40B4-BE49-F238E27FC236}">
                    <a16:creationId xmlns:a16="http://schemas.microsoft.com/office/drawing/2014/main" id="{6944ACE6-131F-4963-8BFB-86C760270B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" y="42"/>
                <a:ext cx="246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8924" name="Rectangle 16">
              <a:extLst>
                <a:ext uri="{FF2B5EF4-FFF2-40B4-BE49-F238E27FC236}">
                  <a16:creationId xmlns:a16="http://schemas.microsoft.com/office/drawing/2014/main" id="{8CB43F1E-A5B7-4F71-8379-8BFE88A8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-20"/>
              <a:ext cx="10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0000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有理函数的积分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autoUpdateAnimBg="0"/>
      <p:bldP spid="99332" grpId="0" animBg="1" autoUpdateAnimBg="0"/>
      <p:bldP spid="99336" grpId="0" autoUpdateAnimBg="0"/>
      <p:bldP spid="99337" grpId="0" autoUpdateAnimBg="0"/>
      <p:bldP spid="99338" grpId="0" autoUpdateAnimBg="0"/>
      <p:bldP spid="99339" grpId="0" autoUpdateAnimBg="0"/>
    </p:bldLst>
  </p:timing>
</p:sld>
</file>

<file path=ppt/theme/theme1.xml><?xml version="1.0" encoding="utf-8"?>
<a:theme xmlns:a="http://schemas.openxmlformats.org/drawingml/2006/main" name="习题课模板">
  <a:themeElements>
    <a:clrScheme name="习题课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习题课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习题课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习题课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021TGp_bizmedical_light">
  <a:themeElements>
    <a:clrScheme name="2_021TGp_bizmedical_light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9999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CACAFF"/>
      </a:accent5>
      <a:accent6>
        <a:srgbClr val="278791"/>
      </a:accent6>
      <a:hlink>
        <a:srgbClr val="5A7CC0"/>
      </a:hlink>
      <a:folHlink>
        <a:srgbClr val="872ECA"/>
      </a:folHlink>
    </a:clrScheme>
    <a:fontScheme name="2_021TGp_bizmedical_light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2_021TGp_bizmedical_light 1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33CCCC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ADE2E2"/>
        </a:accent5>
        <a:accent6>
          <a:srgbClr val="008AB9"/>
        </a:accent6>
        <a:hlink>
          <a:srgbClr val="6A9EB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1TGp_bizmedical_light 2">
        <a:dk1>
          <a:srgbClr val="000066"/>
        </a:dk1>
        <a:lt1>
          <a:srgbClr val="FFFFFF"/>
        </a:lt1>
        <a:dk2>
          <a:srgbClr val="415CB3"/>
        </a:dk2>
        <a:lt2>
          <a:srgbClr val="B2B2B2"/>
        </a:lt2>
        <a:accent1>
          <a:srgbClr val="55AEEB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B4D3F3"/>
        </a:accent5>
        <a:accent6>
          <a:srgbClr val="E78A2D"/>
        </a:accent6>
        <a:hlink>
          <a:srgbClr val="4D7AB5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1TGp_bizmedical_light 3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9999FF"/>
        </a:accent1>
        <a:accent2>
          <a:srgbClr val="2C95A0"/>
        </a:accent2>
        <a:accent3>
          <a:srgbClr val="FFFFFF"/>
        </a:accent3>
        <a:accent4>
          <a:srgbClr val="000056"/>
        </a:accent4>
        <a:accent5>
          <a:srgbClr val="CACAFF"/>
        </a:accent5>
        <a:accent6>
          <a:srgbClr val="278791"/>
        </a:accent6>
        <a:hlink>
          <a:srgbClr val="5A7CC0"/>
        </a:hlink>
        <a:folHlink>
          <a:srgbClr val="872E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555</Words>
  <Application>Microsoft Office PowerPoint</Application>
  <PresentationFormat>全屏显示(4:3)</PresentationFormat>
  <Paragraphs>125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Arial</vt:lpstr>
      <vt:lpstr>宋体</vt:lpstr>
      <vt:lpstr>Times New Roman</vt:lpstr>
      <vt:lpstr>Calibri</vt:lpstr>
      <vt:lpstr>Verdana</vt:lpstr>
      <vt:lpstr>Wingdings</vt:lpstr>
      <vt:lpstr>Gulim</vt:lpstr>
      <vt:lpstr>隶书</vt:lpstr>
      <vt:lpstr>黑体</vt:lpstr>
      <vt:lpstr>幼圆</vt:lpstr>
      <vt:lpstr>华文彩云</vt:lpstr>
      <vt:lpstr>华文隶书</vt:lpstr>
      <vt:lpstr>Symbol</vt:lpstr>
      <vt:lpstr>习题课模板</vt:lpstr>
      <vt:lpstr>2_021TGp_bizmedical_light</vt:lpstr>
      <vt:lpstr>Microsoft 公式 3.0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谢金宏</dc:creator>
  <cp:lastModifiedBy>谢金宏</cp:lastModifiedBy>
  <cp:revision>9</cp:revision>
  <cp:lastPrinted>1601-01-01T00:00:00Z</cp:lastPrinted>
  <dcterms:created xsi:type="dcterms:W3CDTF">1601-01-01T00:00:00Z</dcterms:created>
  <dcterms:modified xsi:type="dcterms:W3CDTF">2017-12-06T10:28:47Z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