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6" r:id="rId2"/>
    <p:sldId id="257" r:id="rId3"/>
    <p:sldId id="28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5" r:id="rId24"/>
    <p:sldId id="278" r:id="rId25"/>
    <p:sldId id="279" r:id="rId26"/>
    <p:sldId id="280" r:id="rId27"/>
  </p:sldIdLst>
  <p:sldSz cx="9144000" cy="6858000" type="screen4x3"/>
  <p:notesSz cx="6858000" cy="9144000"/>
  <p:custShowLst>
    <p:custShow name="注" id="0">
      <p:sldLst>
        <p:sld r:id="rId14"/>
      </p:sldLst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83" autoAdjust="0"/>
  </p:normalViewPr>
  <p:slideViewPr>
    <p:cSldViewPr>
      <p:cViewPr varScale="1">
        <p:scale>
          <a:sx n="73" d="100"/>
          <a:sy n="73" d="100"/>
        </p:scale>
        <p:origin x="884" y="40"/>
      </p:cViewPr>
      <p:guideLst>
        <p:guide orient="horz" pos="1632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image" Target="../media/image119.emf"/><Relationship Id="rId18" Type="http://schemas.openxmlformats.org/officeDocument/2006/relationships/image" Target="../media/image124.emf"/><Relationship Id="rId3" Type="http://schemas.openxmlformats.org/officeDocument/2006/relationships/image" Target="../media/image109.emf"/><Relationship Id="rId7" Type="http://schemas.openxmlformats.org/officeDocument/2006/relationships/image" Target="../media/image113.emf"/><Relationship Id="rId12" Type="http://schemas.openxmlformats.org/officeDocument/2006/relationships/image" Target="../media/image118.emf"/><Relationship Id="rId17" Type="http://schemas.openxmlformats.org/officeDocument/2006/relationships/image" Target="../media/image123.emf"/><Relationship Id="rId2" Type="http://schemas.openxmlformats.org/officeDocument/2006/relationships/image" Target="../media/image108.emf"/><Relationship Id="rId16" Type="http://schemas.openxmlformats.org/officeDocument/2006/relationships/image" Target="../media/image122.e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11" Type="http://schemas.openxmlformats.org/officeDocument/2006/relationships/image" Target="../media/image117.emf"/><Relationship Id="rId5" Type="http://schemas.openxmlformats.org/officeDocument/2006/relationships/image" Target="../media/image111.emf"/><Relationship Id="rId15" Type="http://schemas.openxmlformats.org/officeDocument/2006/relationships/image" Target="../media/image121.emf"/><Relationship Id="rId10" Type="http://schemas.openxmlformats.org/officeDocument/2006/relationships/image" Target="../media/image116.emf"/><Relationship Id="rId4" Type="http://schemas.openxmlformats.org/officeDocument/2006/relationships/image" Target="../media/image110.emf"/><Relationship Id="rId9" Type="http://schemas.openxmlformats.org/officeDocument/2006/relationships/image" Target="../media/image115.emf"/><Relationship Id="rId14" Type="http://schemas.openxmlformats.org/officeDocument/2006/relationships/image" Target="../media/image12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image" Target="../media/image137.emf"/><Relationship Id="rId3" Type="http://schemas.openxmlformats.org/officeDocument/2006/relationships/image" Target="../media/image127.emf"/><Relationship Id="rId7" Type="http://schemas.openxmlformats.org/officeDocument/2006/relationships/image" Target="../media/image131.emf"/><Relationship Id="rId12" Type="http://schemas.openxmlformats.org/officeDocument/2006/relationships/image" Target="../media/image136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6" Type="http://schemas.openxmlformats.org/officeDocument/2006/relationships/image" Target="../media/image130.emf"/><Relationship Id="rId11" Type="http://schemas.openxmlformats.org/officeDocument/2006/relationships/image" Target="../media/image135.emf"/><Relationship Id="rId5" Type="http://schemas.openxmlformats.org/officeDocument/2006/relationships/image" Target="../media/image129.emf"/><Relationship Id="rId10" Type="http://schemas.openxmlformats.org/officeDocument/2006/relationships/image" Target="../media/image134.emf"/><Relationship Id="rId4" Type="http://schemas.openxmlformats.org/officeDocument/2006/relationships/image" Target="../media/image128.emf"/><Relationship Id="rId9" Type="http://schemas.openxmlformats.org/officeDocument/2006/relationships/image" Target="../media/image133.emf"/><Relationship Id="rId14" Type="http://schemas.openxmlformats.org/officeDocument/2006/relationships/image" Target="../media/image138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image" Target="../media/image151.emf"/><Relationship Id="rId3" Type="http://schemas.openxmlformats.org/officeDocument/2006/relationships/image" Target="../media/image141.emf"/><Relationship Id="rId7" Type="http://schemas.openxmlformats.org/officeDocument/2006/relationships/image" Target="../media/image145.emf"/><Relationship Id="rId12" Type="http://schemas.openxmlformats.org/officeDocument/2006/relationships/image" Target="../media/image150.emf"/><Relationship Id="rId17" Type="http://schemas.openxmlformats.org/officeDocument/2006/relationships/image" Target="../media/image155.emf"/><Relationship Id="rId2" Type="http://schemas.openxmlformats.org/officeDocument/2006/relationships/image" Target="../media/image140.emf"/><Relationship Id="rId16" Type="http://schemas.openxmlformats.org/officeDocument/2006/relationships/image" Target="../media/image154.emf"/><Relationship Id="rId1" Type="http://schemas.openxmlformats.org/officeDocument/2006/relationships/image" Target="../media/image139.emf"/><Relationship Id="rId6" Type="http://schemas.openxmlformats.org/officeDocument/2006/relationships/image" Target="../media/image144.emf"/><Relationship Id="rId11" Type="http://schemas.openxmlformats.org/officeDocument/2006/relationships/image" Target="../media/image149.emf"/><Relationship Id="rId5" Type="http://schemas.openxmlformats.org/officeDocument/2006/relationships/image" Target="../media/image143.emf"/><Relationship Id="rId15" Type="http://schemas.openxmlformats.org/officeDocument/2006/relationships/image" Target="../media/image153.emf"/><Relationship Id="rId10" Type="http://schemas.openxmlformats.org/officeDocument/2006/relationships/image" Target="../media/image148.emf"/><Relationship Id="rId4" Type="http://schemas.openxmlformats.org/officeDocument/2006/relationships/image" Target="../media/image142.emf"/><Relationship Id="rId9" Type="http://schemas.openxmlformats.org/officeDocument/2006/relationships/image" Target="../media/image147.emf"/><Relationship Id="rId14" Type="http://schemas.openxmlformats.org/officeDocument/2006/relationships/image" Target="../media/image152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image" Target="../media/image169.emf"/><Relationship Id="rId18" Type="http://schemas.openxmlformats.org/officeDocument/2006/relationships/image" Target="../media/image174.emf"/><Relationship Id="rId3" Type="http://schemas.openxmlformats.org/officeDocument/2006/relationships/image" Target="../media/image159.emf"/><Relationship Id="rId7" Type="http://schemas.openxmlformats.org/officeDocument/2006/relationships/image" Target="../media/image163.emf"/><Relationship Id="rId12" Type="http://schemas.openxmlformats.org/officeDocument/2006/relationships/image" Target="../media/image168.emf"/><Relationship Id="rId17" Type="http://schemas.openxmlformats.org/officeDocument/2006/relationships/image" Target="../media/image173.emf"/><Relationship Id="rId2" Type="http://schemas.openxmlformats.org/officeDocument/2006/relationships/image" Target="../media/image158.emf"/><Relationship Id="rId16" Type="http://schemas.openxmlformats.org/officeDocument/2006/relationships/image" Target="../media/image172.emf"/><Relationship Id="rId1" Type="http://schemas.openxmlformats.org/officeDocument/2006/relationships/image" Target="../media/image157.emf"/><Relationship Id="rId6" Type="http://schemas.openxmlformats.org/officeDocument/2006/relationships/image" Target="../media/image162.emf"/><Relationship Id="rId11" Type="http://schemas.openxmlformats.org/officeDocument/2006/relationships/image" Target="../media/image167.emf"/><Relationship Id="rId5" Type="http://schemas.openxmlformats.org/officeDocument/2006/relationships/image" Target="../media/image161.emf"/><Relationship Id="rId15" Type="http://schemas.openxmlformats.org/officeDocument/2006/relationships/image" Target="../media/image171.emf"/><Relationship Id="rId10" Type="http://schemas.openxmlformats.org/officeDocument/2006/relationships/image" Target="../media/image166.emf"/><Relationship Id="rId4" Type="http://schemas.openxmlformats.org/officeDocument/2006/relationships/image" Target="../media/image160.emf"/><Relationship Id="rId9" Type="http://schemas.openxmlformats.org/officeDocument/2006/relationships/image" Target="../media/image165.emf"/><Relationship Id="rId14" Type="http://schemas.openxmlformats.org/officeDocument/2006/relationships/image" Target="../media/image17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3" Type="http://schemas.openxmlformats.org/officeDocument/2006/relationships/image" Target="../media/image177.emf"/><Relationship Id="rId7" Type="http://schemas.openxmlformats.org/officeDocument/2006/relationships/image" Target="../media/image181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6" Type="http://schemas.openxmlformats.org/officeDocument/2006/relationships/image" Target="../media/image180.emf"/><Relationship Id="rId5" Type="http://schemas.openxmlformats.org/officeDocument/2006/relationships/image" Target="../media/image179.emf"/><Relationship Id="rId4" Type="http://schemas.openxmlformats.org/officeDocument/2006/relationships/image" Target="../media/image17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13" Type="http://schemas.openxmlformats.org/officeDocument/2006/relationships/image" Target="../media/image195.emf"/><Relationship Id="rId3" Type="http://schemas.openxmlformats.org/officeDocument/2006/relationships/image" Target="../media/image185.emf"/><Relationship Id="rId7" Type="http://schemas.openxmlformats.org/officeDocument/2006/relationships/image" Target="../media/image189.emf"/><Relationship Id="rId12" Type="http://schemas.openxmlformats.org/officeDocument/2006/relationships/image" Target="../media/image194.e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6" Type="http://schemas.openxmlformats.org/officeDocument/2006/relationships/image" Target="../media/image188.emf"/><Relationship Id="rId11" Type="http://schemas.openxmlformats.org/officeDocument/2006/relationships/image" Target="../media/image193.emf"/><Relationship Id="rId5" Type="http://schemas.openxmlformats.org/officeDocument/2006/relationships/image" Target="../media/image187.emf"/><Relationship Id="rId10" Type="http://schemas.openxmlformats.org/officeDocument/2006/relationships/image" Target="../media/image192.emf"/><Relationship Id="rId4" Type="http://schemas.openxmlformats.org/officeDocument/2006/relationships/image" Target="../media/image186.emf"/><Relationship Id="rId9" Type="http://schemas.openxmlformats.org/officeDocument/2006/relationships/image" Target="../media/image191.emf"/><Relationship Id="rId14" Type="http://schemas.openxmlformats.org/officeDocument/2006/relationships/image" Target="../media/image196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3" Type="http://schemas.openxmlformats.org/officeDocument/2006/relationships/image" Target="../media/image199.emf"/><Relationship Id="rId7" Type="http://schemas.openxmlformats.org/officeDocument/2006/relationships/image" Target="../media/image203.emf"/><Relationship Id="rId12" Type="http://schemas.openxmlformats.org/officeDocument/2006/relationships/image" Target="../media/image208.emf"/><Relationship Id="rId2" Type="http://schemas.openxmlformats.org/officeDocument/2006/relationships/image" Target="../media/image198.emf"/><Relationship Id="rId1" Type="http://schemas.openxmlformats.org/officeDocument/2006/relationships/image" Target="../media/image197.emf"/><Relationship Id="rId6" Type="http://schemas.openxmlformats.org/officeDocument/2006/relationships/image" Target="../media/image202.emf"/><Relationship Id="rId11" Type="http://schemas.openxmlformats.org/officeDocument/2006/relationships/image" Target="../media/image207.emf"/><Relationship Id="rId5" Type="http://schemas.openxmlformats.org/officeDocument/2006/relationships/image" Target="../media/image201.emf"/><Relationship Id="rId10" Type="http://schemas.openxmlformats.org/officeDocument/2006/relationships/image" Target="../media/image206.emf"/><Relationship Id="rId4" Type="http://schemas.openxmlformats.org/officeDocument/2006/relationships/image" Target="../media/image200.emf"/><Relationship Id="rId9" Type="http://schemas.openxmlformats.org/officeDocument/2006/relationships/image" Target="../media/image205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3" Type="http://schemas.openxmlformats.org/officeDocument/2006/relationships/image" Target="../media/image211.emf"/><Relationship Id="rId7" Type="http://schemas.openxmlformats.org/officeDocument/2006/relationships/image" Target="../media/image215.emf"/><Relationship Id="rId2" Type="http://schemas.openxmlformats.org/officeDocument/2006/relationships/image" Target="../media/image210.emf"/><Relationship Id="rId1" Type="http://schemas.openxmlformats.org/officeDocument/2006/relationships/image" Target="../media/image209.emf"/><Relationship Id="rId6" Type="http://schemas.openxmlformats.org/officeDocument/2006/relationships/image" Target="../media/image214.emf"/><Relationship Id="rId5" Type="http://schemas.openxmlformats.org/officeDocument/2006/relationships/image" Target="../media/image213.emf"/><Relationship Id="rId4" Type="http://schemas.openxmlformats.org/officeDocument/2006/relationships/image" Target="../media/image212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emf"/><Relationship Id="rId3" Type="http://schemas.openxmlformats.org/officeDocument/2006/relationships/image" Target="../media/image219.emf"/><Relationship Id="rId7" Type="http://schemas.openxmlformats.org/officeDocument/2006/relationships/image" Target="../media/image223.emf"/><Relationship Id="rId2" Type="http://schemas.openxmlformats.org/officeDocument/2006/relationships/image" Target="../media/image218.emf"/><Relationship Id="rId1" Type="http://schemas.openxmlformats.org/officeDocument/2006/relationships/image" Target="../media/image217.emf"/><Relationship Id="rId6" Type="http://schemas.openxmlformats.org/officeDocument/2006/relationships/image" Target="../media/image222.emf"/><Relationship Id="rId11" Type="http://schemas.openxmlformats.org/officeDocument/2006/relationships/image" Target="../media/image227.emf"/><Relationship Id="rId5" Type="http://schemas.openxmlformats.org/officeDocument/2006/relationships/image" Target="../media/image221.emf"/><Relationship Id="rId10" Type="http://schemas.openxmlformats.org/officeDocument/2006/relationships/image" Target="../media/image226.emf"/><Relationship Id="rId4" Type="http://schemas.openxmlformats.org/officeDocument/2006/relationships/image" Target="../media/image220.emf"/><Relationship Id="rId9" Type="http://schemas.openxmlformats.org/officeDocument/2006/relationships/image" Target="../media/image225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emf"/><Relationship Id="rId13" Type="http://schemas.openxmlformats.org/officeDocument/2006/relationships/image" Target="../media/image240.emf"/><Relationship Id="rId3" Type="http://schemas.openxmlformats.org/officeDocument/2006/relationships/image" Target="../media/image230.emf"/><Relationship Id="rId7" Type="http://schemas.openxmlformats.org/officeDocument/2006/relationships/image" Target="../media/image234.emf"/><Relationship Id="rId12" Type="http://schemas.openxmlformats.org/officeDocument/2006/relationships/image" Target="../media/image239.emf"/><Relationship Id="rId17" Type="http://schemas.openxmlformats.org/officeDocument/2006/relationships/image" Target="../media/image244.emf"/><Relationship Id="rId2" Type="http://schemas.openxmlformats.org/officeDocument/2006/relationships/image" Target="../media/image229.emf"/><Relationship Id="rId16" Type="http://schemas.openxmlformats.org/officeDocument/2006/relationships/image" Target="../media/image243.emf"/><Relationship Id="rId1" Type="http://schemas.openxmlformats.org/officeDocument/2006/relationships/image" Target="../media/image228.emf"/><Relationship Id="rId6" Type="http://schemas.openxmlformats.org/officeDocument/2006/relationships/image" Target="../media/image233.emf"/><Relationship Id="rId11" Type="http://schemas.openxmlformats.org/officeDocument/2006/relationships/image" Target="../media/image238.emf"/><Relationship Id="rId5" Type="http://schemas.openxmlformats.org/officeDocument/2006/relationships/image" Target="../media/image232.emf"/><Relationship Id="rId15" Type="http://schemas.openxmlformats.org/officeDocument/2006/relationships/image" Target="../media/image242.emf"/><Relationship Id="rId10" Type="http://schemas.openxmlformats.org/officeDocument/2006/relationships/image" Target="../media/image237.emf"/><Relationship Id="rId4" Type="http://schemas.openxmlformats.org/officeDocument/2006/relationships/image" Target="../media/image231.emf"/><Relationship Id="rId9" Type="http://schemas.openxmlformats.org/officeDocument/2006/relationships/image" Target="../media/image236.emf"/><Relationship Id="rId14" Type="http://schemas.openxmlformats.org/officeDocument/2006/relationships/image" Target="../media/image24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3" Type="http://schemas.openxmlformats.org/officeDocument/2006/relationships/image" Target="../media/image247.emf"/><Relationship Id="rId7" Type="http://schemas.openxmlformats.org/officeDocument/2006/relationships/image" Target="../media/image251.emf"/><Relationship Id="rId2" Type="http://schemas.openxmlformats.org/officeDocument/2006/relationships/image" Target="../media/image246.emf"/><Relationship Id="rId1" Type="http://schemas.openxmlformats.org/officeDocument/2006/relationships/image" Target="../media/image245.emf"/><Relationship Id="rId6" Type="http://schemas.openxmlformats.org/officeDocument/2006/relationships/image" Target="../media/image250.emf"/><Relationship Id="rId5" Type="http://schemas.openxmlformats.org/officeDocument/2006/relationships/image" Target="../media/image249.emf"/><Relationship Id="rId4" Type="http://schemas.openxmlformats.org/officeDocument/2006/relationships/image" Target="../media/image248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emf"/><Relationship Id="rId13" Type="http://schemas.openxmlformats.org/officeDocument/2006/relationships/image" Target="../media/image265.emf"/><Relationship Id="rId3" Type="http://schemas.openxmlformats.org/officeDocument/2006/relationships/image" Target="../media/image255.emf"/><Relationship Id="rId7" Type="http://schemas.openxmlformats.org/officeDocument/2006/relationships/image" Target="../media/image259.emf"/><Relationship Id="rId12" Type="http://schemas.openxmlformats.org/officeDocument/2006/relationships/image" Target="../media/image264.emf"/><Relationship Id="rId2" Type="http://schemas.openxmlformats.org/officeDocument/2006/relationships/image" Target="../media/image254.emf"/><Relationship Id="rId1" Type="http://schemas.openxmlformats.org/officeDocument/2006/relationships/image" Target="../media/image253.png"/><Relationship Id="rId6" Type="http://schemas.openxmlformats.org/officeDocument/2006/relationships/image" Target="../media/image258.emf"/><Relationship Id="rId11" Type="http://schemas.openxmlformats.org/officeDocument/2006/relationships/image" Target="../media/image263.emf"/><Relationship Id="rId5" Type="http://schemas.openxmlformats.org/officeDocument/2006/relationships/image" Target="../media/image257.emf"/><Relationship Id="rId10" Type="http://schemas.openxmlformats.org/officeDocument/2006/relationships/image" Target="../media/image262.emf"/><Relationship Id="rId4" Type="http://schemas.openxmlformats.org/officeDocument/2006/relationships/image" Target="../media/image256.emf"/><Relationship Id="rId9" Type="http://schemas.openxmlformats.org/officeDocument/2006/relationships/image" Target="../media/image261.emf"/><Relationship Id="rId14" Type="http://schemas.openxmlformats.org/officeDocument/2006/relationships/image" Target="../media/image266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emf"/><Relationship Id="rId3" Type="http://schemas.openxmlformats.org/officeDocument/2006/relationships/image" Target="../media/image269.emf"/><Relationship Id="rId7" Type="http://schemas.openxmlformats.org/officeDocument/2006/relationships/image" Target="../media/image273.emf"/><Relationship Id="rId12" Type="http://schemas.openxmlformats.org/officeDocument/2006/relationships/image" Target="../media/image278.emf"/><Relationship Id="rId2" Type="http://schemas.openxmlformats.org/officeDocument/2006/relationships/image" Target="../media/image268.emf"/><Relationship Id="rId1" Type="http://schemas.openxmlformats.org/officeDocument/2006/relationships/image" Target="../media/image267.emf"/><Relationship Id="rId6" Type="http://schemas.openxmlformats.org/officeDocument/2006/relationships/image" Target="../media/image272.emf"/><Relationship Id="rId11" Type="http://schemas.openxmlformats.org/officeDocument/2006/relationships/image" Target="../media/image277.emf"/><Relationship Id="rId5" Type="http://schemas.openxmlformats.org/officeDocument/2006/relationships/image" Target="../media/image271.emf"/><Relationship Id="rId10" Type="http://schemas.openxmlformats.org/officeDocument/2006/relationships/image" Target="../media/image276.emf"/><Relationship Id="rId4" Type="http://schemas.openxmlformats.org/officeDocument/2006/relationships/image" Target="../media/image270.emf"/><Relationship Id="rId9" Type="http://schemas.openxmlformats.org/officeDocument/2006/relationships/image" Target="../media/image275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emf"/><Relationship Id="rId13" Type="http://schemas.openxmlformats.org/officeDocument/2006/relationships/image" Target="../media/image291.emf"/><Relationship Id="rId18" Type="http://schemas.openxmlformats.org/officeDocument/2006/relationships/image" Target="../media/image296.emf"/><Relationship Id="rId3" Type="http://schemas.openxmlformats.org/officeDocument/2006/relationships/image" Target="../media/image281.emf"/><Relationship Id="rId7" Type="http://schemas.openxmlformats.org/officeDocument/2006/relationships/image" Target="../media/image285.emf"/><Relationship Id="rId12" Type="http://schemas.openxmlformats.org/officeDocument/2006/relationships/image" Target="../media/image290.emf"/><Relationship Id="rId17" Type="http://schemas.openxmlformats.org/officeDocument/2006/relationships/image" Target="../media/image295.emf"/><Relationship Id="rId2" Type="http://schemas.openxmlformats.org/officeDocument/2006/relationships/image" Target="../media/image280.emf"/><Relationship Id="rId16" Type="http://schemas.openxmlformats.org/officeDocument/2006/relationships/image" Target="../media/image294.emf"/><Relationship Id="rId20" Type="http://schemas.openxmlformats.org/officeDocument/2006/relationships/image" Target="../media/image298.emf"/><Relationship Id="rId1" Type="http://schemas.openxmlformats.org/officeDocument/2006/relationships/image" Target="../media/image279.emf"/><Relationship Id="rId6" Type="http://schemas.openxmlformats.org/officeDocument/2006/relationships/image" Target="../media/image284.emf"/><Relationship Id="rId11" Type="http://schemas.openxmlformats.org/officeDocument/2006/relationships/image" Target="../media/image289.emf"/><Relationship Id="rId5" Type="http://schemas.openxmlformats.org/officeDocument/2006/relationships/image" Target="../media/image283.emf"/><Relationship Id="rId15" Type="http://schemas.openxmlformats.org/officeDocument/2006/relationships/image" Target="../media/image293.emf"/><Relationship Id="rId10" Type="http://schemas.openxmlformats.org/officeDocument/2006/relationships/image" Target="../media/image288.emf"/><Relationship Id="rId19" Type="http://schemas.openxmlformats.org/officeDocument/2006/relationships/image" Target="../media/image297.emf"/><Relationship Id="rId4" Type="http://schemas.openxmlformats.org/officeDocument/2006/relationships/image" Target="../media/image282.emf"/><Relationship Id="rId9" Type="http://schemas.openxmlformats.org/officeDocument/2006/relationships/image" Target="../media/image287.emf"/><Relationship Id="rId14" Type="http://schemas.openxmlformats.org/officeDocument/2006/relationships/image" Target="../media/image29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emf"/><Relationship Id="rId7" Type="http://schemas.openxmlformats.org/officeDocument/2006/relationships/image" Target="../media/image305.emf"/><Relationship Id="rId2" Type="http://schemas.openxmlformats.org/officeDocument/2006/relationships/image" Target="../media/image300.emf"/><Relationship Id="rId1" Type="http://schemas.openxmlformats.org/officeDocument/2006/relationships/image" Target="../media/image299.emf"/><Relationship Id="rId6" Type="http://schemas.openxmlformats.org/officeDocument/2006/relationships/image" Target="../media/image304.emf"/><Relationship Id="rId5" Type="http://schemas.openxmlformats.org/officeDocument/2006/relationships/image" Target="../media/image303.emf"/><Relationship Id="rId4" Type="http://schemas.openxmlformats.org/officeDocument/2006/relationships/image" Target="../media/image30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6.emf"/><Relationship Id="rId18" Type="http://schemas.openxmlformats.org/officeDocument/2006/relationships/image" Target="../media/image4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12" Type="http://schemas.openxmlformats.org/officeDocument/2006/relationships/image" Target="../media/image35.emf"/><Relationship Id="rId17" Type="http://schemas.openxmlformats.org/officeDocument/2006/relationships/image" Target="../media/image40.emf"/><Relationship Id="rId2" Type="http://schemas.openxmlformats.org/officeDocument/2006/relationships/image" Target="../media/image25.emf"/><Relationship Id="rId16" Type="http://schemas.openxmlformats.org/officeDocument/2006/relationships/image" Target="../media/image39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11" Type="http://schemas.openxmlformats.org/officeDocument/2006/relationships/image" Target="../media/image34.emf"/><Relationship Id="rId5" Type="http://schemas.openxmlformats.org/officeDocument/2006/relationships/image" Target="../media/image28.emf"/><Relationship Id="rId15" Type="http://schemas.openxmlformats.org/officeDocument/2006/relationships/image" Target="../media/image38.emf"/><Relationship Id="rId10" Type="http://schemas.openxmlformats.org/officeDocument/2006/relationships/image" Target="../media/image33.emf"/><Relationship Id="rId4" Type="http://schemas.openxmlformats.org/officeDocument/2006/relationships/image" Target="../media/image27.png"/><Relationship Id="rId9" Type="http://schemas.openxmlformats.org/officeDocument/2006/relationships/image" Target="../media/image32.emf"/><Relationship Id="rId14" Type="http://schemas.openxmlformats.org/officeDocument/2006/relationships/image" Target="../media/image3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53.emf"/><Relationship Id="rId3" Type="http://schemas.openxmlformats.org/officeDocument/2006/relationships/image" Target="../media/image44.emf"/><Relationship Id="rId7" Type="http://schemas.openxmlformats.org/officeDocument/2006/relationships/image" Target="../media/image47.emf"/><Relationship Id="rId12" Type="http://schemas.openxmlformats.org/officeDocument/2006/relationships/image" Target="../media/image52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27.png"/><Relationship Id="rId11" Type="http://schemas.openxmlformats.org/officeDocument/2006/relationships/image" Target="../media/image51.emf"/><Relationship Id="rId5" Type="http://schemas.openxmlformats.org/officeDocument/2006/relationships/image" Target="../media/image46.emf"/><Relationship Id="rId15" Type="http://schemas.openxmlformats.org/officeDocument/2006/relationships/image" Target="../media/image55.emf"/><Relationship Id="rId10" Type="http://schemas.openxmlformats.org/officeDocument/2006/relationships/image" Target="../media/image50.emf"/><Relationship Id="rId4" Type="http://schemas.openxmlformats.org/officeDocument/2006/relationships/image" Target="../media/image45.emf"/><Relationship Id="rId9" Type="http://schemas.openxmlformats.org/officeDocument/2006/relationships/image" Target="../media/image49.emf"/><Relationship Id="rId14" Type="http://schemas.openxmlformats.org/officeDocument/2006/relationships/image" Target="../media/image5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80.emf"/><Relationship Id="rId18" Type="http://schemas.openxmlformats.org/officeDocument/2006/relationships/image" Target="../media/image85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12" Type="http://schemas.openxmlformats.org/officeDocument/2006/relationships/image" Target="../media/image79.emf"/><Relationship Id="rId17" Type="http://schemas.openxmlformats.org/officeDocument/2006/relationships/image" Target="../media/image84.emf"/><Relationship Id="rId2" Type="http://schemas.openxmlformats.org/officeDocument/2006/relationships/image" Target="../media/image69.emf"/><Relationship Id="rId16" Type="http://schemas.openxmlformats.org/officeDocument/2006/relationships/image" Target="../media/image83.emf"/><Relationship Id="rId20" Type="http://schemas.openxmlformats.org/officeDocument/2006/relationships/image" Target="../media/image87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11" Type="http://schemas.openxmlformats.org/officeDocument/2006/relationships/image" Target="../media/image78.emf"/><Relationship Id="rId5" Type="http://schemas.openxmlformats.org/officeDocument/2006/relationships/image" Target="../media/image72.emf"/><Relationship Id="rId15" Type="http://schemas.openxmlformats.org/officeDocument/2006/relationships/image" Target="../media/image82.emf"/><Relationship Id="rId10" Type="http://schemas.openxmlformats.org/officeDocument/2006/relationships/image" Target="../media/image77.emf"/><Relationship Id="rId19" Type="http://schemas.openxmlformats.org/officeDocument/2006/relationships/image" Target="../media/image86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Relationship Id="rId14" Type="http://schemas.openxmlformats.org/officeDocument/2006/relationships/image" Target="../media/image8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06.emf"/><Relationship Id="rId3" Type="http://schemas.openxmlformats.org/officeDocument/2006/relationships/image" Target="../media/image96.emf"/><Relationship Id="rId7" Type="http://schemas.openxmlformats.org/officeDocument/2006/relationships/image" Target="../media/image100.emf"/><Relationship Id="rId12" Type="http://schemas.openxmlformats.org/officeDocument/2006/relationships/image" Target="../media/image105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6" Type="http://schemas.openxmlformats.org/officeDocument/2006/relationships/image" Target="../media/image99.emf"/><Relationship Id="rId11" Type="http://schemas.openxmlformats.org/officeDocument/2006/relationships/image" Target="../media/image104.emf"/><Relationship Id="rId5" Type="http://schemas.openxmlformats.org/officeDocument/2006/relationships/image" Target="../media/image98.emf"/><Relationship Id="rId10" Type="http://schemas.openxmlformats.org/officeDocument/2006/relationships/image" Target="../media/image103.emf"/><Relationship Id="rId4" Type="http://schemas.openxmlformats.org/officeDocument/2006/relationships/image" Target="../media/image97.emf"/><Relationship Id="rId9" Type="http://schemas.openxmlformats.org/officeDocument/2006/relationships/image" Target="../media/image10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14E2AE4-FD19-46FB-8673-741ABA89FF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339F43B-E856-465B-BC7F-223C4517BB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7431ADAD-4658-414E-85B9-C999AFAADCA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F16C752F-464C-498E-9CC0-3659E584033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8468EEE3-6C7F-4285-932A-CE30A39490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2DB2E49D-E920-432E-B9F2-D6963E7EC9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7B16222F-DEF4-46B2-9B34-1CB04BA455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C909FD-8ACE-4B98-8E83-4858E6E468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B523D-CF22-425A-8DD8-2AEC30BBBF67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C285C32C-5F1D-41E1-9E08-014C26B05D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072227A-29AA-44B2-BE55-CA9E488CB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点击按钮“性质</a:t>
            </a:r>
            <a:r>
              <a:rPr lang="en-US" altLang="zh-CN"/>
              <a:t>7”, </a:t>
            </a:r>
            <a:r>
              <a:rPr lang="zh-CN" altLang="en-US"/>
              <a:t>可显示性质</a:t>
            </a:r>
            <a:r>
              <a:rPr lang="en-US" altLang="zh-CN"/>
              <a:t>7.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CE4D9-0695-4880-B6ED-47A584E36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4A5D8F-E928-459B-BA5A-35DFC78E7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AC16E-2754-49E8-AFA7-699FD580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9C394-A912-4CF7-A93C-74DB4319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DDB0F-B483-4106-8609-634E532C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FDA74-974E-4722-A3B3-D595359582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2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8F2D3-D1BA-426C-A404-79B919A8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15B8BC-F27F-4552-AC04-D2B65A528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DDF33-A60E-4D68-A7E6-A631020C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16418-4F7C-48F0-9DD3-0747C6D6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83103-3E31-4462-AAB8-94AF6200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DDB6D3-0E74-45B3-82A2-B87AAEDEF7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91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033875-BD48-4CD3-9B48-B1B637690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C75144-87DD-4248-B123-2A3E545F1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BCE42-4269-4CBE-B5DF-D5542678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270E1-05EF-4C1E-8945-D53D6F1D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F830B-13CF-4179-A97C-C0D0482B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FA0F2-BE10-4F8F-B7D1-E598C3248D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62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79271-B1E8-4837-95E6-0212AF37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92801-8E15-45F1-AD44-A2AD727B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F0FB9-57B0-4B6B-9FE2-3450174A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C86D3-D269-4A29-8144-A2F6A79F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9B254-B89D-4C1B-8F1E-38C361B5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AAE8D-51B0-4CA6-BBBE-93E19D3064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40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7BFE8-96A3-4FB4-A942-D56071A5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B3CB16-F9B4-4DCF-9284-73CF1596B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6B110-7F8A-4C10-95FE-B74E882E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0A3DC-890C-4BFB-8790-B8E89264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DBA36-3BAA-41D5-8DFF-97BBB401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D6C90-DDDA-445F-A6B2-83AB53247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54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032CF-5A53-408E-8788-3FA21CAC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5243A-345F-4E0F-B4D5-F9162D115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37357-9B46-418A-9DB3-995AB4BBF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18F41-5BA9-4605-9FAE-8036914E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F926D-2657-43C1-8300-13F1D9C4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B3196C-30A1-46E9-BFA7-CB90C6B7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4C1B1-42B6-422A-BD0C-5CE0CAC526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37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4785B-DE9C-4E98-BC94-7C57DB4C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EAFEA9-E1A3-4EF2-B309-4FEF6F66F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690254-5019-415E-9B9A-FBF8F98DB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2727A1-02CD-4DC4-9E65-FB2D22829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09D690-5F3F-4A5D-9843-34EE4DF94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F1E3A0-EB10-44B8-9717-3884DBBB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01E779-ADA5-43F3-ADB2-A60D64DE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6F203D-850D-41C0-8DBF-4EDF6476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ACD49-26AB-4D84-B665-0D9106675B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95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4C91B-C611-4F79-B281-FADB79A7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18A161-461C-49E1-BAE5-F0564A72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A17E93-4678-4F06-8610-A5AB9161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4A401C-2B58-4CBA-84F4-FDA9A93C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7E9E3-3E72-4484-B666-4D2E5FCDFC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17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8C113B-99A6-4F2A-BC06-06D9F085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46FA07-598C-4EF2-B45F-A442A6D6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86CB4F-744C-4D21-966B-DBECDA62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B5ACD-D778-41E3-AEB1-9E06D9D375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17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50402-2264-469F-9569-4D8ED727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02464-9655-45F6-A86D-77F1B80A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175544-5821-4D7B-827F-F6F90D2FF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7C3D4-B50A-4DAC-9ADC-87C7C95A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7E6BE-DC0C-4A26-81B5-EA4EA074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B8028-0CA3-4228-AB67-330518D4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BA9AA-C71D-4D58-92C7-2AC5D5A59B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84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83ABB-FD42-4A53-A220-6ED8D0C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48A60A-8A69-46BD-A0A1-DB5A877F8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0DC64-BEA6-4214-A2CA-D9F9BB8C0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D0BAA-EDD7-43D6-951E-2129F2DE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58050A-7AB1-42A1-9D50-FF917AF6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A628E-D25F-45CE-9411-0C8D55AA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9BF25-9430-4134-975C-7D811B8D88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92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CD3312D-2CCB-494F-BD39-730525829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0E9EE09-2118-490A-96FA-18F15119C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254E80D-9FA1-4E6F-B9AC-B5382DC144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3A341F1-28B0-4DAB-B3A5-C81908FFDA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4148E59-3929-47AE-8269-33A93F1E61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8B85D866-64B0-42C7-86F5-283CFD05DF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101.emf"/><Relationship Id="rId26" Type="http://schemas.openxmlformats.org/officeDocument/2006/relationships/image" Target="../media/image105.e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34" Type="http://schemas.openxmlformats.org/officeDocument/2006/relationships/slide" Target="slide2.xml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8.e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33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0.emf"/><Relationship Id="rId20" Type="http://schemas.openxmlformats.org/officeDocument/2006/relationships/image" Target="../media/image102.emf"/><Relationship Id="rId29" Type="http://schemas.openxmlformats.org/officeDocument/2006/relationships/image" Target="../media/image4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104.emf"/><Relationship Id="rId32" Type="http://schemas.openxmlformats.org/officeDocument/2006/relationships/image" Target="../media/image7.jpeg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image" Target="../media/image106.emf"/><Relationship Id="rId10" Type="http://schemas.openxmlformats.org/officeDocument/2006/relationships/image" Target="../media/image97.emf"/><Relationship Id="rId19" Type="http://schemas.openxmlformats.org/officeDocument/2006/relationships/oleObject" Target="../embeddings/oleObject95.bin"/><Relationship Id="rId31" Type="http://schemas.openxmlformats.org/officeDocument/2006/relationships/image" Target="../media/image6.jpeg"/><Relationship Id="rId4" Type="http://schemas.openxmlformats.org/officeDocument/2006/relationships/image" Target="../media/image94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9.emf"/><Relationship Id="rId22" Type="http://schemas.openxmlformats.org/officeDocument/2006/relationships/image" Target="../media/image103.emf"/><Relationship Id="rId27" Type="http://schemas.openxmlformats.org/officeDocument/2006/relationships/oleObject" Target="../embeddings/oleObject99.bin"/><Relationship Id="rId30" Type="http://schemas.openxmlformats.org/officeDocument/2006/relationships/image" Target="../media/image5.jpeg"/><Relationship Id="rId35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14.emf"/><Relationship Id="rId26" Type="http://schemas.openxmlformats.org/officeDocument/2006/relationships/image" Target="../media/image118.emf"/><Relationship Id="rId39" Type="http://schemas.openxmlformats.org/officeDocument/2006/relationships/image" Target="../media/image121.e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34" Type="http://schemas.openxmlformats.org/officeDocument/2006/relationships/image" Target="../media/image7.jpeg"/><Relationship Id="rId42" Type="http://schemas.openxmlformats.org/officeDocument/2006/relationships/oleObject" Target="../embeddings/oleObject116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11.e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33" Type="http://schemas.openxmlformats.org/officeDocument/2006/relationships/image" Target="../media/image6.jpeg"/><Relationship Id="rId38" Type="http://schemas.openxmlformats.org/officeDocument/2006/relationships/oleObject" Target="../embeddings/oleObject11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3.emf"/><Relationship Id="rId20" Type="http://schemas.openxmlformats.org/officeDocument/2006/relationships/image" Target="../media/image115.emf"/><Relationship Id="rId29" Type="http://schemas.openxmlformats.org/officeDocument/2006/relationships/oleObject" Target="../embeddings/oleObject113.bin"/><Relationship Id="rId41" Type="http://schemas.openxmlformats.org/officeDocument/2006/relationships/image" Target="../media/image122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17.emf"/><Relationship Id="rId32" Type="http://schemas.openxmlformats.org/officeDocument/2006/relationships/image" Target="../media/image5.jpeg"/><Relationship Id="rId37" Type="http://schemas.openxmlformats.org/officeDocument/2006/relationships/image" Target="../media/image9.jpeg"/><Relationship Id="rId40" Type="http://schemas.openxmlformats.org/officeDocument/2006/relationships/oleObject" Target="../embeddings/oleObject115.bin"/><Relationship Id="rId45" Type="http://schemas.openxmlformats.org/officeDocument/2006/relationships/image" Target="../media/image124.e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19.emf"/><Relationship Id="rId36" Type="http://schemas.openxmlformats.org/officeDocument/2006/relationships/slide" Target="slide2.xml"/><Relationship Id="rId10" Type="http://schemas.openxmlformats.org/officeDocument/2006/relationships/image" Target="../media/image110.emf"/><Relationship Id="rId19" Type="http://schemas.openxmlformats.org/officeDocument/2006/relationships/oleObject" Target="../embeddings/oleObject108.bin"/><Relationship Id="rId31" Type="http://schemas.openxmlformats.org/officeDocument/2006/relationships/image" Target="../media/image4.jpeg"/><Relationship Id="rId44" Type="http://schemas.openxmlformats.org/officeDocument/2006/relationships/oleObject" Target="../embeddings/oleObject117.bin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12.emf"/><Relationship Id="rId22" Type="http://schemas.openxmlformats.org/officeDocument/2006/relationships/image" Target="../media/image116.e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20.emf"/><Relationship Id="rId35" Type="http://schemas.openxmlformats.org/officeDocument/2006/relationships/image" Target="../media/image8.jpeg"/><Relationship Id="rId43" Type="http://schemas.openxmlformats.org/officeDocument/2006/relationships/image" Target="../media/image12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32.emf"/><Relationship Id="rId26" Type="http://schemas.openxmlformats.org/officeDocument/2006/relationships/image" Target="../media/image136.e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34" Type="http://schemas.openxmlformats.org/officeDocument/2006/relationships/image" Target="../media/image7.jpeg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9.emf"/><Relationship Id="rId17" Type="http://schemas.openxmlformats.org/officeDocument/2006/relationships/oleObject" Target="../embeddings/oleObject125.bin"/><Relationship Id="rId25" Type="http://schemas.openxmlformats.org/officeDocument/2006/relationships/oleObject" Target="../embeddings/oleObject129.bin"/><Relationship Id="rId3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emf"/><Relationship Id="rId20" Type="http://schemas.openxmlformats.org/officeDocument/2006/relationships/image" Target="../media/image133.emf"/><Relationship Id="rId29" Type="http://schemas.openxmlformats.org/officeDocument/2006/relationships/oleObject" Target="../embeddings/oleObject13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35.emf"/><Relationship Id="rId32" Type="http://schemas.openxmlformats.org/officeDocument/2006/relationships/image" Target="../media/image5.jpeg"/><Relationship Id="rId37" Type="http://schemas.openxmlformats.org/officeDocument/2006/relationships/image" Target="../media/image9.jpeg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28" Type="http://schemas.openxmlformats.org/officeDocument/2006/relationships/image" Target="../media/image137.emf"/><Relationship Id="rId36" Type="http://schemas.openxmlformats.org/officeDocument/2006/relationships/slide" Target="slide2.xml"/><Relationship Id="rId10" Type="http://schemas.openxmlformats.org/officeDocument/2006/relationships/image" Target="../media/image128.emf"/><Relationship Id="rId19" Type="http://schemas.openxmlformats.org/officeDocument/2006/relationships/oleObject" Target="../embeddings/oleObject126.bin"/><Relationship Id="rId31" Type="http://schemas.openxmlformats.org/officeDocument/2006/relationships/image" Target="../media/image4.jpeg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30.emf"/><Relationship Id="rId22" Type="http://schemas.openxmlformats.org/officeDocument/2006/relationships/image" Target="../media/image134.emf"/><Relationship Id="rId27" Type="http://schemas.openxmlformats.org/officeDocument/2006/relationships/oleObject" Target="../embeddings/oleObject130.bin"/><Relationship Id="rId30" Type="http://schemas.openxmlformats.org/officeDocument/2006/relationships/image" Target="../media/image138.emf"/><Relationship Id="rId35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143.emf"/><Relationship Id="rId18" Type="http://schemas.openxmlformats.org/officeDocument/2006/relationships/oleObject" Target="../embeddings/oleObject139.bin"/><Relationship Id="rId26" Type="http://schemas.openxmlformats.org/officeDocument/2006/relationships/oleObject" Target="../embeddings/oleObject143.bin"/><Relationship Id="rId3" Type="http://schemas.openxmlformats.org/officeDocument/2006/relationships/image" Target="../media/image156.png"/><Relationship Id="rId21" Type="http://schemas.openxmlformats.org/officeDocument/2006/relationships/image" Target="../media/image147.emf"/><Relationship Id="rId34" Type="http://schemas.openxmlformats.org/officeDocument/2006/relationships/oleObject" Target="../embeddings/oleObject147.bin"/><Relationship Id="rId7" Type="http://schemas.openxmlformats.org/officeDocument/2006/relationships/image" Target="../media/image140.emf"/><Relationship Id="rId12" Type="http://schemas.openxmlformats.org/officeDocument/2006/relationships/oleObject" Target="../embeddings/oleObject136.bin"/><Relationship Id="rId17" Type="http://schemas.openxmlformats.org/officeDocument/2006/relationships/image" Target="../media/image145.emf"/><Relationship Id="rId25" Type="http://schemas.openxmlformats.org/officeDocument/2006/relationships/image" Target="../media/image149.emf"/><Relationship Id="rId33" Type="http://schemas.openxmlformats.org/officeDocument/2006/relationships/image" Target="../media/image15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38.bin"/><Relationship Id="rId20" Type="http://schemas.openxmlformats.org/officeDocument/2006/relationships/oleObject" Target="../embeddings/oleObject140.bin"/><Relationship Id="rId29" Type="http://schemas.openxmlformats.org/officeDocument/2006/relationships/image" Target="../media/image151.e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42.emf"/><Relationship Id="rId24" Type="http://schemas.openxmlformats.org/officeDocument/2006/relationships/oleObject" Target="../embeddings/oleObject142.bin"/><Relationship Id="rId32" Type="http://schemas.openxmlformats.org/officeDocument/2006/relationships/oleObject" Target="../embeddings/oleObject146.bin"/><Relationship Id="rId37" Type="http://schemas.openxmlformats.org/officeDocument/2006/relationships/image" Target="../media/image155.emf"/><Relationship Id="rId5" Type="http://schemas.openxmlformats.org/officeDocument/2006/relationships/image" Target="../media/image139.emf"/><Relationship Id="rId15" Type="http://schemas.openxmlformats.org/officeDocument/2006/relationships/image" Target="../media/image144.emf"/><Relationship Id="rId23" Type="http://schemas.openxmlformats.org/officeDocument/2006/relationships/image" Target="../media/image148.emf"/><Relationship Id="rId28" Type="http://schemas.openxmlformats.org/officeDocument/2006/relationships/oleObject" Target="../embeddings/oleObject144.bin"/><Relationship Id="rId36" Type="http://schemas.openxmlformats.org/officeDocument/2006/relationships/oleObject" Target="../embeddings/oleObject148.bin"/><Relationship Id="rId10" Type="http://schemas.openxmlformats.org/officeDocument/2006/relationships/oleObject" Target="../embeddings/oleObject135.bin"/><Relationship Id="rId19" Type="http://schemas.openxmlformats.org/officeDocument/2006/relationships/image" Target="../media/image146.emf"/><Relationship Id="rId31" Type="http://schemas.openxmlformats.org/officeDocument/2006/relationships/image" Target="../media/image152.emf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41.emf"/><Relationship Id="rId14" Type="http://schemas.openxmlformats.org/officeDocument/2006/relationships/oleObject" Target="../embeddings/oleObject137.bin"/><Relationship Id="rId22" Type="http://schemas.openxmlformats.org/officeDocument/2006/relationships/oleObject" Target="../embeddings/oleObject141.bin"/><Relationship Id="rId27" Type="http://schemas.openxmlformats.org/officeDocument/2006/relationships/image" Target="../media/image150.emf"/><Relationship Id="rId30" Type="http://schemas.openxmlformats.org/officeDocument/2006/relationships/oleObject" Target="../embeddings/oleObject145.bin"/><Relationship Id="rId35" Type="http://schemas.openxmlformats.org/officeDocument/2006/relationships/image" Target="../media/image15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64.emf"/><Relationship Id="rId26" Type="http://schemas.openxmlformats.org/officeDocument/2006/relationships/image" Target="../media/image168.emf"/><Relationship Id="rId39" Type="http://schemas.openxmlformats.org/officeDocument/2006/relationships/image" Target="../media/image171.e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34" Type="http://schemas.openxmlformats.org/officeDocument/2006/relationships/slide" Target="slide2.xml"/><Relationship Id="rId42" Type="http://schemas.openxmlformats.org/officeDocument/2006/relationships/oleObject" Target="../embeddings/oleObject165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61.e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33" Type="http://schemas.openxmlformats.org/officeDocument/2006/relationships/image" Target="../media/image8.jpeg"/><Relationship Id="rId38" Type="http://schemas.openxmlformats.org/officeDocument/2006/relationships/oleObject" Target="../embeddings/oleObject16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3.emf"/><Relationship Id="rId20" Type="http://schemas.openxmlformats.org/officeDocument/2006/relationships/image" Target="../media/image165.emf"/><Relationship Id="rId29" Type="http://schemas.openxmlformats.org/officeDocument/2006/relationships/image" Target="../media/image4.jpeg"/><Relationship Id="rId41" Type="http://schemas.openxmlformats.org/officeDocument/2006/relationships/image" Target="../media/image172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67.emf"/><Relationship Id="rId32" Type="http://schemas.openxmlformats.org/officeDocument/2006/relationships/image" Target="../media/image7.jpeg"/><Relationship Id="rId37" Type="http://schemas.openxmlformats.org/officeDocument/2006/relationships/image" Target="../media/image170.emf"/><Relationship Id="rId40" Type="http://schemas.openxmlformats.org/officeDocument/2006/relationships/oleObject" Target="../embeddings/oleObject164.bin"/><Relationship Id="rId45" Type="http://schemas.openxmlformats.org/officeDocument/2006/relationships/image" Target="../media/image174.e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69.emf"/><Relationship Id="rId36" Type="http://schemas.openxmlformats.org/officeDocument/2006/relationships/oleObject" Target="../embeddings/oleObject162.bin"/><Relationship Id="rId10" Type="http://schemas.openxmlformats.org/officeDocument/2006/relationships/image" Target="../media/image160.emf"/><Relationship Id="rId19" Type="http://schemas.openxmlformats.org/officeDocument/2006/relationships/oleObject" Target="../embeddings/oleObject157.bin"/><Relationship Id="rId31" Type="http://schemas.openxmlformats.org/officeDocument/2006/relationships/image" Target="../media/image6.jpeg"/><Relationship Id="rId44" Type="http://schemas.openxmlformats.org/officeDocument/2006/relationships/oleObject" Target="../embeddings/oleObject166.bin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62.emf"/><Relationship Id="rId22" Type="http://schemas.openxmlformats.org/officeDocument/2006/relationships/image" Target="../media/image166.emf"/><Relationship Id="rId27" Type="http://schemas.openxmlformats.org/officeDocument/2006/relationships/oleObject" Target="../embeddings/oleObject161.bin"/><Relationship Id="rId30" Type="http://schemas.openxmlformats.org/officeDocument/2006/relationships/image" Target="../media/image5.jpeg"/><Relationship Id="rId35" Type="http://schemas.openxmlformats.org/officeDocument/2006/relationships/image" Target="../media/image9.jpeg"/><Relationship Id="rId43" Type="http://schemas.openxmlformats.org/officeDocument/2006/relationships/image" Target="../media/image17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82.emf"/><Relationship Id="rId3" Type="http://schemas.openxmlformats.org/officeDocument/2006/relationships/oleObject" Target="../embeddings/oleObject167.bin"/><Relationship Id="rId21" Type="http://schemas.openxmlformats.org/officeDocument/2006/relationships/image" Target="../media/image6.jpeg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9.emf"/><Relationship Id="rId17" Type="http://schemas.openxmlformats.org/officeDocument/2006/relationships/oleObject" Target="../embeddings/oleObject174.bin"/><Relationship Id="rId25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1.emf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6.emf"/><Relationship Id="rId11" Type="http://schemas.openxmlformats.org/officeDocument/2006/relationships/oleObject" Target="../embeddings/oleObject171.bin"/><Relationship Id="rId24" Type="http://schemas.openxmlformats.org/officeDocument/2006/relationships/slide" Target="slide2.xml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image" Target="../media/image8.jpeg"/><Relationship Id="rId10" Type="http://schemas.openxmlformats.org/officeDocument/2006/relationships/image" Target="../media/image178.emf"/><Relationship Id="rId19" Type="http://schemas.openxmlformats.org/officeDocument/2006/relationships/image" Target="../media/image4.jpeg"/><Relationship Id="rId4" Type="http://schemas.openxmlformats.org/officeDocument/2006/relationships/image" Target="../media/image175.e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80.emf"/><Relationship Id="rId2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90.emf"/><Relationship Id="rId26" Type="http://schemas.openxmlformats.org/officeDocument/2006/relationships/image" Target="../media/image194.e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4.bin"/><Relationship Id="rId34" Type="http://schemas.openxmlformats.org/officeDocument/2006/relationships/image" Target="../media/image7.jpeg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87.e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3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9.emf"/><Relationship Id="rId20" Type="http://schemas.openxmlformats.org/officeDocument/2006/relationships/image" Target="../media/image191.emf"/><Relationship Id="rId29" Type="http://schemas.openxmlformats.org/officeDocument/2006/relationships/oleObject" Target="../embeddings/oleObject18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4.e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93.emf"/><Relationship Id="rId32" Type="http://schemas.openxmlformats.org/officeDocument/2006/relationships/image" Target="../media/image5.jpeg"/><Relationship Id="rId37" Type="http://schemas.openxmlformats.org/officeDocument/2006/relationships/image" Target="../media/image9.jpeg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28" Type="http://schemas.openxmlformats.org/officeDocument/2006/relationships/image" Target="../media/image195.emf"/><Relationship Id="rId36" Type="http://schemas.openxmlformats.org/officeDocument/2006/relationships/slide" Target="slide2.xml"/><Relationship Id="rId10" Type="http://schemas.openxmlformats.org/officeDocument/2006/relationships/image" Target="../media/image186.emf"/><Relationship Id="rId19" Type="http://schemas.openxmlformats.org/officeDocument/2006/relationships/oleObject" Target="../embeddings/oleObject183.bin"/><Relationship Id="rId31" Type="http://schemas.openxmlformats.org/officeDocument/2006/relationships/image" Target="../media/image4.jpeg"/><Relationship Id="rId4" Type="http://schemas.openxmlformats.org/officeDocument/2006/relationships/image" Target="../media/image183.e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88.emf"/><Relationship Id="rId22" Type="http://schemas.openxmlformats.org/officeDocument/2006/relationships/image" Target="../media/image192.emf"/><Relationship Id="rId27" Type="http://schemas.openxmlformats.org/officeDocument/2006/relationships/oleObject" Target="../embeddings/oleObject187.bin"/><Relationship Id="rId30" Type="http://schemas.openxmlformats.org/officeDocument/2006/relationships/image" Target="../media/image196.emf"/><Relationship Id="rId35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204.emf"/><Relationship Id="rId26" Type="http://schemas.openxmlformats.org/officeDocument/2006/relationships/image" Target="../media/image208.emf"/><Relationship Id="rId3" Type="http://schemas.openxmlformats.org/officeDocument/2006/relationships/oleObject" Target="../embeddings/oleObject189.bin"/><Relationship Id="rId21" Type="http://schemas.openxmlformats.org/officeDocument/2006/relationships/oleObject" Target="../embeddings/oleObject198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201.emf"/><Relationship Id="rId17" Type="http://schemas.openxmlformats.org/officeDocument/2006/relationships/oleObject" Target="../embeddings/oleObject196.bin"/><Relationship Id="rId25" Type="http://schemas.openxmlformats.org/officeDocument/2006/relationships/oleObject" Target="../embeddings/oleObject200.bin"/><Relationship Id="rId33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3.emf"/><Relationship Id="rId20" Type="http://schemas.openxmlformats.org/officeDocument/2006/relationships/image" Target="../media/image205.emf"/><Relationship Id="rId29" Type="http://schemas.openxmlformats.org/officeDocument/2006/relationships/image" Target="../media/image6.jpe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8.emf"/><Relationship Id="rId11" Type="http://schemas.openxmlformats.org/officeDocument/2006/relationships/oleObject" Target="../embeddings/oleObject193.bin"/><Relationship Id="rId24" Type="http://schemas.openxmlformats.org/officeDocument/2006/relationships/image" Target="../media/image207.emf"/><Relationship Id="rId32" Type="http://schemas.openxmlformats.org/officeDocument/2006/relationships/slide" Target="slide2.xml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23" Type="http://schemas.openxmlformats.org/officeDocument/2006/relationships/oleObject" Target="../embeddings/oleObject199.bin"/><Relationship Id="rId28" Type="http://schemas.openxmlformats.org/officeDocument/2006/relationships/image" Target="../media/image5.jpeg"/><Relationship Id="rId10" Type="http://schemas.openxmlformats.org/officeDocument/2006/relationships/image" Target="../media/image200.emf"/><Relationship Id="rId19" Type="http://schemas.openxmlformats.org/officeDocument/2006/relationships/oleObject" Target="../embeddings/oleObject197.bin"/><Relationship Id="rId31" Type="http://schemas.openxmlformats.org/officeDocument/2006/relationships/image" Target="../media/image8.jpeg"/><Relationship Id="rId4" Type="http://schemas.openxmlformats.org/officeDocument/2006/relationships/image" Target="../media/image197.e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202.emf"/><Relationship Id="rId22" Type="http://schemas.openxmlformats.org/officeDocument/2006/relationships/image" Target="../media/image206.emf"/><Relationship Id="rId27" Type="http://schemas.openxmlformats.org/officeDocument/2006/relationships/image" Target="../media/image4.jpeg"/><Relationship Id="rId30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216.emf"/><Relationship Id="rId3" Type="http://schemas.openxmlformats.org/officeDocument/2006/relationships/oleObject" Target="../embeddings/oleObject201.bin"/><Relationship Id="rId21" Type="http://schemas.openxmlformats.org/officeDocument/2006/relationships/image" Target="../media/image6.jpeg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213.emf"/><Relationship Id="rId17" Type="http://schemas.openxmlformats.org/officeDocument/2006/relationships/oleObject" Target="../embeddings/oleObject208.bin"/><Relationship Id="rId25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5.emf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10.emf"/><Relationship Id="rId11" Type="http://schemas.openxmlformats.org/officeDocument/2006/relationships/oleObject" Target="../embeddings/oleObject205.bin"/><Relationship Id="rId24" Type="http://schemas.openxmlformats.org/officeDocument/2006/relationships/slide" Target="slide2.xml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23" Type="http://schemas.openxmlformats.org/officeDocument/2006/relationships/image" Target="../media/image8.jpeg"/><Relationship Id="rId10" Type="http://schemas.openxmlformats.org/officeDocument/2006/relationships/image" Target="../media/image212.emf"/><Relationship Id="rId19" Type="http://schemas.openxmlformats.org/officeDocument/2006/relationships/image" Target="../media/image4.jpeg"/><Relationship Id="rId4" Type="http://schemas.openxmlformats.org/officeDocument/2006/relationships/image" Target="../media/image209.e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214.emf"/><Relationship Id="rId22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224.emf"/><Relationship Id="rId26" Type="http://schemas.openxmlformats.org/officeDocument/2006/relationships/image" Target="../media/image5.jpeg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8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21.emf"/><Relationship Id="rId17" Type="http://schemas.openxmlformats.org/officeDocument/2006/relationships/oleObject" Target="../embeddings/oleObject216.bin"/><Relationship Id="rId25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3.emf"/><Relationship Id="rId20" Type="http://schemas.openxmlformats.org/officeDocument/2006/relationships/image" Target="../media/image225.emf"/><Relationship Id="rId29" Type="http://schemas.openxmlformats.org/officeDocument/2006/relationships/image" Target="../media/image8.jpe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8.e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227.emf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19.bin"/><Relationship Id="rId28" Type="http://schemas.openxmlformats.org/officeDocument/2006/relationships/image" Target="../media/image7.jpeg"/><Relationship Id="rId10" Type="http://schemas.openxmlformats.org/officeDocument/2006/relationships/image" Target="../media/image220.emf"/><Relationship Id="rId19" Type="http://schemas.openxmlformats.org/officeDocument/2006/relationships/oleObject" Target="../embeddings/oleObject217.bin"/><Relationship Id="rId31" Type="http://schemas.openxmlformats.org/officeDocument/2006/relationships/image" Target="../media/image9.jpeg"/><Relationship Id="rId4" Type="http://schemas.openxmlformats.org/officeDocument/2006/relationships/image" Target="../media/image217.e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22.emf"/><Relationship Id="rId22" Type="http://schemas.openxmlformats.org/officeDocument/2006/relationships/image" Target="../media/image226.emf"/><Relationship Id="rId27" Type="http://schemas.openxmlformats.org/officeDocument/2006/relationships/image" Target="../media/image6.jpeg"/><Relationship Id="rId30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slide" Target="slide8.xml"/><Relationship Id="rId3" Type="http://schemas.openxmlformats.org/officeDocument/2006/relationships/slide" Target="slide21.xml"/><Relationship Id="rId7" Type="http://schemas.openxmlformats.org/officeDocument/2006/relationships/image" Target="../media/image5.jpeg"/><Relationship Id="rId12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slide" Target="slide2.xml"/><Relationship Id="rId5" Type="http://schemas.openxmlformats.org/officeDocument/2006/relationships/slide" Target="slide24.xml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8.jpeg"/><Relationship Id="rId4" Type="http://schemas.openxmlformats.org/officeDocument/2006/relationships/slide" Target="slide7.xml"/><Relationship Id="rId9" Type="http://schemas.openxmlformats.org/officeDocument/2006/relationships/image" Target="../media/image7.jpeg"/><Relationship Id="rId1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e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35.emf"/><Relationship Id="rId26" Type="http://schemas.openxmlformats.org/officeDocument/2006/relationships/image" Target="../media/image239.emf"/><Relationship Id="rId39" Type="http://schemas.openxmlformats.org/officeDocument/2006/relationships/image" Target="../media/image6.jpeg"/><Relationship Id="rId3" Type="http://schemas.openxmlformats.org/officeDocument/2006/relationships/oleObject" Target="../embeddings/oleObject220.bin"/><Relationship Id="rId21" Type="http://schemas.openxmlformats.org/officeDocument/2006/relationships/oleObject" Target="../embeddings/oleObject229.bin"/><Relationship Id="rId34" Type="http://schemas.openxmlformats.org/officeDocument/2006/relationships/image" Target="../media/image243.emf"/><Relationship Id="rId42" Type="http://schemas.openxmlformats.org/officeDocument/2006/relationships/slide" Target="slide2.xml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32.emf"/><Relationship Id="rId17" Type="http://schemas.openxmlformats.org/officeDocument/2006/relationships/oleObject" Target="../embeddings/oleObject227.bin"/><Relationship Id="rId25" Type="http://schemas.openxmlformats.org/officeDocument/2006/relationships/oleObject" Target="../embeddings/oleObject231.bin"/><Relationship Id="rId33" Type="http://schemas.openxmlformats.org/officeDocument/2006/relationships/oleObject" Target="../embeddings/oleObject235.bin"/><Relationship Id="rId38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4.emf"/><Relationship Id="rId20" Type="http://schemas.openxmlformats.org/officeDocument/2006/relationships/image" Target="../media/image236.emf"/><Relationship Id="rId29" Type="http://schemas.openxmlformats.org/officeDocument/2006/relationships/oleObject" Target="../embeddings/oleObject233.bin"/><Relationship Id="rId41" Type="http://schemas.openxmlformats.org/officeDocument/2006/relationships/image" Target="../media/image8.jpeg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9.emf"/><Relationship Id="rId11" Type="http://schemas.openxmlformats.org/officeDocument/2006/relationships/oleObject" Target="../embeddings/oleObject224.bin"/><Relationship Id="rId24" Type="http://schemas.openxmlformats.org/officeDocument/2006/relationships/image" Target="../media/image238.emf"/><Relationship Id="rId32" Type="http://schemas.openxmlformats.org/officeDocument/2006/relationships/image" Target="../media/image242.emf"/><Relationship Id="rId37" Type="http://schemas.openxmlformats.org/officeDocument/2006/relationships/image" Target="../media/image4.jpeg"/><Relationship Id="rId40" Type="http://schemas.openxmlformats.org/officeDocument/2006/relationships/image" Target="../media/image7.jpeg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0.bin"/><Relationship Id="rId28" Type="http://schemas.openxmlformats.org/officeDocument/2006/relationships/image" Target="../media/image240.emf"/><Relationship Id="rId36" Type="http://schemas.openxmlformats.org/officeDocument/2006/relationships/image" Target="../media/image244.emf"/><Relationship Id="rId10" Type="http://schemas.openxmlformats.org/officeDocument/2006/relationships/image" Target="../media/image231.emf"/><Relationship Id="rId19" Type="http://schemas.openxmlformats.org/officeDocument/2006/relationships/oleObject" Target="../embeddings/oleObject228.bin"/><Relationship Id="rId31" Type="http://schemas.openxmlformats.org/officeDocument/2006/relationships/oleObject" Target="../embeddings/oleObject234.bin"/><Relationship Id="rId4" Type="http://schemas.openxmlformats.org/officeDocument/2006/relationships/image" Target="../media/image228.e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33.emf"/><Relationship Id="rId22" Type="http://schemas.openxmlformats.org/officeDocument/2006/relationships/image" Target="../media/image237.emf"/><Relationship Id="rId27" Type="http://schemas.openxmlformats.org/officeDocument/2006/relationships/oleObject" Target="../embeddings/oleObject232.bin"/><Relationship Id="rId30" Type="http://schemas.openxmlformats.org/officeDocument/2006/relationships/image" Target="../media/image241.emf"/><Relationship Id="rId35" Type="http://schemas.openxmlformats.org/officeDocument/2006/relationships/oleObject" Target="../embeddings/oleObject236.bin"/><Relationship Id="rId43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13" Type="http://schemas.openxmlformats.org/officeDocument/2006/relationships/image" Target="../media/image249.emf"/><Relationship Id="rId18" Type="http://schemas.openxmlformats.org/officeDocument/2006/relationships/oleObject" Target="../embeddings/oleObject244.bin"/><Relationship Id="rId26" Type="http://schemas.openxmlformats.org/officeDocument/2006/relationships/slide" Target="slide2.xml"/><Relationship Id="rId3" Type="http://schemas.openxmlformats.org/officeDocument/2006/relationships/notesSlide" Target="../notesSlides/notesSlide1.xml"/><Relationship Id="rId21" Type="http://schemas.openxmlformats.org/officeDocument/2006/relationships/slide" Target="slide19.xml"/><Relationship Id="rId7" Type="http://schemas.openxmlformats.org/officeDocument/2006/relationships/image" Target="../media/image246.emf"/><Relationship Id="rId12" Type="http://schemas.openxmlformats.org/officeDocument/2006/relationships/oleObject" Target="../embeddings/oleObject241.bin"/><Relationship Id="rId17" Type="http://schemas.openxmlformats.org/officeDocument/2006/relationships/image" Target="../media/image251.emf"/><Relationship Id="rId25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43.bin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38.bin"/><Relationship Id="rId11" Type="http://schemas.openxmlformats.org/officeDocument/2006/relationships/image" Target="../media/image248.emf"/><Relationship Id="rId24" Type="http://schemas.openxmlformats.org/officeDocument/2006/relationships/image" Target="../media/image7.jpeg"/><Relationship Id="rId5" Type="http://schemas.openxmlformats.org/officeDocument/2006/relationships/image" Target="../media/image245.emf"/><Relationship Id="rId15" Type="http://schemas.openxmlformats.org/officeDocument/2006/relationships/image" Target="../media/image250.emf"/><Relationship Id="rId23" Type="http://schemas.openxmlformats.org/officeDocument/2006/relationships/image" Target="../media/image6.jpeg"/><Relationship Id="rId10" Type="http://schemas.openxmlformats.org/officeDocument/2006/relationships/oleObject" Target="../embeddings/oleObject240.bin"/><Relationship Id="rId19" Type="http://schemas.openxmlformats.org/officeDocument/2006/relationships/image" Target="../media/image252.emf"/><Relationship Id="rId4" Type="http://schemas.openxmlformats.org/officeDocument/2006/relationships/oleObject" Target="../embeddings/oleObject237.bin"/><Relationship Id="rId9" Type="http://schemas.openxmlformats.org/officeDocument/2006/relationships/image" Target="../media/image247.emf"/><Relationship Id="rId14" Type="http://schemas.openxmlformats.org/officeDocument/2006/relationships/oleObject" Target="../embeddings/oleObject242.bin"/><Relationship Id="rId22" Type="http://schemas.openxmlformats.org/officeDocument/2006/relationships/image" Target="../media/image5.jpeg"/><Relationship Id="rId27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e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60.emf"/><Relationship Id="rId26" Type="http://schemas.openxmlformats.org/officeDocument/2006/relationships/image" Target="../media/image5.jpeg"/><Relationship Id="rId3" Type="http://schemas.openxmlformats.org/officeDocument/2006/relationships/oleObject" Target="../embeddings/oleObject245.bin"/><Relationship Id="rId21" Type="http://schemas.openxmlformats.org/officeDocument/2006/relationships/oleObject" Target="../embeddings/oleObject254.bin"/><Relationship Id="rId34" Type="http://schemas.openxmlformats.org/officeDocument/2006/relationships/oleObject" Target="../embeddings/oleObject257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57.emf"/><Relationship Id="rId17" Type="http://schemas.openxmlformats.org/officeDocument/2006/relationships/oleObject" Target="../embeddings/oleObject252.bin"/><Relationship Id="rId25" Type="http://schemas.openxmlformats.org/officeDocument/2006/relationships/image" Target="../media/image4.jpeg"/><Relationship Id="rId33" Type="http://schemas.openxmlformats.org/officeDocument/2006/relationships/image" Target="../media/image26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9.emf"/><Relationship Id="rId20" Type="http://schemas.openxmlformats.org/officeDocument/2006/relationships/image" Target="../media/image261.emf"/><Relationship Id="rId29" Type="http://schemas.openxmlformats.org/officeDocument/2006/relationships/image" Target="../media/image8.jpe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54.e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263.emf"/><Relationship Id="rId32" Type="http://schemas.openxmlformats.org/officeDocument/2006/relationships/oleObject" Target="../embeddings/oleObject256.bin"/><Relationship Id="rId37" Type="http://schemas.openxmlformats.org/officeDocument/2006/relationships/image" Target="../media/image266.emf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28" Type="http://schemas.openxmlformats.org/officeDocument/2006/relationships/image" Target="../media/image7.jpeg"/><Relationship Id="rId36" Type="http://schemas.openxmlformats.org/officeDocument/2006/relationships/oleObject" Target="../embeddings/oleObject258.bin"/><Relationship Id="rId10" Type="http://schemas.openxmlformats.org/officeDocument/2006/relationships/image" Target="../media/image256.emf"/><Relationship Id="rId19" Type="http://schemas.openxmlformats.org/officeDocument/2006/relationships/oleObject" Target="../embeddings/oleObject253.bin"/><Relationship Id="rId31" Type="http://schemas.openxmlformats.org/officeDocument/2006/relationships/image" Target="../media/image9.jpeg"/><Relationship Id="rId4" Type="http://schemas.openxmlformats.org/officeDocument/2006/relationships/image" Target="../media/image253.png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58.emf"/><Relationship Id="rId22" Type="http://schemas.openxmlformats.org/officeDocument/2006/relationships/image" Target="../media/image262.emf"/><Relationship Id="rId27" Type="http://schemas.openxmlformats.org/officeDocument/2006/relationships/image" Target="../media/image6.jpeg"/><Relationship Id="rId30" Type="http://schemas.openxmlformats.org/officeDocument/2006/relationships/slide" Target="slide2.xml"/><Relationship Id="rId35" Type="http://schemas.openxmlformats.org/officeDocument/2006/relationships/image" Target="../media/image26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emf"/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7.jpeg"/><Relationship Id="rId26" Type="http://schemas.openxmlformats.org/officeDocument/2006/relationships/oleObject" Target="../embeddings/oleObject267.bin"/><Relationship Id="rId3" Type="http://schemas.openxmlformats.org/officeDocument/2006/relationships/oleObject" Target="../embeddings/oleObject259.bin"/><Relationship Id="rId21" Type="http://schemas.openxmlformats.org/officeDocument/2006/relationships/image" Target="../media/image9.jpeg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71.emf"/><Relationship Id="rId17" Type="http://schemas.openxmlformats.org/officeDocument/2006/relationships/image" Target="../media/image6.jpeg"/><Relationship Id="rId25" Type="http://schemas.openxmlformats.org/officeDocument/2006/relationships/image" Target="../media/image274.emf"/><Relationship Id="rId33" Type="http://schemas.openxmlformats.org/officeDocument/2006/relationships/image" Target="../media/image27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.jpeg"/><Relationship Id="rId20" Type="http://schemas.openxmlformats.org/officeDocument/2006/relationships/slide" Target="slide2.xml"/><Relationship Id="rId29" Type="http://schemas.openxmlformats.org/officeDocument/2006/relationships/image" Target="../media/image276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68.emf"/><Relationship Id="rId11" Type="http://schemas.openxmlformats.org/officeDocument/2006/relationships/oleObject" Target="../embeddings/oleObject263.bin"/><Relationship Id="rId24" Type="http://schemas.openxmlformats.org/officeDocument/2006/relationships/oleObject" Target="../embeddings/oleObject266.bin"/><Relationship Id="rId32" Type="http://schemas.openxmlformats.org/officeDocument/2006/relationships/oleObject" Target="../embeddings/oleObject270.bin"/><Relationship Id="rId5" Type="http://schemas.openxmlformats.org/officeDocument/2006/relationships/oleObject" Target="../embeddings/oleObject260.bin"/><Relationship Id="rId15" Type="http://schemas.openxmlformats.org/officeDocument/2006/relationships/image" Target="../media/image4.jpeg"/><Relationship Id="rId23" Type="http://schemas.openxmlformats.org/officeDocument/2006/relationships/image" Target="../media/image273.emf"/><Relationship Id="rId28" Type="http://schemas.openxmlformats.org/officeDocument/2006/relationships/oleObject" Target="../embeddings/oleObject268.bin"/><Relationship Id="rId10" Type="http://schemas.openxmlformats.org/officeDocument/2006/relationships/image" Target="../media/image270.emf"/><Relationship Id="rId19" Type="http://schemas.openxmlformats.org/officeDocument/2006/relationships/image" Target="../media/image8.jpeg"/><Relationship Id="rId31" Type="http://schemas.openxmlformats.org/officeDocument/2006/relationships/image" Target="../media/image277.emf"/><Relationship Id="rId4" Type="http://schemas.openxmlformats.org/officeDocument/2006/relationships/image" Target="../media/image267.e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72.emf"/><Relationship Id="rId22" Type="http://schemas.openxmlformats.org/officeDocument/2006/relationships/oleObject" Target="../embeddings/oleObject265.bin"/><Relationship Id="rId27" Type="http://schemas.openxmlformats.org/officeDocument/2006/relationships/image" Target="../media/image275.emf"/><Relationship Id="rId30" Type="http://schemas.openxmlformats.org/officeDocument/2006/relationships/oleObject" Target="../embeddings/oleObject26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86.emf"/><Relationship Id="rId26" Type="http://schemas.openxmlformats.org/officeDocument/2006/relationships/image" Target="../media/image290.emf"/><Relationship Id="rId39" Type="http://schemas.openxmlformats.org/officeDocument/2006/relationships/oleObject" Target="../embeddings/oleObject289.bin"/><Relationship Id="rId3" Type="http://schemas.openxmlformats.org/officeDocument/2006/relationships/oleObject" Target="../embeddings/oleObject271.bin"/><Relationship Id="rId21" Type="http://schemas.openxmlformats.org/officeDocument/2006/relationships/oleObject" Target="../embeddings/oleObject280.bin"/><Relationship Id="rId34" Type="http://schemas.openxmlformats.org/officeDocument/2006/relationships/image" Target="../media/image294.emf"/><Relationship Id="rId42" Type="http://schemas.openxmlformats.org/officeDocument/2006/relationships/image" Target="../media/image298.emf"/><Relationship Id="rId47" Type="http://schemas.openxmlformats.org/officeDocument/2006/relationships/image" Target="../media/image8.jpeg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83.emf"/><Relationship Id="rId17" Type="http://schemas.openxmlformats.org/officeDocument/2006/relationships/oleObject" Target="../embeddings/oleObject278.bin"/><Relationship Id="rId25" Type="http://schemas.openxmlformats.org/officeDocument/2006/relationships/oleObject" Target="../embeddings/oleObject282.bin"/><Relationship Id="rId33" Type="http://schemas.openxmlformats.org/officeDocument/2006/relationships/oleObject" Target="../embeddings/oleObject286.bin"/><Relationship Id="rId38" Type="http://schemas.openxmlformats.org/officeDocument/2006/relationships/image" Target="../media/image296.emf"/><Relationship Id="rId46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5.emf"/><Relationship Id="rId20" Type="http://schemas.openxmlformats.org/officeDocument/2006/relationships/image" Target="../media/image287.emf"/><Relationship Id="rId29" Type="http://schemas.openxmlformats.org/officeDocument/2006/relationships/oleObject" Target="../embeddings/oleObject284.bin"/><Relationship Id="rId41" Type="http://schemas.openxmlformats.org/officeDocument/2006/relationships/oleObject" Target="../embeddings/oleObject290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80.emf"/><Relationship Id="rId11" Type="http://schemas.openxmlformats.org/officeDocument/2006/relationships/oleObject" Target="../embeddings/oleObject275.bin"/><Relationship Id="rId24" Type="http://schemas.openxmlformats.org/officeDocument/2006/relationships/image" Target="../media/image289.emf"/><Relationship Id="rId32" Type="http://schemas.openxmlformats.org/officeDocument/2006/relationships/image" Target="../media/image293.emf"/><Relationship Id="rId37" Type="http://schemas.openxmlformats.org/officeDocument/2006/relationships/oleObject" Target="../embeddings/oleObject288.bin"/><Relationship Id="rId40" Type="http://schemas.openxmlformats.org/officeDocument/2006/relationships/image" Target="../media/image297.emf"/><Relationship Id="rId45" Type="http://schemas.openxmlformats.org/officeDocument/2006/relationships/image" Target="../media/image6.jpeg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23" Type="http://schemas.openxmlformats.org/officeDocument/2006/relationships/oleObject" Target="../embeddings/oleObject281.bin"/><Relationship Id="rId28" Type="http://schemas.openxmlformats.org/officeDocument/2006/relationships/image" Target="../media/image291.emf"/><Relationship Id="rId36" Type="http://schemas.openxmlformats.org/officeDocument/2006/relationships/image" Target="../media/image295.emf"/><Relationship Id="rId49" Type="http://schemas.openxmlformats.org/officeDocument/2006/relationships/image" Target="../media/image9.jpeg"/><Relationship Id="rId10" Type="http://schemas.openxmlformats.org/officeDocument/2006/relationships/image" Target="../media/image282.emf"/><Relationship Id="rId19" Type="http://schemas.openxmlformats.org/officeDocument/2006/relationships/oleObject" Target="../embeddings/oleObject279.bin"/><Relationship Id="rId31" Type="http://schemas.openxmlformats.org/officeDocument/2006/relationships/oleObject" Target="../embeddings/oleObject285.bin"/><Relationship Id="rId44" Type="http://schemas.openxmlformats.org/officeDocument/2006/relationships/image" Target="../media/image5.jpeg"/><Relationship Id="rId4" Type="http://schemas.openxmlformats.org/officeDocument/2006/relationships/image" Target="../media/image279.e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84.emf"/><Relationship Id="rId22" Type="http://schemas.openxmlformats.org/officeDocument/2006/relationships/image" Target="../media/image288.emf"/><Relationship Id="rId27" Type="http://schemas.openxmlformats.org/officeDocument/2006/relationships/oleObject" Target="../embeddings/oleObject283.bin"/><Relationship Id="rId30" Type="http://schemas.openxmlformats.org/officeDocument/2006/relationships/image" Target="../media/image292.emf"/><Relationship Id="rId35" Type="http://schemas.openxmlformats.org/officeDocument/2006/relationships/oleObject" Target="../embeddings/oleObject287.bin"/><Relationship Id="rId43" Type="http://schemas.openxmlformats.org/officeDocument/2006/relationships/image" Target="../media/image4.jpeg"/><Relationship Id="rId48" Type="http://schemas.openxmlformats.org/officeDocument/2006/relationships/slide" Target="slide2.xml"/><Relationship Id="rId8" Type="http://schemas.openxmlformats.org/officeDocument/2006/relationships/image" Target="../media/image28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emf"/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5.jpeg"/><Relationship Id="rId3" Type="http://schemas.openxmlformats.org/officeDocument/2006/relationships/oleObject" Target="../embeddings/oleObject291.bin"/><Relationship Id="rId21" Type="http://schemas.openxmlformats.org/officeDocument/2006/relationships/image" Target="../media/image8.jpeg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303.emf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5.emf"/><Relationship Id="rId20" Type="http://schemas.openxmlformats.org/officeDocument/2006/relationships/image" Target="../media/image7.jpeg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00.e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23" Type="http://schemas.openxmlformats.org/officeDocument/2006/relationships/image" Target="../media/image9.jpeg"/><Relationship Id="rId10" Type="http://schemas.openxmlformats.org/officeDocument/2006/relationships/image" Target="../media/image302.emf"/><Relationship Id="rId19" Type="http://schemas.openxmlformats.org/officeDocument/2006/relationships/image" Target="../media/image6.jpeg"/><Relationship Id="rId4" Type="http://schemas.openxmlformats.org/officeDocument/2006/relationships/image" Target="../media/image299.e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304.emf"/><Relationship Id="rId22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7.jpeg"/><Relationship Id="rId26" Type="http://schemas.openxmlformats.org/officeDocument/2006/relationships/oleObject" Target="../embeddings/oleObject10.bin"/><Relationship Id="rId3" Type="http://schemas.openxmlformats.org/officeDocument/2006/relationships/oleObject" Target="../embeddings/oleObject2.bin"/><Relationship Id="rId21" Type="http://schemas.openxmlformats.org/officeDocument/2006/relationships/image" Target="../media/image9.jpeg"/><Relationship Id="rId34" Type="http://schemas.openxmlformats.org/officeDocument/2006/relationships/oleObject" Target="../embeddings/oleObject14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4.emf"/><Relationship Id="rId17" Type="http://schemas.openxmlformats.org/officeDocument/2006/relationships/image" Target="../media/image6.jpeg"/><Relationship Id="rId25" Type="http://schemas.openxmlformats.org/officeDocument/2006/relationships/image" Target="../media/image17.emf"/><Relationship Id="rId33" Type="http://schemas.openxmlformats.org/officeDocument/2006/relationships/image" Target="../media/image2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.jpeg"/><Relationship Id="rId20" Type="http://schemas.openxmlformats.org/officeDocument/2006/relationships/slide" Target="slide2.xml"/><Relationship Id="rId29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11" Type="http://schemas.openxmlformats.org/officeDocument/2006/relationships/oleObject" Target="../embeddings/oleObject6.bin"/><Relationship Id="rId24" Type="http://schemas.openxmlformats.org/officeDocument/2006/relationships/oleObject" Target="../embeddings/oleObject9.bin"/><Relationship Id="rId32" Type="http://schemas.openxmlformats.org/officeDocument/2006/relationships/oleObject" Target="../embeddings/oleObject13.bin"/><Relationship Id="rId37" Type="http://schemas.openxmlformats.org/officeDocument/2006/relationships/image" Target="../media/image23.emf"/><Relationship Id="rId5" Type="http://schemas.openxmlformats.org/officeDocument/2006/relationships/oleObject" Target="../embeddings/oleObject3.bin"/><Relationship Id="rId15" Type="http://schemas.openxmlformats.org/officeDocument/2006/relationships/image" Target="../media/image4.jpeg"/><Relationship Id="rId23" Type="http://schemas.openxmlformats.org/officeDocument/2006/relationships/image" Target="../media/image16.emf"/><Relationship Id="rId28" Type="http://schemas.openxmlformats.org/officeDocument/2006/relationships/oleObject" Target="../embeddings/oleObject11.bin"/><Relationship Id="rId36" Type="http://schemas.openxmlformats.org/officeDocument/2006/relationships/oleObject" Target="../embeddings/oleObject15.bin"/><Relationship Id="rId10" Type="http://schemas.openxmlformats.org/officeDocument/2006/relationships/image" Target="../media/image13.emf"/><Relationship Id="rId19" Type="http://schemas.openxmlformats.org/officeDocument/2006/relationships/image" Target="../media/image8.jpeg"/><Relationship Id="rId31" Type="http://schemas.openxmlformats.org/officeDocument/2006/relationships/image" Target="../media/image20.e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5.emf"/><Relationship Id="rId22" Type="http://schemas.openxmlformats.org/officeDocument/2006/relationships/oleObject" Target="../embeddings/oleObject8.bin"/><Relationship Id="rId27" Type="http://schemas.openxmlformats.org/officeDocument/2006/relationships/image" Target="../media/image18.emf"/><Relationship Id="rId30" Type="http://schemas.openxmlformats.org/officeDocument/2006/relationships/oleObject" Target="../embeddings/oleObject12.bin"/><Relationship Id="rId35" Type="http://schemas.openxmlformats.org/officeDocument/2006/relationships/image" Target="../media/image2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1.emf"/><Relationship Id="rId26" Type="http://schemas.openxmlformats.org/officeDocument/2006/relationships/image" Target="../media/image35.emf"/><Relationship Id="rId39" Type="http://schemas.openxmlformats.org/officeDocument/2006/relationships/image" Target="../media/image4.jpeg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34" Type="http://schemas.openxmlformats.org/officeDocument/2006/relationships/image" Target="../media/image39.emf"/><Relationship Id="rId42" Type="http://schemas.openxmlformats.org/officeDocument/2006/relationships/image" Target="../media/image7.jpe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33" Type="http://schemas.openxmlformats.org/officeDocument/2006/relationships/oleObject" Target="../embeddings/oleObject31.bin"/><Relationship Id="rId38" Type="http://schemas.openxmlformats.org/officeDocument/2006/relationships/image" Target="../media/image4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.emf"/><Relationship Id="rId20" Type="http://schemas.openxmlformats.org/officeDocument/2006/relationships/image" Target="../media/image32.emf"/><Relationship Id="rId29" Type="http://schemas.openxmlformats.org/officeDocument/2006/relationships/oleObject" Target="../embeddings/oleObject29.bin"/><Relationship Id="rId41" Type="http://schemas.openxmlformats.org/officeDocument/2006/relationships/image" Target="../media/image6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34.emf"/><Relationship Id="rId32" Type="http://schemas.openxmlformats.org/officeDocument/2006/relationships/image" Target="../media/image38.emf"/><Relationship Id="rId37" Type="http://schemas.openxmlformats.org/officeDocument/2006/relationships/oleObject" Target="../embeddings/oleObject33.bin"/><Relationship Id="rId40" Type="http://schemas.openxmlformats.org/officeDocument/2006/relationships/image" Target="../media/image5.jpeg"/><Relationship Id="rId45" Type="http://schemas.openxmlformats.org/officeDocument/2006/relationships/image" Target="../media/image9.jpeg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36.emf"/><Relationship Id="rId36" Type="http://schemas.openxmlformats.org/officeDocument/2006/relationships/image" Target="../media/image40.emf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24.bin"/><Relationship Id="rId31" Type="http://schemas.openxmlformats.org/officeDocument/2006/relationships/oleObject" Target="../embeddings/oleObject30.bin"/><Relationship Id="rId44" Type="http://schemas.openxmlformats.org/officeDocument/2006/relationships/slide" Target="slide2.xml"/><Relationship Id="rId4" Type="http://schemas.openxmlformats.org/officeDocument/2006/relationships/image" Target="../media/image24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9.emf"/><Relationship Id="rId22" Type="http://schemas.openxmlformats.org/officeDocument/2006/relationships/image" Target="../media/image33.emf"/><Relationship Id="rId27" Type="http://schemas.openxmlformats.org/officeDocument/2006/relationships/oleObject" Target="../embeddings/oleObject28.bin"/><Relationship Id="rId30" Type="http://schemas.openxmlformats.org/officeDocument/2006/relationships/image" Target="../media/image37.emf"/><Relationship Id="rId35" Type="http://schemas.openxmlformats.org/officeDocument/2006/relationships/oleObject" Target="../embeddings/oleObject32.bin"/><Relationship Id="rId43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.jpeg"/><Relationship Id="rId18" Type="http://schemas.openxmlformats.org/officeDocument/2006/relationships/slide" Target="slide2.xml"/><Relationship Id="rId26" Type="http://schemas.openxmlformats.org/officeDocument/2006/relationships/oleObject" Target="../embeddings/oleObject42.bin"/><Relationship Id="rId39" Type="http://schemas.openxmlformats.org/officeDocument/2006/relationships/image" Target="../media/image55.emf"/><Relationship Id="rId3" Type="http://schemas.openxmlformats.org/officeDocument/2006/relationships/oleObject" Target="../embeddings/oleObject34.bin"/><Relationship Id="rId21" Type="http://schemas.openxmlformats.org/officeDocument/2006/relationships/image" Target="../media/image27.png"/><Relationship Id="rId34" Type="http://schemas.openxmlformats.org/officeDocument/2006/relationships/oleObject" Target="../embeddings/oleObject46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6.emf"/><Relationship Id="rId17" Type="http://schemas.openxmlformats.org/officeDocument/2006/relationships/image" Target="../media/image8.jpeg"/><Relationship Id="rId25" Type="http://schemas.openxmlformats.org/officeDocument/2006/relationships/image" Target="../media/image48.emf"/><Relationship Id="rId33" Type="http://schemas.openxmlformats.org/officeDocument/2006/relationships/image" Target="../media/image52.emf"/><Relationship Id="rId38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jpeg"/><Relationship Id="rId20" Type="http://schemas.openxmlformats.org/officeDocument/2006/relationships/oleObject" Target="../embeddings/oleObject39.bin"/><Relationship Id="rId29" Type="http://schemas.openxmlformats.org/officeDocument/2006/relationships/image" Target="../media/image50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38.bin"/><Relationship Id="rId24" Type="http://schemas.openxmlformats.org/officeDocument/2006/relationships/oleObject" Target="../embeddings/oleObject41.bin"/><Relationship Id="rId32" Type="http://schemas.openxmlformats.org/officeDocument/2006/relationships/oleObject" Target="../embeddings/oleObject45.bin"/><Relationship Id="rId37" Type="http://schemas.openxmlformats.org/officeDocument/2006/relationships/image" Target="../media/image54.emf"/><Relationship Id="rId5" Type="http://schemas.openxmlformats.org/officeDocument/2006/relationships/oleObject" Target="../embeddings/oleObject35.bin"/><Relationship Id="rId15" Type="http://schemas.openxmlformats.org/officeDocument/2006/relationships/image" Target="../media/image6.jpeg"/><Relationship Id="rId23" Type="http://schemas.openxmlformats.org/officeDocument/2006/relationships/image" Target="../media/image47.emf"/><Relationship Id="rId28" Type="http://schemas.openxmlformats.org/officeDocument/2006/relationships/oleObject" Target="../embeddings/oleObject43.bin"/><Relationship Id="rId36" Type="http://schemas.openxmlformats.org/officeDocument/2006/relationships/oleObject" Target="../embeddings/oleObject47.bin"/><Relationship Id="rId10" Type="http://schemas.openxmlformats.org/officeDocument/2006/relationships/image" Target="../media/image45.emf"/><Relationship Id="rId19" Type="http://schemas.openxmlformats.org/officeDocument/2006/relationships/image" Target="../media/image9.jpeg"/><Relationship Id="rId31" Type="http://schemas.openxmlformats.org/officeDocument/2006/relationships/image" Target="../media/image51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5.jpeg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49.emf"/><Relationship Id="rId30" Type="http://schemas.openxmlformats.org/officeDocument/2006/relationships/oleObject" Target="../embeddings/oleObject44.bin"/><Relationship Id="rId35" Type="http://schemas.openxmlformats.org/officeDocument/2006/relationships/image" Target="../media/image5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63.emf"/><Relationship Id="rId26" Type="http://schemas.openxmlformats.org/officeDocument/2006/relationships/slide" Target="slide2.xml"/><Relationship Id="rId3" Type="http://schemas.openxmlformats.org/officeDocument/2006/relationships/oleObject" Target="../embeddings/oleObject49.bin"/><Relationship Id="rId21" Type="http://schemas.openxmlformats.org/officeDocument/2006/relationships/image" Target="../media/image4.jpeg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0.emf"/><Relationship Id="rId17" Type="http://schemas.openxmlformats.org/officeDocument/2006/relationships/oleObject" Target="../embeddings/oleObject56.bin"/><Relationship Id="rId25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2.emf"/><Relationship Id="rId20" Type="http://schemas.openxmlformats.org/officeDocument/2006/relationships/image" Target="../media/image64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7.jpeg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image" Target="../media/image6.jpeg"/><Relationship Id="rId10" Type="http://schemas.openxmlformats.org/officeDocument/2006/relationships/image" Target="../media/image59.e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1.emf"/><Relationship Id="rId22" Type="http://schemas.openxmlformats.org/officeDocument/2006/relationships/image" Target="../media/image5.jpeg"/><Relationship Id="rId27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image" Target="../media/image8.jpeg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6.emf"/><Relationship Id="rId11" Type="http://schemas.openxmlformats.org/officeDocument/2006/relationships/image" Target="../media/image6.jpeg"/><Relationship Id="rId5" Type="http://schemas.openxmlformats.org/officeDocument/2006/relationships/oleObject" Target="../embeddings/oleObject59.bin"/><Relationship Id="rId15" Type="http://schemas.openxmlformats.org/officeDocument/2006/relationships/image" Target="../media/image9.jpeg"/><Relationship Id="rId10" Type="http://schemas.openxmlformats.org/officeDocument/2006/relationships/image" Target="../media/image5.jpeg"/><Relationship Id="rId4" Type="http://schemas.openxmlformats.org/officeDocument/2006/relationships/image" Target="../media/image65.emf"/><Relationship Id="rId9" Type="http://schemas.openxmlformats.org/officeDocument/2006/relationships/image" Target="../media/image4.jpeg"/><Relationship Id="rId1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5.emf"/><Relationship Id="rId26" Type="http://schemas.openxmlformats.org/officeDocument/2006/relationships/image" Target="../media/image79.emf"/><Relationship Id="rId39" Type="http://schemas.openxmlformats.org/officeDocument/2006/relationships/oleObject" Target="../embeddings/oleObject79.bin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83.emf"/><Relationship Id="rId42" Type="http://schemas.openxmlformats.org/officeDocument/2006/relationships/image" Target="../media/image87.emf"/><Relationship Id="rId47" Type="http://schemas.openxmlformats.org/officeDocument/2006/relationships/image" Target="../media/image8.jpeg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33" Type="http://schemas.openxmlformats.org/officeDocument/2006/relationships/oleObject" Target="../embeddings/oleObject76.bin"/><Relationship Id="rId38" Type="http://schemas.openxmlformats.org/officeDocument/2006/relationships/image" Target="../media/image85.emf"/><Relationship Id="rId46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29" Type="http://schemas.openxmlformats.org/officeDocument/2006/relationships/oleObject" Target="../embeddings/oleObject74.bin"/><Relationship Id="rId41" Type="http://schemas.openxmlformats.org/officeDocument/2006/relationships/oleObject" Target="../embeddings/oleObject8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8.emf"/><Relationship Id="rId32" Type="http://schemas.openxmlformats.org/officeDocument/2006/relationships/image" Target="../media/image82.emf"/><Relationship Id="rId37" Type="http://schemas.openxmlformats.org/officeDocument/2006/relationships/oleObject" Target="../embeddings/oleObject78.bin"/><Relationship Id="rId40" Type="http://schemas.openxmlformats.org/officeDocument/2006/relationships/image" Target="../media/image86.emf"/><Relationship Id="rId45" Type="http://schemas.openxmlformats.org/officeDocument/2006/relationships/image" Target="../media/image6.jpeg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80.emf"/><Relationship Id="rId36" Type="http://schemas.openxmlformats.org/officeDocument/2006/relationships/image" Target="../media/image84.emf"/><Relationship Id="rId49" Type="http://schemas.openxmlformats.org/officeDocument/2006/relationships/image" Target="../media/image9.jpeg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69.bin"/><Relationship Id="rId31" Type="http://schemas.openxmlformats.org/officeDocument/2006/relationships/oleObject" Target="../embeddings/oleObject75.bin"/><Relationship Id="rId44" Type="http://schemas.openxmlformats.org/officeDocument/2006/relationships/image" Target="../media/image5.jpeg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81.emf"/><Relationship Id="rId35" Type="http://schemas.openxmlformats.org/officeDocument/2006/relationships/oleObject" Target="../embeddings/oleObject77.bin"/><Relationship Id="rId43" Type="http://schemas.openxmlformats.org/officeDocument/2006/relationships/image" Target="../media/image4.jpeg"/><Relationship Id="rId48" Type="http://schemas.openxmlformats.org/officeDocument/2006/relationships/slide" Target="slide2.xml"/><Relationship Id="rId8" Type="http://schemas.openxmlformats.org/officeDocument/2006/relationships/image" Target="../media/image7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7.jpeg"/><Relationship Id="rId3" Type="http://schemas.openxmlformats.org/officeDocument/2006/relationships/oleObject" Target="../embeddings/oleObject81.bin"/><Relationship Id="rId21" Type="http://schemas.openxmlformats.org/officeDocument/2006/relationships/image" Target="../media/image9.jpeg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2.emf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jpeg"/><Relationship Id="rId20" Type="http://schemas.openxmlformats.org/officeDocument/2006/relationships/slide" Target="slide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image" Target="../media/image4.jpeg"/><Relationship Id="rId10" Type="http://schemas.openxmlformats.org/officeDocument/2006/relationships/image" Target="../media/image91.emf"/><Relationship Id="rId19" Type="http://schemas.openxmlformats.org/officeDocument/2006/relationships/image" Target="../media/image8.jpeg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>
            <a:extLst>
              <a:ext uri="{FF2B5EF4-FFF2-40B4-BE49-F238E27FC236}">
                <a16:creationId xmlns:a16="http://schemas.microsoft.com/office/drawing/2014/main" id="{C904FFFD-2C88-4DC6-9C2F-2268BAAE5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762000"/>
            <a:ext cx="2514600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19050" cmpd="sng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5400">
                <a:latin typeface="华文行楷" panose="02010800040101010101" pitchFamily="2" charset="-122"/>
                <a:ea typeface="华文行楷" panose="02010800040101010101" pitchFamily="2" charset="-122"/>
              </a:rPr>
              <a:t>第五章</a:t>
            </a:r>
          </a:p>
        </p:txBody>
      </p:sp>
      <p:sp>
        <p:nvSpPr>
          <p:cNvPr id="34819" name="Text Box 1027">
            <a:extLst>
              <a:ext uri="{FF2B5EF4-FFF2-40B4-BE49-F238E27FC236}">
                <a16:creationId xmlns:a16="http://schemas.microsoft.com/office/drawing/2014/main" id="{0AE2695E-8144-4CB8-B140-9CC4DF3DC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10000"/>
            <a:ext cx="182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积分学</a:t>
            </a:r>
          </a:p>
        </p:txBody>
      </p:sp>
      <p:sp>
        <p:nvSpPr>
          <p:cNvPr id="34820" name="AutoShape 1028">
            <a:extLst>
              <a:ext uri="{FF2B5EF4-FFF2-40B4-BE49-F238E27FC236}">
                <a16:creationId xmlns:a16="http://schemas.microsoft.com/office/drawing/2014/main" id="{CC381A49-CA51-4ABC-BBF7-D3BFB1355EF9}"/>
              </a:ext>
            </a:extLst>
          </p:cNvPr>
          <p:cNvSpPr>
            <a:spLocks/>
          </p:cNvSpPr>
          <p:nvPr/>
        </p:nvSpPr>
        <p:spPr bwMode="auto">
          <a:xfrm>
            <a:off x="3352800" y="3657600"/>
            <a:ext cx="179388" cy="1066800"/>
          </a:xfrm>
          <a:prstGeom prst="leftBrace">
            <a:avLst>
              <a:gd name="adj1" fmla="val 4955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Text Box 1029">
            <a:extLst>
              <a:ext uri="{FF2B5EF4-FFF2-40B4-BE49-F238E27FC236}">
                <a16:creationId xmlns:a16="http://schemas.microsoft.com/office/drawing/2014/main" id="{9616199C-7523-4ED3-BE75-EAACC1FC5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441700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不定积分</a:t>
            </a:r>
          </a:p>
        </p:txBody>
      </p:sp>
      <p:sp>
        <p:nvSpPr>
          <p:cNvPr id="34822" name="Text Box 1030">
            <a:extLst>
              <a:ext uri="{FF2B5EF4-FFF2-40B4-BE49-F238E27FC236}">
                <a16:creationId xmlns:a16="http://schemas.microsoft.com/office/drawing/2014/main" id="{0532728B-275B-45E1-B023-040128329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59250"/>
            <a:ext cx="205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定积分</a:t>
            </a:r>
          </a:p>
        </p:txBody>
      </p:sp>
      <p:sp>
        <p:nvSpPr>
          <p:cNvPr id="34834" name="Text Box 1042">
            <a:extLst>
              <a:ext uri="{FF2B5EF4-FFF2-40B4-BE49-F238E27FC236}">
                <a16:creationId xmlns:a16="http://schemas.microsoft.com/office/drawing/2014/main" id="{D6930227-946E-426A-AD47-23B573FA6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763" y="1905000"/>
            <a:ext cx="24082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21" grpId="0" autoUpdateAnimBg="0"/>
      <p:bldP spid="3482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10D2E62-175D-458C-84E5-B7E7679C8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58775"/>
            <a:ext cx="38862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定积分的几何意义</a:t>
            </a:r>
            <a:r>
              <a:rPr lang="en-US" altLang="zh-CN" sz="2800" b="1">
                <a:ea typeface="楷体_GB2312" pitchFamily="49" charset="-122"/>
              </a:rPr>
              <a:t>: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3A22204C-0D4C-43C9-B3CC-A02213B3A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850" y="1054100"/>
          <a:ext cx="3683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公式" r:id="rId3" imgW="3682800" imgH="774360" progId="Equation.3">
                  <p:embed/>
                </p:oleObj>
              </mc:Choice>
              <mc:Fallback>
                <p:oleObj name="公式" r:id="rId3" imgW="3682800" imgH="774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054100"/>
                        <a:ext cx="3683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>
            <a:extLst>
              <a:ext uri="{FF2B5EF4-FFF2-40B4-BE49-F238E27FC236}">
                <a16:creationId xmlns:a16="http://schemas.microsoft.com/office/drawing/2014/main" id="{AF29B4A7-1F53-40BB-8340-95756CF12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572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曲边梯形面积</a:t>
            </a: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01F41891-1788-4436-A281-77EA7530FD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968500"/>
          <a:ext cx="3340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公式" r:id="rId5" imgW="3340080" imgH="774360" progId="Equation.3">
                  <p:embed/>
                </p:oleObj>
              </mc:Choice>
              <mc:Fallback>
                <p:oleObj name="公式" r:id="rId5" imgW="3340080" imgH="774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68500"/>
                        <a:ext cx="3340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>
            <a:extLst>
              <a:ext uri="{FF2B5EF4-FFF2-40B4-BE49-F238E27FC236}">
                <a16:creationId xmlns:a16="http://schemas.microsoft.com/office/drawing/2014/main" id="{64C7135F-52C8-4984-990F-C7D612EA8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2030413"/>
            <a:ext cx="3506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曲边梯形面积的负值</a:t>
            </a:r>
          </a:p>
        </p:txBody>
      </p:sp>
      <p:sp>
        <p:nvSpPr>
          <p:cNvPr id="11271" name="Freeform 7">
            <a:extLst>
              <a:ext uri="{FF2B5EF4-FFF2-40B4-BE49-F238E27FC236}">
                <a16:creationId xmlns:a16="http://schemas.microsoft.com/office/drawing/2014/main" id="{5FDD803E-4344-428F-B6FF-D386409072EA}"/>
              </a:ext>
            </a:extLst>
          </p:cNvPr>
          <p:cNvSpPr>
            <a:spLocks/>
          </p:cNvSpPr>
          <p:nvPr/>
        </p:nvSpPr>
        <p:spPr bwMode="auto">
          <a:xfrm>
            <a:off x="914400" y="3235325"/>
            <a:ext cx="838200" cy="838200"/>
          </a:xfrm>
          <a:custGeom>
            <a:avLst/>
            <a:gdLst>
              <a:gd name="T0" fmla="*/ 0 w 528"/>
              <a:gd name="T1" fmla="*/ 0 h 528"/>
              <a:gd name="T2" fmla="*/ 528 w 528"/>
              <a:gd name="T3" fmla="*/ 528 h 528"/>
              <a:gd name="T4" fmla="*/ 0 w 528"/>
              <a:gd name="T5" fmla="*/ 528 h 528"/>
              <a:gd name="T6" fmla="*/ 0 w 528"/>
              <a:gd name="T7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528">
                <a:moveTo>
                  <a:pt x="0" y="0"/>
                </a:moveTo>
                <a:lnTo>
                  <a:pt x="528" y="528"/>
                </a:lnTo>
                <a:lnTo>
                  <a:pt x="0" y="528"/>
                </a:lnTo>
                <a:lnTo>
                  <a:pt x="0" y="0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Freeform 8">
            <a:extLst>
              <a:ext uri="{FF2B5EF4-FFF2-40B4-BE49-F238E27FC236}">
                <a16:creationId xmlns:a16="http://schemas.microsoft.com/office/drawing/2014/main" id="{D6B24470-4CFB-4788-8E58-910EF17D1F79}"/>
              </a:ext>
            </a:extLst>
          </p:cNvPr>
          <p:cNvSpPr>
            <a:spLocks/>
          </p:cNvSpPr>
          <p:nvPr/>
        </p:nvSpPr>
        <p:spPr bwMode="auto">
          <a:xfrm>
            <a:off x="1752600" y="4094163"/>
            <a:ext cx="1905000" cy="512762"/>
          </a:xfrm>
          <a:custGeom>
            <a:avLst/>
            <a:gdLst>
              <a:gd name="T0" fmla="*/ 0 w 1200"/>
              <a:gd name="T1" fmla="*/ 0 h 336"/>
              <a:gd name="T2" fmla="*/ 672 w 1200"/>
              <a:gd name="T3" fmla="*/ 336 h 336"/>
              <a:gd name="T4" fmla="*/ 1200 w 120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336">
                <a:moveTo>
                  <a:pt x="0" y="0"/>
                </a:moveTo>
                <a:cubicBezTo>
                  <a:pt x="236" y="168"/>
                  <a:pt x="472" y="336"/>
                  <a:pt x="672" y="336"/>
                </a:cubicBezTo>
                <a:cubicBezTo>
                  <a:pt x="872" y="336"/>
                  <a:pt x="1112" y="56"/>
                  <a:pt x="1200" y="0"/>
                </a:cubicBezTo>
              </a:path>
            </a:pathLst>
          </a:custGeom>
          <a:solidFill>
            <a:srgbClr val="00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Freeform 9">
            <a:extLst>
              <a:ext uri="{FF2B5EF4-FFF2-40B4-BE49-F238E27FC236}">
                <a16:creationId xmlns:a16="http://schemas.microsoft.com/office/drawing/2014/main" id="{1D2F8716-DF7E-4432-A7ED-DA89BBD4AC7B}"/>
              </a:ext>
            </a:extLst>
          </p:cNvPr>
          <p:cNvSpPr>
            <a:spLocks/>
          </p:cNvSpPr>
          <p:nvPr/>
        </p:nvSpPr>
        <p:spPr bwMode="auto">
          <a:xfrm>
            <a:off x="3657600" y="3006725"/>
            <a:ext cx="2362200" cy="1066800"/>
          </a:xfrm>
          <a:custGeom>
            <a:avLst/>
            <a:gdLst>
              <a:gd name="T0" fmla="*/ 0 w 1488"/>
              <a:gd name="T1" fmla="*/ 672 h 672"/>
              <a:gd name="T2" fmla="*/ 768 w 1488"/>
              <a:gd name="T3" fmla="*/ 0 h 672"/>
              <a:gd name="T4" fmla="*/ 1488 w 1488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8" h="672">
                <a:moveTo>
                  <a:pt x="0" y="672"/>
                </a:moveTo>
                <a:cubicBezTo>
                  <a:pt x="260" y="336"/>
                  <a:pt x="520" y="0"/>
                  <a:pt x="768" y="0"/>
                </a:cubicBezTo>
                <a:cubicBezTo>
                  <a:pt x="1016" y="0"/>
                  <a:pt x="1368" y="560"/>
                  <a:pt x="1488" y="672"/>
                </a:cubicBezTo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Freeform 10">
            <a:extLst>
              <a:ext uri="{FF2B5EF4-FFF2-40B4-BE49-F238E27FC236}">
                <a16:creationId xmlns:a16="http://schemas.microsoft.com/office/drawing/2014/main" id="{B80CA528-B1BB-49C2-8D6A-C6F43ECF14F9}"/>
              </a:ext>
            </a:extLst>
          </p:cNvPr>
          <p:cNvSpPr>
            <a:spLocks/>
          </p:cNvSpPr>
          <p:nvPr/>
        </p:nvSpPr>
        <p:spPr bwMode="auto">
          <a:xfrm>
            <a:off x="6019800" y="4073525"/>
            <a:ext cx="1524000" cy="609600"/>
          </a:xfrm>
          <a:custGeom>
            <a:avLst/>
            <a:gdLst>
              <a:gd name="T0" fmla="*/ 0 w 960"/>
              <a:gd name="T1" fmla="*/ 0 h 384"/>
              <a:gd name="T2" fmla="*/ 480 w 960"/>
              <a:gd name="T3" fmla="*/ 384 h 384"/>
              <a:gd name="T4" fmla="*/ 960 w 960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384">
                <a:moveTo>
                  <a:pt x="0" y="0"/>
                </a:moveTo>
                <a:cubicBezTo>
                  <a:pt x="160" y="192"/>
                  <a:pt x="320" y="384"/>
                  <a:pt x="480" y="384"/>
                </a:cubicBezTo>
                <a:cubicBezTo>
                  <a:pt x="640" y="384"/>
                  <a:pt x="880" y="64"/>
                  <a:pt x="960" y="0"/>
                </a:cubicBezTo>
              </a:path>
            </a:pathLst>
          </a:custGeom>
          <a:solidFill>
            <a:srgbClr val="00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Freeform 11">
            <a:extLst>
              <a:ext uri="{FF2B5EF4-FFF2-40B4-BE49-F238E27FC236}">
                <a16:creationId xmlns:a16="http://schemas.microsoft.com/office/drawing/2014/main" id="{A268C06A-4701-45DE-B617-6CC910D0033E}"/>
              </a:ext>
            </a:extLst>
          </p:cNvPr>
          <p:cNvSpPr>
            <a:spLocks/>
          </p:cNvSpPr>
          <p:nvPr/>
        </p:nvSpPr>
        <p:spPr bwMode="auto">
          <a:xfrm>
            <a:off x="7543800" y="2930525"/>
            <a:ext cx="762000" cy="1143000"/>
          </a:xfrm>
          <a:custGeom>
            <a:avLst/>
            <a:gdLst>
              <a:gd name="T0" fmla="*/ 0 w 480"/>
              <a:gd name="T1" fmla="*/ 720 h 720"/>
              <a:gd name="T2" fmla="*/ 480 w 480"/>
              <a:gd name="T3" fmla="*/ 720 h 720"/>
              <a:gd name="T4" fmla="*/ 480 w 480"/>
              <a:gd name="T5" fmla="*/ 0 h 720"/>
              <a:gd name="T6" fmla="*/ 0 w 480"/>
              <a:gd name="T7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720">
                <a:moveTo>
                  <a:pt x="0" y="720"/>
                </a:moveTo>
                <a:lnTo>
                  <a:pt x="480" y="720"/>
                </a:lnTo>
                <a:lnTo>
                  <a:pt x="480" y="0"/>
                </a:lnTo>
                <a:lnTo>
                  <a:pt x="0" y="720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02" name="Group 38">
            <a:extLst>
              <a:ext uri="{FF2B5EF4-FFF2-40B4-BE49-F238E27FC236}">
                <a16:creationId xmlns:a16="http://schemas.microsoft.com/office/drawing/2014/main" id="{810EFE34-5610-4BAF-B451-E9F8E402E82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854325"/>
            <a:ext cx="8229600" cy="2209800"/>
            <a:chOff x="432" y="1798"/>
            <a:chExt cx="5184" cy="1392"/>
          </a:xfrm>
        </p:grpSpPr>
        <p:sp>
          <p:nvSpPr>
            <p:cNvPr id="11277" name="Line 13">
              <a:extLst>
                <a:ext uri="{FF2B5EF4-FFF2-40B4-BE49-F238E27FC236}">
                  <a16:creationId xmlns:a16="http://schemas.microsoft.com/office/drawing/2014/main" id="{C9C69E05-A271-4A88-BC65-00B363FBA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03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14">
              <a:extLst>
                <a:ext uri="{FF2B5EF4-FFF2-40B4-BE49-F238E27FC236}">
                  <a16:creationId xmlns:a16="http://schemas.microsoft.com/office/drawing/2014/main" id="{D1AB6B43-A9F3-489E-A9E6-549ED8DD5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184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Freeform 16">
              <a:extLst>
                <a:ext uri="{FF2B5EF4-FFF2-40B4-BE49-F238E27FC236}">
                  <a16:creationId xmlns:a16="http://schemas.microsoft.com/office/drawing/2014/main" id="{13F7CC14-E620-4EDF-A283-CAFCDD681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1846"/>
              <a:ext cx="4656" cy="1112"/>
            </a:xfrm>
            <a:custGeom>
              <a:avLst/>
              <a:gdLst>
                <a:gd name="T0" fmla="*/ 0 w 4656"/>
                <a:gd name="T1" fmla="*/ 192 h 1112"/>
                <a:gd name="T2" fmla="*/ 1248 w 4656"/>
                <a:gd name="T3" fmla="*/ 1056 h 1112"/>
                <a:gd name="T4" fmla="*/ 2496 w 4656"/>
                <a:gd name="T5" fmla="*/ 48 h 1112"/>
                <a:gd name="T6" fmla="*/ 3696 w 4656"/>
                <a:gd name="T7" fmla="*/ 1104 h 1112"/>
                <a:gd name="T8" fmla="*/ 4656 w 4656"/>
                <a:gd name="T9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6" h="1112">
                  <a:moveTo>
                    <a:pt x="0" y="192"/>
                  </a:moveTo>
                  <a:cubicBezTo>
                    <a:pt x="416" y="636"/>
                    <a:pt x="832" y="1080"/>
                    <a:pt x="1248" y="1056"/>
                  </a:cubicBezTo>
                  <a:cubicBezTo>
                    <a:pt x="1664" y="1032"/>
                    <a:pt x="2088" y="40"/>
                    <a:pt x="2496" y="48"/>
                  </a:cubicBezTo>
                  <a:cubicBezTo>
                    <a:pt x="2904" y="56"/>
                    <a:pt x="3336" y="1112"/>
                    <a:pt x="3696" y="1104"/>
                  </a:cubicBezTo>
                  <a:cubicBezTo>
                    <a:pt x="4056" y="1096"/>
                    <a:pt x="4496" y="184"/>
                    <a:pt x="465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1" name="Object 17">
              <a:extLst>
                <a:ext uri="{FF2B5EF4-FFF2-40B4-BE49-F238E27FC236}">
                  <a16:creationId xmlns:a16="http://schemas.microsoft.com/office/drawing/2014/main" id="{9AE218CB-4BE8-49F1-B6E8-0A1EA1E5B1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26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" name="公式" r:id="rId7" imgW="228600" imgH="241200" progId="Equation.3">
                    <p:embed/>
                  </p:oleObj>
                </mc:Choice>
                <mc:Fallback>
                  <p:oleObj name="公式" r:id="rId7" imgW="22860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6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18">
              <a:extLst>
                <a:ext uri="{FF2B5EF4-FFF2-40B4-BE49-F238E27FC236}">
                  <a16:creationId xmlns:a16="http://schemas.microsoft.com/office/drawing/2014/main" id="{F83B2328-4CA8-4900-AC0B-284A2B37FC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72" y="2614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6" name="公式" r:id="rId9" imgW="215640" imgH="330120" progId="Equation.3">
                    <p:embed/>
                  </p:oleObj>
                </mc:Choice>
                <mc:Fallback>
                  <p:oleObj name="公式" r:id="rId9" imgW="215640" imgH="33012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2614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19">
              <a:extLst>
                <a:ext uri="{FF2B5EF4-FFF2-40B4-BE49-F238E27FC236}">
                  <a16:creationId xmlns:a16="http://schemas.microsoft.com/office/drawing/2014/main" id="{F7F8F6E0-F5FE-4906-9F69-0903E4511D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55" y="182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7" name="公式" r:id="rId11" imgW="241200" imgH="317160" progId="Equation.3">
                    <p:embed/>
                  </p:oleObj>
                </mc:Choice>
                <mc:Fallback>
                  <p:oleObj name="公式" r:id="rId11" imgW="241200" imgH="3171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5" y="182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20">
              <a:extLst>
                <a:ext uri="{FF2B5EF4-FFF2-40B4-BE49-F238E27FC236}">
                  <a16:creationId xmlns:a16="http://schemas.microsoft.com/office/drawing/2014/main" id="{7997AF7A-F6C5-47D1-9440-D95666EE3B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56" y="26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8" name="公式" r:id="rId13" imgW="228600" imgH="241200" progId="Equation.3">
                    <p:embed/>
                  </p:oleObj>
                </mc:Choice>
                <mc:Fallback>
                  <p:oleObj name="公式" r:id="rId13" imgW="228600" imgH="241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6" y="26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5" name="Line 21">
              <a:extLst>
                <a:ext uri="{FF2B5EF4-FFF2-40B4-BE49-F238E27FC236}">
                  <a16:creationId xmlns:a16="http://schemas.microsoft.com/office/drawing/2014/main" id="{BF257374-8203-410B-BA51-691453E3B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98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22">
              <a:extLst>
                <a:ext uri="{FF2B5EF4-FFF2-40B4-BE49-F238E27FC236}">
                  <a16:creationId xmlns:a16="http://schemas.microsoft.com/office/drawing/2014/main" id="{12515382-4B98-4D8A-95B5-2BC17733D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566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287" name="Object 23">
            <a:extLst>
              <a:ext uri="{FF2B5EF4-FFF2-40B4-BE49-F238E27FC236}">
                <a16:creationId xmlns:a16="http://schemas.microsoft.com/office/drawing/2014/main" id="{103CA184-58F1-4104-B8DE-8563AE2935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598863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公式" r:id="rId15" imgW="355320" imgH="444240" progId="Equation.3">
                  <p:embed/>
                </p:oleObj>
              </mc:Choice>
              <mc:Fallback>
                <p:oleObj name="公式" r:id="rId15" imgW="35532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98863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>
            <a:extLst>
              <a:ext uri="{FF2B5EF4-FFF2-40B4-BE49-F238E27FC236}">
                <a16:creationId xmlns:a16="http://schemas.microsoft.com/office/drawing/2014/main" id="{4A83DF03-0597-4E58-ADB3-2AFFB50F88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056063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公式" r:id="rId17" imgW="406080" imgH="444240" progId="Equation.3">
                  <p:embed/>
                </p:oleObj>
              </mc:Choice>
              <mc:Fallback>
                <p:oleObj name="公式" r:id="rId17" imgW="406080" imgH="444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56063"/>
                        <a:ext cx="40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>
            <a:extLst>
              <a:ext uri="{FF2B5EF4-FFF2-40B4-BE49-F238E27FC236}">
                <a16:creationId xmlns:a16="http://schemas.microsoft.com/office/drawing/2014/main" id="{BB8D884E-1882-4B37-AA6F-7F7F0EC152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9788" y="340995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公式" r:id="rId19" imgW="380880" imgH="444240" progId="Equation.3">
                  <p:embed/>
                </p:oleObj>
              </mc:Choice>
              <mc:Fallback>
                <p:oleObj name="公式" r:id="rId19" imgW="380880" imgH="4442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340995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6">
            <a:extLst>
              <a:ext uri="{FF2B5EF4-FFF2-40B4-BE49-F238E27FC236}">
                <a16:creationId xmlns:a16="http://schemas.microsoft.com/office/drawing/2014/main" id="{00555B3E-85B4-4F1F-828C-F00B89914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0188" y="4127500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公式" r:id="rId21" imgW="406080" imgH="444240" progId="Equation.3">
                  <p:embed/>
                </p:oleObj>
              </mc:Choice>
              <mc:Fallback>
                <p:oleObj name="公式" r:id="rId21" imgW="406080" imgH="4442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188" y="4127500"/>
                        <a:ext cx="40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7">
            <a:extLst>
              <a:ext uri="{FF2B5EF4-FFF2-40B4-BE49-F238E27FC236}">
                <a16:creationId xmlns:a16="http://schemas.microsoft.com/office/drawing/2014/main" id="{0BC1ED85-D432-4833-B05F-48EAAED835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61300" y="356235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公式" r:id="rId23" imgW="393480" imgH="444240" progId="Equation.3">
                  <p:embed/>
                </p:oleObj>
              </mc:Choice>
              <mc:Fallback>
                <p:oleObj name="公式" r:id="rId23" imgW="393480" imgH="4442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0" y="3562350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8">
            <a:extLst>
              <a:ext uri="{FF2B5EF4-FFF2-40B4-BE49-F238E27FC236}">
                <a16:creationId xmlns:a16="http://schemas.microsoft.com/office/drawing/2014/main" id="{9FDFD2F0-1014-4D20-A1F9-E23FDEB80D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016500"/>
          <a:ext cx="5168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公式" r:id="rId25" imgW="5168880" imgH="774360" progId="Equation.3">
                  <p:embed/>
                </p:oleObj>
              </mc:Choice>
              <mc:Fallback>
                <p:oleObj name="公式" r:id="rId25" imgW="5168880" imgH="774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16500"/>
                        <a:ext cx="5168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3" name="Text Box 29">
            <a:extLst>
              <a:ext uri="{FF2B5EF4-FFF2-40B4-BE49-F238E27FC236}">
                <a16:creationId xmlns:a16="http://schemas.microsoft.com/office/drawing/2014/main" id="{A3B3ADA7-A2FD-496E-BC28-97D4435FE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7150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各部分面积的代数和</a:t>
            </a:r>
          </a:p>
        </p:txBody>
      </p:sp>
      <p:graphicFrame>
        <p:nvGraphicFramePr>
          <p:cNvPr id="11294" name="Object 30">
            <a:extLst>
              <a:ext uri="{FF2B5EF4-FFF2-40B4-BE49-F238E27FC236}">
                <a16:creationId xmlns:a16="http://schemas.microsoft.com/office/drawing/2014/main" id="{71CF5790-0494-4886-AF29-CBA12713A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173288"/>
          <a:ext cx="55086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公式" r:id="rId27" imgW="545760" imgH="304560" progId="Equation.3">
                  <p:embed/>
                </p:oleObj>
              </mc:Choice>
              <mc:Fallback>
                <p:oleObj name="公式" r:id="rId27" imgW="545760" imgH="3045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173288"/>
                        <a:ext cx="55086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95" name="Picture 31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EC9CECC-D06F-42A1-B4F4-29A50EC76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6" name="Picture 32" descr="机动">
            <a:extLst>
              <a:ext uri="{FF2B5EF4-FFF2-40B4-BE49-F238E27FC236}">
                <a16:creationId xmlns:a16="http://schemas.microsoft.com/office/drawing/2014/main" id="{8BF8ED06-99B6-4AB2-A05B-6FA9A34E8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7" name="Picture 33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1DB2F54-C6CC-43B6-9844-DB46FCE5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8" name="Picture 34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6DF1FFA-6DEA-4613-A948-3D447F045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9" name="Picture 35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A97FF97-2308-424B-8E0F-F768055F0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00" name="Text Box 36">
            <a:extLst>
              <a:ext uri="{FF2B5EF4-FFF2-40B4-BE49-F238E27FC236}">
                <a16:creationId xmlns:a16="http://schemas.microsoft.com/office/drawing/2014/main" id="{403A2552-1F1C-4AF6-B5DA-93BB3992E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301" name="Picture 37" descr="目录">
            <a:hlinkClick r:id="rId34" action="ppaction://hlinksldjump"/>
            <a:extLst>
              <a:ext uri="{FF2B5EF4-FFF2-40B4-BE49-F238E27FC236}">
                <a16:creationId xmlns:a16="http://schemas.microsoft.com/office/drawing/2014/main" id="{A9BC06F1-A50A-4190-82D6-639BA5400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70" grpId="0" autoUpdateAnimBg="0"/>
      <p:bldP spid="1129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EF9B795-2C0E-43CD-8031-E9FF3F517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913" y="4922838"/>
            <a:ext cx="233362" cy="79851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131" name="Group 3">
            <a:extLst>
              <a:ext uri="{FF2B5EF4-FFF2-40B4-BE49-F238E27FC236}">
                <a16:creationId xmlns:a16="http://schemas.microsoft.com/office/drawing/2014/main" id="{681F4AA0-2817-4FCC-9D2C-31F86F580306}"/>
              </a:ext>
            </a:extLst>
          </p:cNvPr>
          <p:cNvGrpSpPr>
            <a:grpSpLocks/>
          </p:cNvGrpSpPr>
          <p:nvPr/>
        </p:nvGrpSpPr>
        <p:grpSpPr bwMode="auto">
          <a:xfrm>
            <a:off x="6076950" y="3619500"/>
            <a:ext cx="2686050" cy="2487613"/>
            <a:chOff x="3828" y="2280"/>
            <a:chExt cx="1692" cy="1567"/>
          </a:xfrm>
        </p:grpSpPr>
        <p:grpSp>
          <p:nvGrpSpPr>
            <p:cNvPr id="48132" name="Group 4">
              <a:extLst>
                <a:ext uri="{FF2B5EF4-FFF2-40B4-BE49-F238E27FC236}">
                  <a16:creationId xmlns:a16="http://schemas.microsoft.com/office/drawing/2014/main" id="{878CBC4A-07A4-42BB-9D9D-380F6D7484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6" y="2280"/>
              <a:ext cx="1436" cy="1333"/>
              <a:chOff x="4036" y="2280"/>
              <a:chExt cx="1436" cy="1333"/>
            </a:xfrm>
          </p:grpSpPr>
          <p:sp>
            <p:nvSpPr>
              <p:cNvPr id="48133" name="Freeform 5">
                <a:extLst>
                  <a:ext uri="{FF2B5EF4-FFF2-40B4-BE49-F238E27FC236}">
                    <a16:creationId xmlns:a16="http://schemas.microsoft.com/office/drawing/2014/main" id="{4CF2E758-DE03-4AE0-89CC-8B3B98366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6" y="2400"/>
                <a:ext cx="1212" cy="1208"/>
              </a:xfrm>
              <a:custGeom>
                <a:avLst/>
                <a:gdLst>
                  <a:gd name="T0" fmla="*/ 0 w 1530"/>
                  <a:gd name="T1" fmla="*/ 1392 h 1392"/>
                  <a:gd name="T2" fmla="*/ 156 w 1530"/>
                  <a:gd name="T3" fmla="*/ 1380 h 1392"/>
                  <a:gd name="T4" fmla="*/ 306 w 1530"/>
                  <a:gd name="T5" fmla="*/ 1338 h 1392"/>
                  <a:gd name="T6" fmla="*/ 462 w 1530"/>
                  <a:gd name="T7" fmla="*/ 1266 h 1392"/>
                  <a:gd name="T8" fmla="*/ 612 w 1530"/>
                  <a:gd name="T9" fmla="*/ 1170 h 1392"/>
                  <a:gd name="T10" fmla="*/ 768 w 1530"/>
                  <a:gd name="T11" fmla="*/ 1044 h 1392"/>
                  <a:gd name="T12" fmla="*/ 918 w 1530"/>
                  <a:gd name="T13" fmla="*/ 888 h 1392"/>
                  <a:gd name="T14" fmla="*/ 1074 w 1530"/>
                  <a:gd name="T15" fmla="*/ 708 h 1392"/>
                  <a:gd name="T16" fmla="*/ 1224 w 1530"/>
                  <a:gd name="T17" fmla="*/ 504 h 1392"/>
                  <a:gd name="T18" fmla="*/ 1374 w 1530"/>
                  <a:gd name="T19" fmla="*/ 264 h 1392"/>
                  <a:gd name="T20" fmla="*/ 1530 w 1530"/>
                  <a:gd name="T21" fmla="*/ 0 h 1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0" h="1392">
                    <a:moveTo>
                      <a:pt x="0" y="1392"/>
                    </a:moveTo>
                    <a:lnTo>
                      <a:pt x="156" y="1380"/>
                    </a:lnTo>
                    <a:lnTo>
                      <a:pt x="306" y="1338"/>
                    </a:lnTo>
                    <a:lnTo>
                      <a:pt x="462" y="1266"/>
                    </a:lnTo>
                    <a:lnTo>
                      <a:pt x="612" y="1170"/>
                    </a:lnTo>
                    <a:lnTo>
                      <a:pt x="768" y="1044"/>
                    </a:lnTo>
                    <a:lnTo>
                      <a:pt x="918" y="888"/>
                    </a:lnTo>
                    <a:lnTo>
                      <a:pt x="1074" y="708"/>
                    </a:lnTo>
                    <a:lnTo>
                      <a:pt x="1224" y="504"/>
                    </a:lnTo>
                    <a:lnTo>
                      <a:pt x="1374" y="264"/>
                    </a:lnTo>
                    <a:lnTo>
                      <a:pt x="1530" y="0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34" name="Line 6">
                <a:extLst>
                  <a:ext uri="{FF2B5EF4-FFF2-40B4-BE49-F238E27FC236}">
                    <a16:creationId xmlns:a16="http://schemas.microsoft.com/office/drawing/2014/main" id="{D6BC81A1-8342-41D4-86F4-134BAD59F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4" y="3613"/>
                <a:ext cx="14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35" name="Line 7">
                <a:extLst>
                  <a:ext uri="{FF2B5EF4-FFF2-40B4-BE49-F238E27FC236}">
                    <a16:creationId xmlns:a16="http://schemas.microsoft.com/office/drawing/2014/main" id="{3C625FD0-1BD9-4F05-8011-BEC18133B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0" y="2280"/>
                <a:ext cx="0" cy="1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36" name="Line 8">
                <a:extLst>
                  <a:ext uri="{FF2B5EF4-FFF2-40B4-BE49-F238E27FC236}">
                    <a16:creationId xmlns:a16="http://schemas.microsoft.com/office/drawing/2014/main" id="{713C37F8-DCA0-4CAF-91FB-8652F88D8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4" y="2400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8137" name="Object 9">
              <a:extLst>
                <a:ext uri="{FF2B5EF4-FFF2-40B4-BE49-F238E27FC236}">
                  <a16:creationId xmlns:a16="http://schemas.microsoft.com/office/drawing/2014/main" id="{D76030FB-C77B-406B-916C-2D81E15085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3648"/>
            <a:ext cx="13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7" name="公式" r:id="rId3" imgW="215640" imgH="241200" progId="Equation.3">
                    <p:embed/>
                  </p:oleObj>
                </mc:Choice>
                <mc:Fallback>
                  <p:oleObj name="公式" r:id="rId3" imgW="215640" imgH="241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648"/>
                          <a:ext cx="136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8" name="Object 10">
              <a:extLst>
                <a:ext uri="{FF2B5EF4-FFF2-40B4-BE49-F238E27FC236}">
                  <a16:creationId xmlns:a16="http://schemas.microsoft.com/office/drawing/2014/main" id="{31735236-DA2D-4704-AEDF-A075E50381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6" y="3648"/>
            <a:ext cx="9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8" name="公式" r:id="rId5" imgW="152280" imgH="304560" progId="Equation.3">
                    <p:embed/>
                  </p:oleObj>
                </mc:Choice>
                <mc:Fallback>
                  <p:oleObj name="公式" r:id="rId5" imgW="152280" imgH="3045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" y="3648"/>
                          <a:ext cx="96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9" name="Object 11">
              <a:extLst>
                <a:ext uri="{FF2B5EF4-FFF2-40B4-BE49-F238E27FC236}">
                  <a16:creationId xmlns:a16="http://schemas.microsoft.com/office/drawing/2014/main" id="{54CFD58D-9C16-4B92-BAC8-107F5AFB4B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6" y="3696"/>
            <a:ext cx="14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9" name="公式" r:id="rId7" imgW="228600" imgH="241200" progId="Equation.3">
                    <p:embed/>
                  </p:oleObj>
                </mc:Choice>
                <mc:Fallback>
                  <p:oleObj name="公式" r:id="rId7" imgW="22860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3696"/>
                          <a:ext cx="144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0" name="Object 12">
              <a:extLst>
                <a:ext uri="{FF2B5EF4-FFF2-40B4-BE49-F238E27FC236}">
                  <a16:creationId xmlns:a16="http://schemas.microsoft.com/office/drawing/2014/main" id="{B092A1E0-3630-455D-885F-1C68BDCA39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8" y="2304"/>
            <a:ext cx="15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0" name="公式" r:id="rId9" imgW="241200" imgH="317160" progId="Equation.3">
                    <p:embed/>
                  </p:oleObj>
                </mc:Choice>
                <mc:Fallback>
                  <p:oleObj name="公式" r:id="rId9" imgW="241200" imgH="3171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2304"/>
                          <a:ext cx="15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41" name="Group 13">
            <a:extLst>
              <a:ext uri="{FF2B5EF4-FFF2-40B4-BE49-F238E27FC236}">
                <a16:creationId xmlns:a16="http://schemas.microsoft.com/office/drawing/2014/main" id="{DEF495FE-7C90-43FB-AA5D-6A03A2CAE530}"/>
              </a:ext>
            </a:extLst>
          </p:cNvPr>
          <p:cNvGrpSpPr>
            <a:grpSpLocks/>
          </p:cNvGrpSpPr>
          <p:nvPr/>
        </p:nvGrpSpPr>
        <p:grpSpPr bwMode="auto">
          <a:xfrm>
            <a:off x="6743700" y="4230688"/>
            <a:ext cx="1371600" cy="1484312"/>
            <a:chOff x="4272" y="2160"/>
            <a:chExt cx="864" cy="935"/>
          </a:xfrm>
        </p:grpSpPr>
        <p:sp>
          <p:nvSpPr>
            <p:cNvPr id="48142" name="Line 14">
              <a:extLst>
                <a:ext uri="{FF2B5EF4-FFF2-40B4-BE49-F238E27FC236}">
                  <a16:creationId xmlns:a16="http://schemas.microsoft.com/office/drawing/2014/main" id="{55A28671-CCB6-4689-90DF-B2429D5A3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160"/>
              <a:ext cx="0" cy="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Line 15">
              <a:extLst>
                <a:ext uri="{FF2B5EF4-FFF2-40B4-BE49-F238E27FC236}">
                  <a16:creationId xmlns:a16="http://schemas.microsoft.com/office/drawing/2014/main" id="{47664C41-596E-43FE-8E82-AC3A750E0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400"/>
              <a:ext cx="0" cy="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Line 16">
              <a:extLst>
                <a:ext uri="{FF2B5EF4-FFF2-40B4-BE49-F238E27FC236}">
                  <a16:creationId xmlns:a16="http://schemas.microsoft.com/office/drawing/2014/main" id="{59329CA7-ACC3-49D7-93BD-A68D36E36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592"/>
              <a:ext cx="0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Line 17">
              <a:extLst>
                <a:ext uri="{FF2B5EF4-FFF2-40B4-BE49-F238E27FC236}">
                  <a16:creationId xmlns:a16="http://schemas.microsoft.com/office/drawing/2014/main" id="{6103E7A3-5BF2-48D9-A220-73506B64F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7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Line 18">
              <a:extLst>
                <a:ext uri="{FF2B5EF4-FFF2-40B4-BE49-F238E27FC236}">
                  <a16:creationId xmlns:a16="http://schemas.microsoft.com/office/drawing/2014/main" id="{517AB024-FC23-45CE-8793-F1AE86C10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92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Line 19">
              <a:extLst>
                <a:ext uri="{FF2B5EF4-FFF2-40B4-BE49-F238E27FC236}">
                  <a16:creationId xmlns:a16="http://schemas.microsoft.com/office/drawing/2014/main" id="{6B605EF6-BDA2-4BDF-8C96-44CFD5490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024"/>
              <a:ext cx="0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Line 20">
              <a:extLst>
                <a:ext uri="{FF2B5EF4-FFF2-40B4-BE49-F238E27FC236}">
                  <a16:creationId xmlns:a16="http://schemas.microsoft.com/office/drawing/2014/main" id="{8F714A82-1F7B-4686-BF18-E69A32746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49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8149" name="Object 21">
            <a:extLst>
              <a:ext uri="{FF2B5EF4-FFF2-40B4-BE49-F238E27FC236}">
                <a16:creationId xmlns:a16="http://schemas.microsoft.com/office/drawing/2014/main" id="{55CD40F4-BC0A-4863-99E4-AD6228E6A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5791200"/>
          <a:ext cx="203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1" name="公式" r:id="rId11" imgW="203040" imgH="520560" progId="Equation.3">
                  <p:embed/>
                </p:oleObj>
              </mc:Choice>
              <mc:Fallback>
                <p:oleObj name="公式" r:id="rId11" imgW="203040" imgH="520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791200"/>
                        <a:ext cx="203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0" name="Text Box 22">
            <a:extLst>
              <a:ext uri="{FF2B5EF4-FFF2-40B4-BE49-F238E27FC236}">
                <a16:creationId xmlns:a16="http://schemas.microsoft.com/office/drawing/2014/main" id="{8F46E7C5-0FCB-4E72-98A5-2870A64AD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048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1.</a:t>
            </a:r>
            <a:endParaRPr lang="en-US" altLang="zh-CN" b="1"/>
          </a:p>
        </p:txBody>
      </p:sp>
      <p:graphicFrame>
        <p:nvGraphicFramePr>
          <p:cNvPr id="48151" name="Object 23">
            <a:extLst>
              <a:ext uri="{FF2B5EF4-FFF2-40B4-BE49-F238E27FC236}">
                <a16:creationId xmlns:a16="http://schemas.microsoft.com/office/drawing/2014/main" id="{14EDB39A-7764-4368-B3A8-883CE4689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054100"/>
          <a:ext cx="378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2" name="公式" r:id="rId13" imgW="3784320" imgH="457200" progId="Equation.3">
                  <p:embed/>
                </p:oleObj>
              </mc:Choice>
              <mc:Fallback>
                <p:oleObj name="公式" r:id="rId13" imgW="378432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54100"/>
                        <a:ext cx="378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24">
            <a:extLst>
              <a:ext uri="{FF2B5EF4-FFF2-40B4-BE49-F238E27FC236}">
                <a16:creationId xmlns:a16="http://schemas.microsoft.com/office/drawing/2014/main" id="{E31574AA-7911-4E79-8A5A-A5BED2274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1400" y="1054100"/>
          <a:ext cx="287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" name="公式" r:id="rId15" imgW="2869920" imgH="457200" progId="Equation.3">
                  <p:embed/>
                </p:oleObj>
              </mc:Choice>
              <mc:Fallback>
                <p:oleObj name="公式" r:id="rId15" imgW="286992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1054100"/>
                        <a:ext cx="287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3" name="Text Box 25">
            <a:extLst>
              <a:ext uri="{FF2B5EF4-FFF2-40B4-BE49-F238E27FC236}">
                <a16:creationId xmlns:a16="http://schemas.microsoft.com/office/drawing/2014/main" id="{A3963D90-FE81-4AF8-8E08-651E33A95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2.</a:t>
            </a:r>
            <a:endParaRPr lang="en-US" altLang="zh-CN"/>
          </a:p>
        </p:txBody>
      </p:sp>
      <p:graphicFrame>
        <p:nvGraphicFramePr>
          <p:cNvPr id="48154" name="Object 26">
            <a:extLst>
              <a:ext uri="{FF2B5EF4-FFF2-40B4-BE49-F238E27FC236}">
                <a16:creationId xmlns:a16="http://schemas.microsoft.com/office/drawing/2014/main" id="{BBFA9D05-DB10-4D8F-8A07-85BCBBBC90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3700" y="1752600"/>
          <a:ext cx="389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4" name="公式" r:id="rId17" imgW="3898800" imgH="457200" progId="Equation.3">
                  <p:embed/>
                </p:oleObj>
              </mc:Choice>
              <mc:Fallback>
                <p:oleObj name="公式" r:id="rId17" imgW="389880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1752600"/>
                        <a:ext cx="3898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5" name="Text Box 27">
            <a:extLst>
              <a:ext uri="{FF2B5EF4-FFF2-40B4-BE49-F238E27FC236}">
                <a16:creationId xmlns:a16="http://schemas.microsoft.com/office/drawing/2014/main" id="{2E94AABD-752B-4226-A688-55C143373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6906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且只有有限个间断点 </a:t>
            </a:r>
          </a:p>
        </p:txBody>
      </p:sp>
      <p:sp>
        <p:nvSpPr>
          <p:cNvPr id="48156" name="Rectangle 28">
            <a:extLst>
              <a:ext uri="{FF2B5EF4-FFF2-40B4-BE49-F238E27FC236}">
                <a16:creationId xmlns:a16="http://schemas.microsoft.com/office/drawing/2014/main" id="{90D02FFA-4699-4804-98E5-24FD72925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34290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可积的充分条件</a:t>
            </a:r>
            <a:r>
              <a:rPr lang="en-US" altLang="zh-CN" sz="2800" b="1">
                <a:ea typeface="楷体_GB2312" pitchFamily="49" charset="-122"/>
              </a:rPr>
              <a:t>:</a:t>
            </a:r>
          </a:p>
        </p:txBody>
      </p:sp>
      <p:sp>
        <p:nvSpPr>
          <p:cNvPr id="48157" name="Text Box 29">
            <a:extLst>
              <a:ext uri="{FF2B5EF4-FFF2-40B4-BE49-F238E27FC236}">
                <a16:creationId xmlns:a16="http://schemas.microsoft.com/office/drawing/2014/main" id="{0262736F-5F1A-4555-9D8D-39193C3E2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362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证明略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8158" name="Text Box 30">
            <a:extLst>
              <a:ext uri="{FF2B5EF4-FFF2-40B4-BE49-F238E27FC236}">
                <a16:creationId xmlns:a16="http://schemas.microsoft.com/office/drawing/2014/main" id="{7ED446BD-8030-4E8D-836C-39A71429D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480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1.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/>
              <a:t> </a:t>
            </a:r>
            <a:r>
              <a:rPr lang="zh-CN" altLang="en-US"/>
              <a:t>利用定义计算定积分</a:t>
            </a:r>
          </a:p>
        </p:txBody>
      </p:sp>
      <p:graphicFrame>
        <p:nvGraphicFramePr>
          <p:cNvPr id="48159" name="Object 31">
            <a:extLst>
              <a:ext uri="{FF2B5EF4-FFF2-40B4-BE49-F238E27FC236}">
                <a16:creationId xmlns:a16="http://schemas.microsoft.com/office/drawing/2014/main" id="{1A01E73E-72B9-4CF1-AF97-62BD9654E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0" y="2959100"/>
          <a:ext cx="12668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5" name="公式" r:id="rId19" imgW="1257120" imgH="774360" progId="Equation.3">
                  <p:embed/>
                </p:oleObj>
              </mc:Choice>
              <mc:Fallback>
                <p:oleObj name="公式" r:id="rId19" imgW="1257120" imgH="774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2959100"/>
                        <a:ext cx="126682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0" name="Text Box 32">
            <a:extLst>
              <a:ext uri="{FF2B5EF4-FFF2-40B4-BE49-F238E27FC236}">
                <a16:creationId xmlns:a16="http://schemas.microsoft.com/office/drawing/2014/main" id="{7A9B4B90-B02D-47A2-82DB-A20C322B0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84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 b="1"/>
          </a:p>
        </p:txBody>
      </p:sp>
      <p:sp>
        <p:nvSpPr>
          <p:cNvPr id="48161" name="Text Box 33">
            <a:extLst>
              <a:ext uri="{FF2B5EF4-FFF2-40B4-BE49-F238E27FC236}">
                <a16:creationId xmlns:a16="http://schemas.microsoft.com/office/drawing/2014/main" id="{02E42CAC-84E4-4861-BD5D-CD68281C4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7846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将 </a:t>
            </a:r>
            <a:r>
              <a:rPr lang="en-US" altLang="zh-CN"/>
              <a:t>[0,1]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等分</a:t>
            </a:r>
            <a:r>
              <a:rPr lang="en-US" altLang="zh-CN"/>
              <a:t>, </a:t>
            </a:r>
            <a:r>
              <a:rPr lang="zh-CN" altLang="en-US"/>
              <a:t>分点为</a:t>
            </a:r>
          </a:p>
        </p:txBody>
      </p:sp>
      <p:graphicFrame>
        <p:nvGraphicFramePr>
          <p:cNvPr id="48162" name="Object 34">
            <a:extLst>
              <a:ext uri="{FF2B5EF4-FFF2-40B4-BE49-F238E27FC236}">
                <a16:creationId xmlns:a16="http://schemas.microsoft.com/office/drawing/2014/main" id="{A0C6452F-32C3-40D1-AAB0-AB2B4B784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784600"/>
          <a:ext cx="876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6" name="公式" r:id="rId21" imgW="876240" imgH="558720" progId="Equation.3">
                  <p:embed/>
                </p:oleObj>
              </mc:Choice>
              <mc:Fallback>
                <p:oleObj name="公式" r:id="rId21" imgW="876240" imgH="5587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784600"/>
                        <a:ext cx="876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3" name="Object 35">
            <a:extLst>
              <a:ext uri="{FF2B5EF4-FFF2-40B4-BE49-F238E27FC236}">
                <a16:creationId xmlns:a16="http://schemas.microsoft.com/office/drawing/2014/main" id="{2BB5E213-D8D0-4216-8EE7-6B4A38B1C6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" y="4443413"/>
          <a:ext cx="201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7" name="公式" r:id="rId23" imgW="2019240" imgH="406080" progId="Equation.3">
                  <p:embed/>
                </p:oleObj>
              </mc:Choice>
              <mc:Fallback>
                <p:oleObj name="公式" r:id="rId23" imgW="2019240" imgH="4060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4443413"/>
                        <a:ext cx="201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4" name="Object 36">
            <a:extLst>
              <a:ext uri="{FF2B5EF4-FFF2-40B4-BE49-F238E27FC236}">
                <a16:creationId xmlns:a16="http://schemas.microsoft.com/office/drawing/2014/main" id="{692F2571-F2F3-4F00-8840-6FC0C2D09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976813"/>
          <a:ext cx="1079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8" name="公式" r:id="rId25" imgW="1079280" imgH="558720" progId="Equation.3">
                  <p:embed/>
                </p:oleObj>
              </mc:Choice>
              <mc:Fallback>
                <p:oleObj name="公式" r:id="rId25" imgW="1079280" imgH="5587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76813"/>
                        <a:ext cx="1079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65" name="Group 37">
            <a:extLst>
              <a:ext uri="{FF2B5EF4-FFF2-40B4-BE49-F238E27FC236}">
                <a16:creationId xmlns:a16="http://schemas.microsoft.com/office/drawing/2014/main" id="{99AB54E1-430A-4F50-AE3F-27A8D3EE187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976813"/>
            <a:ext cx="1487488" cy="585787"/>
            <a:chOff x="768" y="3135"/>
            <a:chExt cx="937" cy="369"/>
          </a:xfrm>
        </p:grpSpPr>
        <p:graphicFrame>
          <p:nvGraphicFramePr>
            <p:cNvPr id="48166" name="Object 38">
              <a:extLst>
                <a:ext uri="{FF2B5EF4-FFF2-40B4-BE49-F238E27FC236}">
                  <a16:creationId xmlns:a16="http://schemas.microsoft.com/office/drawing/2014/main" id="{041A3874-D6D6-4861-9F96-053C786E47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9" y="3152"/>
            <a:ext cx="61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9" name="公式" r:id="rId27" imgW="977760" imgH="558720" progId="Equation.3">
                    <p:embed/>
                  </p:oleObj>
                </mc:Choice>
                <mc:Fallback>
                  <p:oleObj name="公式" r:id="rId27" imgW="977760" imgH="55872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3152"/>
                          <a:ext cx="616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7" name="Text Box 39">
              <a:extLst>
                <a:ext uri="{FF2B5EF4-FFF2-40B4-BE49-F238E27FC236}">
                  <a16:creationId xmlns:a16="http://schemas.microsoft.com/office/drawing/2014/main" id="{44B8DC81-5189-4FB7-92BD-DA316B20A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135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取</a:t>
              </a:r>
            </a:p>
          </p:txBody>
        </p:sp>
      </p:grpSp>
      <p:graphicFrame>
        <p:nvGraphicFramePr>
          <p:cNvPr id="48168" name="Object 40">
            <a:extLst>
              <a:ext uri="{FF2B5EF4-FFF2-40B4-BE49-F238E27FC236}">
                <a16:creationId xmlns:a16="http://schemas.microsoft.com/office/drawing/2014/main" id="{3C3E3E89-F65E-4637-B5E2-562096717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053013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0" name="公式" r:id="rId29" imgW="2031840" imgH="406080" progId="Equation.3">
                  <p:embed/>
                </p:oleObj>
              </mc:Choice>
              <mc:Fallback>
                <p:oleObj name="公式" r:id="rId29" imgW="2031840" imgH="4060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53013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70" name="Picture 4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2FEFB1A-DD82-4F15-BFEB-E498D3C5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71" name="Picture 43" descr="机动">
            <a:extLst>
              <a:ext uri="{FF2B5EF4-FFF2-40B4-BE49-F238E27FC236}">
                <a16:creationId xmlns:a16="http://schemas.microsoft.com/office/drawing/2014/main" id="{6B37197C-E78F-48D0-A9AE-D8E14696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72" name="Picture 4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FDC447-56AE-4EC2-9FA2-3E8B9A2E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73" name="Picture 4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F1BB9FA-FC36-4CF8-A9F3-197CBEC30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74" name="Picture 4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B22026-BF27-4547-A918-854A04AB9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75" name="Text Box 47">
            <a:extLst>
              <a:ext uri="{FF2B5EF4-FFF2-40B4-BE49-F238E27FC236}">
                <a16:creationId xmlns:a16="http://schemas.microsoft.com/office/drawing/2014/main" id="{DF815650-FEAD-4840-91F0-28C31E44F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8176" name="Picture 48" descr="目录">
            <a:hlinkClick r:id="rId36" action="ppaction://hlinksldjump"/>
            <a:extLst>
              <a:ext uri="{FF2B5EF4-FFF2-40B4-BE49-F238E27FC236}">
                <a16:creationId xmlns:a16="http://schemas.microsoft.com/office/drawing/2014/main" id="{446EAC1B-A845-4A22-8EE7-213CC0097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77" name="AutoShape 49">
            <a:extLst>
              <a:ext uri="{FF2B5EF4-FFF2-40B4-BE49-F238E27FC236}">
                <a16:creationId xmlns:a16="http://schemas.microsoft.com/office/drawing/2014/main" id="{FD76258E-2DC5-4CF8-84AD-86C6E46EA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206500"/>
            <a:ext cx="685800" cy="179388"/>
          </a:xfrm>
          <a:prstGeom prst="rightArrow">
            <a:avLst>
              <a:gd name="adj1" fmla="val 50000"/>
              <a:gd name="adj2" fmla="val 955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78" name="AutoShape 50">
            <a:extLst>
              <a:ext uri="{FF2B5EF4-FFF2-40B4-BE49-F238E27FC236}">
                <a16:creationId xmlns:a16="http://schemas.microsoft.com/office/drawing/2014/main" id="{0FD7828D-728F-46D5-8C40-0366D9228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14600"/>
            <a:ext cx="685800" cy="179388"/>
          </a:xfrm>
          <a:prstGeom prst="rightArrow">
            <a:avLst>
              <a:gd name="adj1" fmla="val 50000"/>
              <a:gd name="adj2" fmla="val 955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179" name="Object 51">
            <a:extLst>
              <a:ext uri="{FF2B5EF4-FFF2-40B4-BE49-F238E27FC236}">
                <a16:creationId xmlns:a16="http://schemas.microsoft.com/office/drawing/2014/main" id="{737F6091-2FB6-4577-8EA7-68A566B3E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362200"/>
          <a:ext cx="287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1" name="公式" r:id="rId38" imgW="2869920" imgH="457200" progId="Equation.3">
                  <p:embed/>
                </p:oleObj>
              </mc:Choice>
              <mc:Fallback>
                <p:oleObj name="公式" r:id="rId38" imgW="2869920" imgH="4572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287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80" name="Object 52">
            <a:extLst>
              <a:ext uri="{FF2B5EF4-FFF2-40B4-BE49-F238E27FC236}">
                <a16:creationId xmlns:a16="http://schemas.microsoft.com/office/drawing/2014/main" id="{15AA49B6-C84A-4A85-9243-2A487655D3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4114800"/>
          <a:ext cx="109378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2" name="公式" r:id="rId40" imgW="431640" imgH="266400" progId="Equation.3">
                  <p:embed/>
                </p:oleObj>
              </mc:Choice>
              <mc:Fallback>
                <p:oleObj name="公式" r:id="rId40" imgW="431640" imgH="2664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114800"/>
                        <a:ext cx="1093788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81" name="Object 53">
            <a:extLst>
              <a:ext uri="{FF2B5EF4-FFF2-40B4-BE49-F238E27FC236}">
                <a16:creationId xmlns:a16="http://schemas.microsoft.com/office/drawing/2014/main" id="{468FB487-372A-4EF8-865E-9F1724C638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5715000"/>
          <a:ext cx="337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3" name="公式" r:id="rId42" imgW="3377880" imgH="520560" progId="Equation.3">
                  <p:embed/>
                </p:oleObj>
              </mc:Choice>
              <mc:Fallback>
                <p:oleObj name="公式" r:id="rId42" imgW="3377880" imgH="5205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15000"/>
                        <a:ext cx="3378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82" name="Object 54">
            <a:extLst>
              <a:ext uri="{FF2B5EF4-FFF2-40B4-BE49-F238E27FC236}">
                <a16:creationId xmlns:a16="http://schemas.microsoft.com/office/drawing/2014/main" id="{604801DF-594E-4E65-A747-B8674139B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486400"/>
          <a:ext cx="69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4" name="公式" r:id="rId44" imgW="698400" imgH="965160" progId="Equation.3">
                  <p:embed/>
                </p:oleObj>
              </mc:Choice>
              <mc:Fallback>
                <p:oleObj name="公式" r:id="rId44" imgW="698400" imgH="9651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486400"/>
                        <a:ext cx="698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19" name="Rectangle 91">
            <a:extLst>
              <a:ext uri="{FF2B5EF4-FFF2-40B4-BE49-F238E27FC236}">
                <a16:creationId xmlns:a16="http://schemas.microsoft.com/office/drawing/2014/main" id="{368F35EA-D015-48CE-B0E6-D387E3DC2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413" y="4229100"/>
            <a:ext cx="227012" cy="1482725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20" name="Rectangle 92">
            <a:extLst>
              <a:ext uri="{FF2B5EF4-FFF2-40B4-BE49-F238E27FC236}">
                <a16:creationId xmlns:a16="http://schemas.microsoft.com/office/drawing/2014/main" id="{E40E0B92-29F9-46F2-B5EA-84ABF3E70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225" y="4610100"/>
            <a:ext cx="227013" cy="11049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21" name="Rectangle 93">
            <a:extLst>
              <a:ext uri="{FF2B5EF4-FFF2-40B4-BE49-F238E27FC236}">
                <a16:creationId xmlns:a16="http://schemas.microsoft.com/office/drawing/2014/main" id="{A233A731-AB2E-4C0E-A91C-45BC7566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5203825"/>
            <a:ext cx="227013" cy="511175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22" name="Rectangle 94">
            <a:extLst>
              <a:ext uri="{FF2B5EF4-FFF2-40B4-BE49-F238E27FC236}">
                <a16:creationId xmlns:a16="http://schemas.microsoft.com/office/drawing/2014/main" id="{B44E0708-7B10-4DD0-BAF9-130B0DEC2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5427663"/>
            <a:ext cx="227012" cy="287337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23" name="Rectangle 95">
            <a:extLst>
              <a:ext uri="{FF2B5EF4-FFF2-40B4-BE49-F238E27FC236}">
                <a16:creationId xmlns:a16="http://schemas.microsoft.com/office/drawing/2014/main" id="{37E71D84-0C22-4657-A2E3-29F00CCE1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825" y="5575300"/>
            <a:ext cx="227013" cy="136525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24" name="Rectangle 96">
            <a:extLst>
              <a:ext uri="{FF2B5EF4-FFF2-40B4-BE49-F238E27FC236}">
                <a16:creationId xmlns:a16="http://schemas.microsoft.com/office/drawing/2014/main" id="{C4EEF765-1030-4AFD-9DD8-096497BC8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5654675"/>
            <a:ext cx="277812" cy="5715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25" name="Rectangle 97">
            <a:extLst>
              <a:ext uri="{FF2B5EF4-FFF2-40B4-BE49-F238E27FC236}">
                <a16:creationId xmlns:a16="http://schemas.microsoft.com/office/drawing/2014/main" id="{31D1CD43-DC72-4117-B52F-A27430025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3771900"/>
            <a:ext cx="238125" cy="1941513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0" grpId="0" autoUpdateAnimBg="0"/>
      <p:bldP spid="48153" grpId="0" autoUpdateAnimBg="0"/>
      <p:bldP spid="48155" grpId="0" autoUpdateAnimBg="0"/>
      <p:bldP spid="48157" grpId="0" autoUpdateAnimBg="0"/>
      <p:bldP spid="48158" grpId="0" build="p" autoUpdateAnimBg="0"/>
      <p:bldP spid="48160" grpId="0" autoUpdateAnimBg="0"/>
      <p:bldP spid="4816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0" name="Group 48">
            <a:extLst>
              <a:ext uri="{FF2B5EF4-FFF2-40B4-BE49-F238E27FC236}">
                <a16:creationId xmlns:a16="http://schemas.microsoft.com/office/drawing/2014/main" id="{1F174730-9E66-4E0E-980D-310684B7BED2}"/>
              </a:ext>
            </a:extLst>
          </p:cNvPr>
          <p:cNvGrpSpPr>
            <a:grpSpLocks/>
          </p:cNvGrpSpPr>
          <p:nvPr/>
        </p:nvGrpSpPr>
        <p:grpSpPr bwMode="auto">
          <a:xfrm>
            <a:off x="6138863" y="2792413"/>
            <a:ext cx="2686050" cy="2487612"/>
            <a:chOff x="3828" y="2280"/>
            <a:chExt cx="1692" cy="1567"/>
          </a:xfrm>
        </p:grpSpPr>
        <p:grpSp>
          <p:nvGrpSpPr>
            <p:cNvPr id="13361" name="Group 49">
              <a:extLst>
                <a:ext uri="{FF2B5EF4-FFF2-40B4-BE49-F238E27FC236}">
                  <a16:creationId xmlns:a16="http://schemas.microsoft.com/office/drawing/2014/main" id="{0D2D0180-0717-4762-81F2-A2589D8A1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6" y="2280"/>
              <a:ext cx="1436" cy="1333"/>
              <a:chOff x="4036" y="2280"/>
              <a:chExt cx="1436" cy="1333"/>
            </a:xfrm>
          </p:grpSpPr>
          <p:sp>
            <p:nvSpPr>
              <p:cNvPr id="13362" name="Freeform 50">
                <a:extLst>
                  <a:ext uri="{FF2B5EF4-FFF2-40B4-BE49-F238E27FC236}">
                    <a16:creationId xmlns:a16="http://schemas.microsoft.com/office/drawing/2014/main" id="{C56C68AF-E633-4E0F-A41F-40B0C303A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6" y="2400"/>
                <a:ext cx="1212" cy="1208"/>
              </a:xfrm>
              <a:custGeom>
                <a:avLst/>
                <a:gdLst>
                  <a:gd name="T0" fmla="*/ 0 w 1530"/>
                  <a:gd name="T1" fmla="*/ 1392 h 1392"/>
                  <a:gd name="T2" fmla="*/ 156 w 1530"/>
                  <a:gd name="T3" fmla="*/ 1380 h 1392"/>
                  <a:gd name="T4" fmla="*/ 306 w 1530"/>
                  <a:gd name="T5" fmla="*/ 1338 h 1392"/>
                  <a:gd name="T6" fmla="*/ 462 w 1530"/>
                  <a:gd name="T7" fmla="*/ 1266 h 1392"/>
                  <a:gd name="T8" fmla="*/ 612 w 1530"/>
                  <a:gd name="T9" fmla="*/ 1170 h 1392"/>
                  <a:gd name="T10" fmla="*/ 768 w 1530"/>
                  <a:gd name="T11" fmla="*/ 1044 h 1392"/>
                  <a:gd name="T12" fmla="*/ 918 w 1530"/>
                  <a:gd name="T13" fmla="*/ 888 h 1392"/>
                  <a:gd name="T14" fmla="*/ 1074 w 1530"/>
                  <a:gd name="T15" fmla="*/ 708 h 1392"/>
                  <a:gd name="T16" fmla="*/ 1224 w 1530"/>
                  <a:gd name="T17" fmla="*/ 504 h 1392"/>
                  <a:gd name="T18" fmla="*/ 1374 w 1530"/>
                  <a:gd name="T19" fmla="*/ 264 h 1392"/>
                  <a:gd name="T20" fmla="*/ 1530 w 1530"/>
                  <a:gd name="T21" fmla="*/ 0 h 1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0" h="1392">
                    <a:moveTo>
                      <a:pt x="0" y="1392"/>
                    </a:moveTo>
                    <a:lnTo>
                      <a:pt x="156" y="1380"/>
                    </a:lnTo>
                    <a:lnTo>
                      <a:pt x="306" y="1338"/>
                    </a:lnTo>
                    <a:lnTo>
                      <a:pt x="462" y="1266"/>
                    </a:lnTo>
                    <a:lnTo>
                      <a:pt x="612" y="1170"/>
                    </a:lnTo>
                    <a:lnTo>
                      <a:pt x="768" y="1044"/>
                    </a:lnTo>
                    <a:lnTo>
                      <a:pt x="918" y="888"/>
                    </a:lnTo>
                    <a:lnTo>
                      <a:pt x="1074" y="708"/>
                    </a:lnTo>
                    <a:lnTo>
                      <a:pt x="1224" y="504"/>
                    </a:lnTo>
                    <a:lnTo>
                      <a:pt x="1374" y="264"/>
                    </a:lnTo>
                    <a:lnTo>
                      <a:pt x="1530" y="0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3" name="Line 51">
                <a:extLst>
                  <a:ext uri="{FF2B5EF4-FFF2-40B4-BE49-F238E27FC236}">
                    <a16:creationId xmlns:a16="http://schemas.microsoft.com/office/drawing/2014/main" id="{83B3122E-71A0-4990-9EE7-D1665ED83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4" y="3613"/>
                <a:ext cx="14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4" name="Line 52">
                <a:extLst>
                  <a:ext uri="{FF2B5EF4-FFF2-40B4-BE49-F238E27FC236}">
                    <a16:creationId xmlns:a16="http://schemas.microsoft.com/office/drawing/2014/main" id="{403C59D6-BC3F-4459-B9C1-ECE3B1C7A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0" y="2280"/>
                <a:ext cx="0" cy="1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5" name="Line 53">
                <a:extLst>
                  <a:ext uri="{FF2B5EF4-FFF2-40B4-BE49-F238E27FC236}">
                    <a16:creationId xmlns:a16="http://schemas.microsoft.com/office/drawing/2014/main" id="{4CA48A00-F357-49A9-B294-C34733D4E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4" y="2400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3366" name="Object 54">
              <a:extLst>
                <a:ext uri="{FF2B5EF4-FFF2-40B4-BE49-F238E27FC236}">
                  <a16:creationId xmlns:a16="http://schemas.microsoft.com/office/drawing/2014/main" id="{DF10C974-88D2-4542-AB9B-3D21D39989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3648"/>
            <a:ext cx="13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3" name="公式" r:id="rId3" imgW="215640" imgH="241200" progId="Equation.3">
                    <p:embed/>
                  </p:oleObj>
                </mc:Choice>
                <mc:Fallback>
                  <p:oleObj name="公式" r:id="rId3" imgW="215640" imgH="2412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648"/>
                          <a:ext cx="136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7" name="Object 55">
              <a:extLst>
                <a:ext uri="{FF2B5EF4-FFF2-40B4-BE49-F238E27FC236}">
                  <a16:creationId xmlns:a16="http://schemas.microsoft.com/office/drawing/2014/main" id="{6C40E669-C762-4729-B051-2363E47658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6" y="3648"/>
            <a:ext cx="9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4" name="公式" r:id="rId5" imgW="152280" imgH="304560" progId="Equation.3">
                    <p:embed/>
                  </p:oleObj>
                </mc:Choice>
                <mc:Fallback>
                  <p:oleObj name="公式" r:id="rId5" imgW="152280" imgH="30456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" y="3648"/>
                          <a:ext cx="96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8" name="Object 56">
              <a:extLst>
                <a:ext uri="{FF2B5EF4-FFF2-40B4-BE49-F238E27FC236}">
                  <a16:creationId xmlns:a16="http://schemas.microsoft.com/office/drawing/2014/main" id="{C539B419-39C8-4BBF-8E29-FA79576FA2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6" y="3696"/>
            <a:ext cx="14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5" name="公式" r:id="rId7" imgW="228600" imgH="241200" progId="Equation.3">
                    <p:embed/>
                  </p:oleObj>
                </mc:Choice>
                <mc:Fallback>
                  <p:oleObj name="公式" r:id="rId7" imgW="228600" imgH="2412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3696"/>
                          <a:ext cx="144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9" name="Object 57">
              <a:extLst>
                <a:ext uri="{FF2B5EF4-FFF2-40B4-BE49-F238E27FC236}">
                  <a16:creationId xmlns:a16="http://schemas.microsoft.com/office/drawing/2014/main" id="{C64FD760-8479-4DD7-BA70-3CA75370D6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8" y="2304"/>
            <a:ext cx="15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6" name="公式" r:id="rId9" imgW="241200" imgH="317160" progId="Equation.3">
                    <p:embed/>
                  </p:oleObj>
                </mc:Choice>
                <mc:Fallback>
                  <p:oleObj name="公式" r:id="rId9" imgW="241200" imgH="31716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2304"/>
                          <a:ext cx="15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78" name="Object 66">
            <a:extLst>
              <a:ext uri="{FF2B5EF4-FFF2-40B4-BE49-F238E27FC236}">
                <a16:creationId xmlns:a16="http://schemas.microsoft.com/office/drawing/2014/main" id="{3D0D4967-898D-4E54-BE6E-D7F0546DD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4968875"/>
          <a:ext cx="203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公式" r:id="rId11" imgW="203040" imgH="520560" progId="Equation.3">
                  <p:embed/>
                </p:oleObj>
              </mc:Choice>
              <mc:Fallback>
                <p:oleObj name="公式" r:id="rId11" imgW="203040" imgH="52056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968875"/>
                        <a:ext cx="203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992E1706-0BDE-46F2-9B66-C9C80BE3FC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" y="723900"/>
          <a:ext cx="1701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公式" r:id="rId13" imgW="1701720" imgH="1028520" progId="Equation.3">
                  <p:embed/>
                </p:oleObj>
              </mc:Choice>
              <mc:Fallback>
                <p:oleObj name="公式" r:id="rId13" imgW="1701720" imgH="1028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723900"/>
                        <a:ext cx="1701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EC3A7A82-804D-44E9-9E16-BE1B438CB0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723900"/>
          <a:ext cx="1422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公式" r:id="rId15" imgW="1422360" imgH="1028520" progId="Equation.3">
                  <p:embed/>
                </p:oleObj>
              </mc:Choice>
              <mc:Fallback>
                <p:oleObj name="公式" r:id="rId15" imgW="1422360" imgH="1028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723900"/>
                        <a:ext cx="1422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85277BC7-9C6B-4D87-A45E-093D22171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838200"/>
          <a:ext cx="3289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公式" r:id="rId17" imgW="3288960" imgH="901440" progId="Equation.3">
                  <p:embed/>
                </p:oleObj>
              </mc:Choice>
              <mc:Fallback>
                <p:oleObj name="公式" r:id="rId17" imgW="3288960" imgH="901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838200"/>
                        <a:ext cx="3289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>
            <a:extLst>
              <a:ext uri="{FF2B5EF4-FFF2-40B4-BE49-F238E27FC236}">
                <a16:creationId xmlns:a16="http://schemas.microsoft.com/office/drawing/2014/main" id="{D57A913A-263A-4451-84CB-F14C9FEC01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981200"/>
          <a:ext cx="2451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公式" r:id="rId19" imgW="2450880" imgH="850680" progId="Equation.3">
                  <p:embed/>
                </p:oleObj>
              </mc:Choice>
              <mc:Fallback>
                <p:oleObj name="公式" r:id="rId19" imgW="2450880" imgH="850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0"/>
                        <a:ext cx="2451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id="{35ED36C2-8FCA-42F0-B954-8F88FD4EC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" y="3130550"/>
          <a:ext cx="4140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公式" r:id="rId21" imgW="4140000" imgH="1015920" progId="Equation.3">
                  <p:embed/>
                </p:oleObj>
              </mc:Choice>
              <mc:Fallback>
                <p:oleObj name="公式" r:id="rId21" imgW="4140000" imgH="1015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3130550"/>
                        <a:ext cx="4140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>
            <a:extLst>
              <a:ext uri="{FF2B5EF4-FFF2-40B4-BE49-F238E27FC236}">
                <a16:creationId xmlns:a16="http://schemas.microsoft.com/office/drawing/2014/main" id="{51828994-3541-4A55-AE57-2BA71D6726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495800"/>
          <a:ext cx="952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公式" r:id="rId23" imgW="952200" imgH="634680" progId="Equation.3">
                  <p:embed/>
                </p:oleObj>
              </mc:Choice>
              <mc:Fallback>
                <p:oleObj name="公式" r:id="rId23" imgW="952200" imgH="634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95800"/>
                        <a:ext cx="952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>
            <a:extLst>
              <a:ext uri="{FF2B5EF4-FFF2-40B4-BE49-F238E27FC236}">
                <a16:creationId xmlns:a16="http://schemas.microsoft.com/office/drawing/2014/main" id="{B518CB5A-4A04-4D96-B797-3A221CF5FC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33400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公式" r:id="rId25" imgW="507960" imgH="850680" progId="Equation.3">
                  <p:embed/>
                </p:oleObj>
              </mc:Choice>
              <mc:Fallback>
                <p:oleObj name="公式" r:id="rId25" imgW="507960" imgH="850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34000"/>
                        <a:ext cx="50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>
            <a:extLst>
              <a:ext uri="{FF2B5EF4-FFF2-40B4-BE49-F238E27FC236}">
                <a16:creationId xmlns:a16="http://schemas.microsoft.com/office/drawing/2014/main" id="{95CE736A-D8A0-4EF7-AF0F-3AE158C563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0900" y="4343400"/>
          <a:ext cx="217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公式" r:id="rId27" imgW="2171520" imgH="850680" progId="Equation.3">
                  <p:embed/>
                </p:oleObj>
              </mc:Choice>
              <mc:Fallback>
                <p:oleObj name="公式" r:id="rId27" imgW="2171520" imgH="850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343400"/>
                        <a:ext cx="217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82" name="Group 70">
            <a:extLst>
              <a:ext uri="{FF2B5EF4-FFF2-40B4-BE49-F238E27FC236}">
                <a16:creationId xmlns:a16="http://schemas.microsoft.com/office/drawing/2014/main" id="{7A4ECAC0-05F5-4643-87E2-B6C3903E7B1E}"/>
              </a:ext>
            </a:extLst>
          </p:cNvPr>
          <p:cNvGrpSpPr>
            <a:grpSpLocks/>
          </p:cNvGrpSpPr>
          <p:nvPr/>
        </p:nvGrpSpPr>
        <p:grpSpPr bwMode="auto">
          <a:xfrm>
            <a:off x="6499225" y="2971800"/>
            <a:ext cx="1900238" cy="1943100"/>
            <a:chOff x="4094" y="1872"/>
            <a:chExt cx="1197" cy="1224"/>
          </a:xfrm>
        </p:grpSpPr>
        <p:sp>
          <p:nvSpPr>
            <p:cNvPr id="13339" name="Rectangle 27">
              <a:extLst>
                <a:ext uri="{FF2B5EF4-FFF2-40B4-BE49-F238E27FC236}">
                  <a16:creationId xmlns:a16="http://schemas.microsoft.com/office/drawing/2014/main" id="{3FA4211C-4C93-45DB-9F53-F8B9C3400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592"/>
              <a:ext cx="143" cy="50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Rectangle 28">
              <a:extLst>
                <a:ext uri="{FF2B5EF4-FFF2-40B4-BE49-F238E27FC236}">
                  <a16:creationId xmlns:a16="http://schemas.microsoft.com/office/drawing/2014/main" id="{BE8F44DF-EC3A-4190-A9BF-EFB41911E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2160"/>
              <a:ext cx="143" cy="934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Rectangle 29">
              <a:extLst>
                <a:ext uri="{FF2B5EF4-FFF2-40B4-BE49-F238E27FC236}">
                  <a16:creationId xmlns:a16="http://schemas.microsoft.com/office/drawing/2014/main" id="{DAA03F9C-C399-4967-A160-F4FDC13D7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400"/>
              <a:ext cx="143" cy="696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Rectangle 30">
              <a:extLst>
                <a:ext uri="{FF2B5EF4-FFF2-40B4-BE49-F238E27FC236}">
                  <a16:creationId xmlns:a16="http://schemas.microsoft.com/office/drawing/2014/main" id="{B303D86F-0C9F-4C93-A8E3-D6EFBA0D6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774"/>
              <a:ext cx="143" cy="322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3" name="Rectangle 31">
              <a:extLst>
                <a:ext uri="{FF2B5EF4-FFF2-40B4-BE49-F238E27FC236}">
                  <a16:creationId xmlns:a16="http://schemas.microsoft.com/office/drawing/2014/main" id="{DDE7378B-56C1-4D57-ADC2-72BFFC5E4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2915"/>
              <a:ext cx="143" cy="181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81" name="Group 69">
              <a:extLst>
                <a:ext uri="{FF2B5EF4-FFF2-40B4-BE49-F238E27FC236}">
                  <a16:creationId xmlns:a16="http://schemas.microsoft.com/office/drawing/2014/main" id="{58EA0C41-B260-44BF-A3E6-6450FB9E21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3006"/>
              <a:ext cx="321" cy="86"/>
              <a:chOff x="4094" y="3001"/>
              <a:chExt cx="321" cy="86"/>
            </a:xfrm>
          </p:grpSpPr>
          <p:sp>
            <p:nvSpPr>
              <p:cNvPr id="13344" name="Rectangle 32">
                <a:extLst>
                  <a:ext uri="{FF2B5EF4-FFF2-40B4-BE49-F238E27FC236}">
                    <a16:creationId xmlns:a16="http://schemas.microsoft.com/office/drawing/2014/main" id="{89862280-0ADA-4B4C-924D-9A201623B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01"/>
                <a:ext cx="143" cy="86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5" name="Rectangle 33">
                <a:extLst>
                  <a:ext uri="{FF2B5EF4-FFF2-40B4-BE49-F238E27FC236}">
                    <a16:creationId xmlns:a16="http://schemas.microsoft.com/office/drawing/2014/main" id="{14567050-81FB-4080-BC4B-CF4CE2B8F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4" y="3051"/>
                <a:ext cx="172" cy="36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46" name="Rectangle 34">
              <a:extLst>
                <a:ext uri="{FF2B5EF4-FFF2-40B4-BE49-F238E27FC236}">
                  <a16:creationId xmlns:a16="http://schemas.microsoft.com/office/drawing/2014/main" id="{870DCB84-DBEE-49C2-A7CD-2E4D25D29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" y="1872"/>
              <a:ext cx="154" cy="1223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349" name="Object 37">
            <a:extLst>
              <a:ext uri="{FF2B5EF4-FFF2-40B4-BE49-F238E27FC236}">
                <a16:creationId xmlns:a16="http://schemas.microsoft.com/office/drawing/2014/main" id="{AA85A7BD-65E5-4C66-90E6-301A018B61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3413" y="2971800"/>
          <a:ext cx="109378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公式" r:id="rId29" imgW="431640" imgH="266400" progId="Equation.3">
                  <p:embed/>
                </p:oleObj>
              </mc:Choice>
              <mc:Fallback>
                <p:oleObj name="公式" r:id="rId29" imgW="431640" imgH="2664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2971800"/>
                        <a:ext cx="1093787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0" name="AutoShape 38">
            <a:hlinkClick r:id="" action="ppaction://customshow?id=0&amp;return=true" highlightClick="1"/>
            <a:extLst>
              <a:ext uri="{FF2B5EF4-FFF2-40B4-BE49-F238E27FC236}">
                <a16:creationId xmlns:a16="http://schemas.microsoft.com/office/drawing/2014/main" id="{6EA67479-5C54-4752-91FE-0C957C98E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609600"/>
            <a:ext cx="457200" cy="4572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注</a:t>
            </a:r>
          </a:p>
        </p:txBody>
      </p:sp>
      <p:pic>
        <p:nvPicPr>
          <p:cNvPr id="13351" name="Picture 39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3215C61-A25C-436A-89D6-EFF8A5573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2" name="Picture 40" descr="机动">
            <a:hlinkClick r:id="" action="ppaction://customshow?id=0&amp;return=true"/>
            <a:extLst>
              <a:ext uri="{FF2B5EF4-FFF2-40B4-BE49-F238E27FC236}">
                <a16:creationId xmlns:a16="http://schemas.microsoft.com/office/drawing/2014/main" id="{B85C13A9-91CF-4784-8978-329D42A62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3" name="Picture 41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00BA64-C47E-4582-AEE4-F6C4259ED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4" name="Picture 42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133EA8E-62E4-4858-A6A2-6A0795F60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5" name="Picture 43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CFFF08A-EFE9-47B7-B430-E7C6F2868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56" name="Text Box 44">
            <a:extLst>
              <a:ext uri="{FF2B5EF4-FFF2-40B4-BE49-F238E27FC236}">
                <a16:creationId xmlns:a16="http://schemas.microsoft.com/office/drawing/2014/main" id="{BAEB80FC-372A-4627-9A81-D82AF08A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050" y="6600825"/>
            <a:ext cx="2597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注   目录   上页   下页   返回   结束 </a:t>
            </a:r>
          </a:p>
        </p:txBody>
      </p:sp>
      <p:pic>
        <p:nvPicPr>
          <p:cNvPr id="13357" name="Picture 45" descr="目录">
            <a:hlinkClick r:id="rId36" action="ppaction://hlinksldjump"/>
            <a:extLst>
              <a:ext uri="{FF2B5EF4-FFF2-40B4-BE49-F238E27FC236}">
                <a16:creationId xmlns:a16="http://schemas.microsoft.com/office/drawing/2014/main" id="{3F76D512-FD7A-4FCD-9B6B-DF6159D5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70" name="Group 58">
            <a:extLst>
              <a:ext uri="{FF2B5EF4-FFF2-40B4-BE49-F238E27FC236}">
                <a16:creationId xmlns:a16="http://schemas.microsoft.com/office/drawing/2014/main" id="{1F410CDA-4A81-4EC1-B498-AC62C3357DA9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433763"/>
            <a:ext cx="1371600" cy="1484312"/>
            <a:chOff x="4272" y="2160"/>
            <a:chExt cx="864" cy="935"/>
          </a:xfrm>
        </p:grpSpPr>
        <p:sp>
          <p:nvSpPr>
            <p:cNvPr id="13371" name="Line 59">
              <a:extLst>
                <a:ext uri="{FF2B5EF4-FFF2-40B4-BE49-F238E27FC236}">
                  <a16:creationId xmlns:a16="http://schemas.microsoft.com/office/drawing/2014/main" id="{C85273FA-3195-468A-98BB-89B2C28BE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160"/>
              <a:ext cx="0" cy="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Line 60">
              <a:extLst>
                <a:ext uri="{FF2B5EF4-FFF2-40B4-BE49-F238E27FC236}">
                  <a16:creationId xmlns:a16="http://schemas.microsoft.com/office/drawing/2014/main" id="{A89DA5EA-5395-4128-8591-86C5F75BC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400"/>
              <a:ext cx="0" cy="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Line 61">
              <a:extLst>
                <a:ext uri="{FF2B5EF4-FFF2-40B4-BE49-F238E27FC236}">
                  <a16:creationId xmlns:a16="http://schemas.microsoft.com/office/drawing/2014/main" id="{57B8E114-3331-4E59-93A4-1C407EAC1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592"/>
              <a:ext cx="0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4" name="Line 62">
              <a:extLst>
                <a:ext uri="{FF2B5EF4-FFF2-40B4-BE49-F238E27FC236}">
                  <a16:creationId xmlns:a16="http://schemas.microsoft.com/office/drawing/2014/main" id="{3F5F8961-BAA6-4B4B-A89D-3505DD2A9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7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5" name="Line 63">
              <a:extLst>
                <a:ext uri="{FF2B5EF4-FFF2-40B4-BE49-F238E27FC236}">
                  <a16:creationId xmlns:a16="http://schemas.microsoft.com/office/drawing/2014/main" id="{FA864462-F707-4486-BA7B-4B3A65521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92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6" name="Line 64">
              <a:extLst>
                <a:ext uri="{FF2B5EF4-FFF2-40B4-BE49-F238E27FC236}">
                  <a16:creationId xmlns:a16="http://schemas.microsoft.com/office/drawing/2014/main" id="{9440D330-C420-4F77-8C39-2B7F01FEB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024"/>
              <a:ext cx="0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Line 65">
              <a:extLst>
                <a:ext uri="{FF2B5EF4-FFF2-40B4-BE49-F238E27FC236}">
                  <a16:creationId xmlns:a16="http://schemas.microsoft.com/office/drawing/2014/main" id="{9E52BFFB-8A3D-4D4C-B2A7-E6EE8B13A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49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AEE3C14-29D0-45A7-AE4A-DF5B92435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93675"/>
            <a:ext cx="2057400" cy="609600"/>
          </a:xfrm>
        </p:spPr>
        <p:txBody>
          <a:bodyPr/>
          <a:lstStyle/>
          <a:p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[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注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]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利用</a:t>
            </a: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A7872085-B6FB-4A22-BF13-10073AA69E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2375" y="228600"/>
          <a:ext cx="3908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公式" r:id="rId4" imgW="3911400" imgH="507960" progId="Equation.3">
                  <p:embed/>
                </p:oleObj>
              </mc:Choice>
              <mc:Fallback>
                <p:oleObj name="公式" r:id="rId4" imgW="391140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228600"/>
                        <a:ext cx="39084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>
            <a:extLst>
              <a:ext uri="{FF2B5EF4-FFF2-40B4-BE49-F238E27FC236}">
                <a16:creationId xmlns:a16="http://schemas.microsoft.com/office/drawing/2014/main" id="{E1A57CBE-EE9A-4381-A9FA-6F1BB6C78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28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得</a:t>
            </a:r>
          </a:p>
        </p:txBody>
      </p:sp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29EDD56E-7390-4AED-B5CB-2DDE36D094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990600"/>
          <a:ext cx="5143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公式" r:id="rId6" imgW="5143320" imgH="507960" progId="Equation.3">
                  <p:embed/>
                </p:oleObj>
              </mc:Choice>
              <mc:Fallback>
                <p:oleObj name="公式" r:id="rId6" imgW="514332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990600"/>
                        <a:ext cx="5143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CB998238-BA5F-4A7F-8987-C41E72A56C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0" y="1600200"/>
          <a:ext cx="513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公式" r:id="rId8" imgW="5130720" imgH="507960" progId="Equation.3">
                  <p:embed/>
                </p:oleObj>
              </mc:Choice>
              <mc:Fallback>
                <p:oleObj name="公式" r:id="rId8" imgW="513072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600200"/>
                        <a:ext cx="513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4130E715-6F30-406C-A7F6-4F58C12EEA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8163" y="2286000"/>
          <a:ext cx="20955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公式" r:id="rId10" imgW="2095200" imgH="114120" progId="Equation.3">
                  <p:embed/>
                </p:oleObj>
              </mc:Choice>
              <mc:Fallback>
                <p:oleObj name="公式" r:id="rId10" imgW="2095200" imgH="114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2286000"/>
                        <a:ext cx="20955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id="{2B8A69C6-9EC6-4C9B-B3AD-0477AC1EA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2590800"/>
          <a:ext cx="433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公式" r:id="rId12" imgW="4330440" imgH="507960" progId="Equation.3">
                  <p:embed/>
                </p:oleObj>
              </mc:Choice>
              <mc:Fallback>
                <p:oleObj name="公式" r:id="rId12" imgW="433044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590800"/>
                        <a:ext cx="4330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AutoShape 9">
            <a:extLst>
              <a:ext uri="{FF2B5EF4-FFF2-40B4-BE49-F238E27FC236}">
                <a16:creationId xmlns:a16="http://schemas.microsoft.com/office/drawing/2014/main" id="{900A2830-538C-4F5F-B2E3-20DE2158B91A}"/>
              </a:ext>
            </a:extLst>
          </p:cNvPr>
          <p:cNvSpPr>
            <a:spLocks/>
          </p:cNvSpPr>
          <p:nvPr/>
        </p:nvSpPr>
        <p:spPr bwMode="auto">
          <a:xfrm>
            <a:off x="1420813" y="966788"/>
            <a:ext cx="193675" cy="2159000"/>
          </a:xfrm>
          <a:prstGeom prst="leftBrace">
            <a:avLst>
              <a:gd name="adj1" fmla="val 928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A3ED1E3B-338C-47C5-9AE0-402CA8DBA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两端分别相加</a:t>
            </a:r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  <p:graphicFrame>
        <p:nvGraphicFramePr>
          <p:cNvPr id="14347" name="Object 11">
            <a:extLst>
              <a:ext uri="{FF2B5EF4-FFF2-40B4-BE49-F238E27FC236}">
                <a16:creationId xmlns:a16="http://schemas.microsoft.com/office/drawing/2014/main" id="{60D06FAF-C237-407D-9809-F62C1C2117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835400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公式" r:id="rId14" imgW="1523880" imgH="507960" progId="Equation.3">
                  <p:embed/>
                </p:oleObj>
              </mc:Choice>
              <mc:Fallback>
                <p:oleObj name="公式" r:id="rId14" imgW="1523880" imgH="50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35400"/>
                        <a:ext cx="152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>
            <a:extLst>
              <a:ext uri="{FF2B5EF4-FFF2-40B4-BE49-F238E27FC236}">
                <a16:creationId xmlns:a16="http://schemas.microsoft.com/office/drawing/2014/main" id="{0FA4E3D0-9C3E-4580-A331-2A8B93FBC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0" y="3911600"/>
          <a:ext cx="250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公式" r:id="rId16" imgW="2501640" imgH="406080" progId="Equation.3">
                  <p:embed/>
                </p:oleObj>
              </mc:Choice>
              <mc:Fallback>
                <p:oleObj name="公式" r:id="rId16" imgW="250164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3911600"/>
                        <a:ext cx="250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>
            <a:extLst>
              <a:ext uri="{FF2B5EF4-FFF2-40B4-BE49-F238E27FC236}">
                <a16:creationId xmlns:a16="http://schemas.microsoft.com/office/drawing/2014/main" id="{BB5025A2-608B-496B-B2CE-90D79B896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0100" y="398780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公式" r:id="rId18" imgW="495000" imgH="253800" progId="Equation.3">
                  <p:embed/>
                </p:oleObj>
              </mc:Choice>
              <mc:Fallback>
                <p:oleObj name="公式" r:id="rId18" imgW="49500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0100" y="3987800"/>
                        <a:ext cx="49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Text Box 14">
            <a:extLst>
              <a:ext uri="{FF2B5EF4-FFF2-40B4-BE49-F238E27FC236}">
                <a16:creationId xmlns:a16="http://schemas.microsoft.com/office/drawing/2014/main" id="{560AA9DC-4608-4D46-903C-14E1448E0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4586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14351" name="Object 15">
            <a:extLst>
              <a:ext uri="{FF2B5EF4-FFF2-40B4-BE49-F238E27FC236}">
                <a16:creationId xmlns:a16="http://schemas.microsoft.com/office/drawing/2014/main" id="{F332ADCA-A9B5-4896-99B5-FB31A63124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6113" y="4603750"/>
          <a:ext cx="218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公式" r:id="rId20" imgW="2184120" imgH="507960" progId="Equation.3">
                  <p:embed/>
                </p:oleObj>
              </mc:Choice>
              <mc:Fallback>
                <p:oleObj name="公式" r:id="rId20" imgW="2184120" imgH="507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4603750"/>
                        <a:ext cx="2184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>
            <a:extLst>
              <a:ext uri="{FF2B5EF4-FFF2-40B4-BE49-F238E27FC236}">
                <a16:creationId xmlns:a16="http://schemas.microsoft.com/office/drawing/2014/main" id="{51EEFD89-AE55-475B-B5CA-908E68528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900" y="4394200"/>
          <a:ext cx="1054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公式" r:id="rId22" imgW="1054080" imgH="1015920" progId="Equation.3">
                  <p:embed/>
                </p:oleObj>
              </mc:Choice>
              <mc:Fallback>
                <p:oleObj name="公式" r:id="rId22" imgW="1054080" imgH="1015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394200"/>
                        <a:ext cx="1054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>
            <a:extLst>
              <a:ext uri="{FF2B5EF4-FFF2-40B4-BE49-F238E27FC236}">
                <a16:creationId xmlns:a16="http://schemas.microsoft.com/office/drawing/2014/main" id="{8D584566-21A8-49FF-88C7-EE7CE3E24C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724400"/>
          <a:ext cx="46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公式" r:id="rId24" imgW="469800" imgH="317160" progId="Equation.3">
                  <p:embed/>
                </p:oleObj>
              </mc:Choice>
              <mc:Fallback>
                <p:oleObj name="公式" r:id="rId24" imgW="469800" imgH="317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724400"/>
                        <a:ext cx="469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8">
            <a:extLst>
              <a:ext uri="{FF2B5EF4-FFF2-40B4-BE49-F238E27FC236}">
                <a16:creationId xmlns:a16="http://schemas.microsoft.com/office/drawing/2014/main" id="{C1FE8BC3-33DF-4F88-B599-F346C44B3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495800"/>
          <a:ext cx="9683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公式" r:id="rId26" imgW="774360" imgH="571320" progId="Equation.3">
                  <p:embed/>
                </p:oleObj>
              </mc:Choice>
              <mc:Fallback>
                <p:oleObj name="公式" r:id="rId26" imgW="774360" imgH="5713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95800"/>
                        <a:ext cx="9683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>
            <a:extLst>
              <a:ext uri="{FF2B5EF4-FFF2-40B4-BE49-F238E27FC236}">
                <a16:creationId xmlns:a16="http://schemas.microsoft.com/office/drawing/2014/main" id="{4D6FEE81-ABF5-438D-BF67-B63213E19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9900" y="477520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公式" r:id="rId28" imgW="495000" imgH="253800" progId="Equation.3">
                  <p:embed/>
                </p:oleObj>
              </mc:Choice>
              <mc:Fallback>
                <p:oleObj name="公式" r:id="rId28" imgW="495000" imgH="253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775200"/>
                        <a:ext cx="49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>
            <a:extLst>
              <a:ext uri="{FF2B5EF4-FFF2-40B4-BE49-F238E27FC236}">
                <a16:creationId xmlns:a16="http://schemas.microsoft.com/office/drawing/2014/main" id="{E7B46464-E505-4421-B92A-C7A3102DB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0813" y="5308600"/>
          <a:ext cx="1600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公式" r:id="rId30" imgW="1600200" imgH="1015920" progId="Equation.3">
                  <p:embed/>
                </p:oleObj>
              </mc:Choice>
              <mc:Fallback>
                <p:oleObj name="公式" r:id="rId30" imgW="1600200" imgH="10159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5308600"/>
                        <a:ext cx="1600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>
            <a:extLst>
              <a:ext uri="{FF2B5EF4-FFF2-40B4-BE49-F238E27FC236}">
                <a16:creationId xmlns:a16="http://schemas.microsoft.com/office/drawing/2014/main" id="{7BDF44C1-0580-4C0C-B82F-495506A13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4675" y="5462588"/>
          <a:ext cx="2381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公式" r:id="rId32" imgW="190440" imgH="507960" progId="Equation.3">
                  <p:embed/>
                </p:oleObj>
              </mc:Choice>
              <mc:Fallback>
                <p:oleObj name="公式" r:id="rId32" imgW="190440" imgH="5079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5462588"/>
                        <a:ext cx="23812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3">
            <a:extLst>
              <a:ext uri="{FF2B5EF4-FFF2-40B4-BE49-F238E27FC236}">
                <a16:creationId xmlns:a16="http://schemas.microsoft.com/office/drawing/2014/main" id="{753E7B01-668B-430E-9208-23605D308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562600"/>
          <a:ext cx="223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公式" r:id="rId34" imgW="2234880" imgH="406080" progId="Equation.3">
                  <p:embed/>
                </p:oleObj>
              </mc:Choice>
              <mc:Fallback>
                <p:oleObj name="公式" r:id="rId34" imgW="2234880" imgH="4060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562600"/>
                        <a:ext cx="223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>
            <a:extLst>
              <a:ext uri="{FF2B5EF4-FFF2-40B4-BE49-F238E27FC236}">
                <a16:creationId xmlns:a16="http://schemas.microsoft.com/office/drawing/2014/main" id="{4BD8273E-B24E-49E9-98AF-E50E864029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8354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公式" r:id="rId36" imgW="3047760" imgH="507960" progId="Equation.3">
                  <p:embed/>
                </p:oleObj>
              </mc:Choice>
              <mc:Fallback>
                <p:oleObj name="公式" r:id="rId36" imgW="3047760" imgH="5079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354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Rectangle 25">
            <a:extLst>
              <a:ext uri="{FF2B5EF4-FFF2-40B4-BE49-F238E27FC236}">
                <a16:creationId xmlns:a16="http://schemas.microsoft.com/office/drawing/2014/main" id="{831DD30A-D2B9-450A-9E35-37476528E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838200"/>
            <a:ext cx="1905000" cy="22860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2" name="Rectangle 26">
            <a:extLst>
              <a:ext uri="{FF2B5EF4-FFF2-40B4-BE49-F238E27FC236}">
                <a16:creationId xmlns:a16="http://schemas.microsoft.com/office/drawing/2014/main" id="{D32C2F57-73EA-4CCB-BC11-778A5ABE0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838200"/>
            <a:ext cx="1295400" cy="2286000"/>
          </a:xfrm>
          <a:prstGeom prst="rect">
            <a:avLst/>
          </a:prstGeom>
          <a:noFill/>
          <a:ln w="12700">
            <a:solidFill>
              <a:srgbClr val="66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Rectangle 27">
            <a:extLst>
              <a:ext uri="{FF2B5EF4-FFF2-40B4-BE49-F238E27FC236}">
                <a16:creationId xmlns:a16="http://schemas.microsoft.com/office/drawing/2014/main" id="{F47499D7-D424-49B9-9C39-A36497401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838200"/>
            <a:ext cx="1116013" cy="22860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4" name="Rectangle 28">
            <a:extLst>
              <a:ext uri="{FF2B5EF4-FFF2-40B4-BE49-F238E27FC236}">
                <a16:creationId xmlns:a16="http://schemas.microsoft.com/office/drawing/2014/main" id="{492606FE-7A50-4AB2-B098-3540E0F6D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838200"/>
            <a:ext cx="381000" cy="22860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5" name="Oval 29">
            <a:extLst>
              <a:ext uri="{FF2B5EF4-FFF2-40B4-BE49-F238E27FC236}">
                <a16:creationId xmlns:a16="http://schemas.microsoft.com/office/drawing/2014/main" id="{EE8CF362-4FE6-45F7-B09A-2C17BB72B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4343400"/>
            <a:ext cx="990600" cy="11430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3200">
              <a:solidFill>
                <a:srgbClr val="FF9966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6" grpId="0" autoUpdateAnimBg="0"/>
      <p:bldP spid="14350" grpId="0" autoUpdateAnimBg="0"/>
      <p:bldP spid="1436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2" name="Object 12">
            <a:extLst>
              <a:ext uri="{FF2B5EF4-FFF2-40B4-BE49-F238E27FC236}">
                <a16:creationId xmlns:a16="http://schemas.microsoft.com/office/drawing/2014/main" id="{28DFCA1D-CFF9-4386-99B2-821035371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725" y="4484688"/>
          <a:ext cx="37306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公式" r:id="rId3" imgW="3733560" imgH="965160" progId="Equation.3">
                  <p:embed/>
                </p:oleObj>
              </mc:Choice>
              <mc:Fallback>
                <p:oleObj name="公式" r:id="rId3" imgW="3733560" imgH="965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484688"/>
                        <a:ext cx="37306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>
            <a:extLst>
              <a:ext uri="{FF2B5EF4-FFF2-40B4-BE49-F238E27FC236}">
                <a16:creationId xmlns:a16="http://schemas.microsoft.com/office/drawing/2014/main" id="{724910D7-50EA-48AC-9C9F-D069C6EE30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0550" y="4530725"/>
          <a:ext cx="2362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公式" r:id="rId5" imgW="2361960" imgH="977760" progId="Equation.3">
                  <p:embed/>
                </p:oleObj>
              </mc:Choice>
              <mc:Fallback>
                <p:oleObj name="公式" r:id="rId5" imgW="2361960" imgH="977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4530725"/>
                        <a:ext cx="2362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>
            <a:extLst>
              <a:ext uri="{FF2B5EF4-FFF2-40B4-BE49-F238E27FC236}">
                <a16:creationId xmlns:a16="http://schemas.microsoft.com/office/drawing/2014/main" id="{EAFBFE39-0E1A-40E6-B73E-D98AA37412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4581525"/>
          <a:ext cx="2508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公式" r:id="rId7" imgW="253800" imgH="850680" progId="Equation.3">
                  <p:embed/>
                </p:oleObj>
              </mc:Choice>
              <mc:Fallback>
                <p:oleObj name="公式" r:id="rId7" imgW="253800" imgH="850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581525"/>
                        <a:ext cx="2508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>
            <a:extLst>
              <a:ext uri="{FF2B5EF4-FFF2-40B4-BE49-F238E27FC236}">
                <a16:creationId xmlns:a16="http://schemas.microsoft.com/office/drawing/2014/main" id="{7FA8E59A-51C0-4EE4-A1A3-42601602E6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5651500"/>
          <a:ext cx="149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公式" r:id="rId9" imgW="1498320" imgH="774360" progId="Equation.3">
                  <p:embed/>
                </p:oleObj>
              </mc:Choice>
              <mc:Fallback>
                <p:oleObj name="公式" r:id="rId9" imgW="1498320" imgH="7743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5651500"/>
                        <a:ext cx="1498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08" name="Group 48">
            <a:extLst>
              <a:ext uri="{FF2B5EF4-FFF2-40B4-BE49-F238E27FC236}">
                <a16:creationId xmlns:a16="http://schemas.microsoft.com/office/drawing/2014/main" id="{69202B1F-117D-44E4-9EAE-57D61BF5E0E4}"/>
              </a:ext>
            </a:extLst>
          </p:cNvPr>
          <p:cNvGrpSpPr>
            <a:grpSpLocks/>
          </p:cNvGrpSpPr>
          <p:nvPr/>
        </p:nvGrpSpPr>
        <p:grpSpPr bwMode="auto">
          <a:xfrm>
            <a:off x="5848350" y="4611688"/>
            <a:ext cx="1619250" cy="1636712"/>
            <a:chOff x="3636" y="2544"/>
            <a:chExt cx="1020" cy="1031"/>
          </a:xfrm>
        </p:grpSpPr>
        <p:sp>
          <p:nvSpPr>
            <p:cNvPr id="15388" name="Rectangle 28">
              <a:extLst>
                <a:ext uri="{FF2B5EF4-FFF2-40B4-BE49-F238E27FC236}">
                  <a16:creationId xmlns:a16="http://schemas.microsoft.com/office/drawing/2014/main" id="{38D3F791-13B7-4AB2-AE60-A6CBB65BA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544"/>
              <a:ext cx="193" cy="52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89" name="Object 29">
              <a:extLst>
                <a:ext uri="{FF2B5EF4-FFF2-40B4-BE49-F238E27FC236}">
                  <a16:creationId xmlns:a16="http://schemas.microsoft.com/office/drawing/2014/main" id="{D9EBF003-C3E9-4F37-9FD3-CA9A4180D3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38" y="3263"/>
            <a:ext cx="20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2" name="公式" r:id="rId11" imgW="330120" imgH="495000" progId="Equation.3">
                    <p:embed/>
                  </p:oleObj>
                </mc:Choice>
                <mc:Fallback>
                  <p:oleObj name="公式" r:id="rId11" imgW="330120" imgH="4950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8" y="3263"/>
                          <a:ext cx="20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" name="Rectangle 30">
              <a:extLst>
                <a:ext uri="{FF2B5EF4-FFF2-40B4-BE49-F238E27FC236}">
                  <a16:creationId xmlns:a16="http://schemas.microsoft.com/office/drawing/2014/main" id="{413632A6-6778-4283-B1F3-8A1021AA5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244"/>
              <a:ext cx="240" cy="30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Line 31">
              <a:extLst>
                <a:ext uri="{FF2B5EF4-FFF2-40B4-BE49-F238E27FC236}">
                  <a16:creationId xmlns:a16="http://schemas.microsoft.com/office/drawing/2014/main" id="{B21E4B64-990C-41B0-A7E5-E0BD7D133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072"/>
              <a:ext cx="576" cy="2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09" name="Group 49">
            <a:extLst>
              <a:ext uri="{FF2B5EF4-FFF2-40B4-BE49-F238E27FC236}">
                <a16:creationId xmlns:a16="http://schemas.microsoft.com/office/drawing/2014/main" id="{BBFC5EAA-A973-40C5-8C4D-BAEFCFFBF0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611688"/>
            <a:ext cx="1447800" cy="838200"/>
            <a:chOff x="4032" y="2544"/>
            <a:chExt cx="912" cy="528"/>
          </a:xfrm>
        </p:grpSpPr>
        <p:sp>
          <p:nvSpPr>
            <p:cNvPr id="15393" name="Rectangle 33">
              <a:extLst>
                <a:ext uri="{FF2B5EF4-FFF2-40B4-BE49-F238E27FC236}">
                  <a16:creationId xmlns:a16="http://schemas.microsoft.com/office/drawing/2014/main" id="{F05D33BE-5DD3-4660-906F-5BFF2756B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44"/>
              <a:ext cx="192" cy="528"/>
            </a:xfrm>
            <a:prstGeom prst="rect">
              <a:avLst/>
            </a:prstGeom>
            <a:noFill/>
            <a:ln w="12700">
              <a:solidFill>
                <a:srgbClr val="66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4" name="Rectangle 34">
              <a:extLst>
                <a:ext uri="{FF2B5EF4-FFF2-40B4-BE49-F238E27FC236}">
                  <a16:creationId xmlns:a16="http://schemas.microsoft.com/office/drawing/2014/main" id="{B7636624-4A5D-4ADA-A06F-5DD646C23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92"/>
              <a:ext cx="384" cy="336"/>
            </a:xfrm>
            <a:prstGeom prst="rect">
              <a:avLst/>
            </a:prstGeom>
            <a:noFill/>
            <a:ln w="12700">
              <a:solidFill>
                <a:srgbClr val="66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95" name="Object 35">
              <a:extLst>
                <a:ext uri="{FF2B5EF4-FFF2-40B4-BE49-F238E27FC236}">
                  <a16:creationId xmlns:a16="http://schemas.microsoft.com/office/drawing/2014/main" id="{8119124B-F31A-4332-9C8D-6C78F370AD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0" y="2612"/>
            <a:ext cx="34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3" name="公式" r:id="rId13" imgW="545760" imgH="495000" progId="Equation.3">
                    <p:embed/>
                  </p:oleObj>
                </mc:Choice>
                <mc:Fallback>
                  <p:oleObj name="公式" r:id="rId13" imgW="545760" imgH="4950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0" y="2612"/>
                          <a:ext cx="34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6" name="Line 36">
              <a:extLst>
                <a:ext uri="{FF2B5EF4-FFF2-40B4-BE49-F238E27FC236}">
                  <a16:creationId xmlns:a16="http://schemas.microsoft.com/office/drawing/2014/main" id="{91C1CF4F-1DA1-4EE4-B003-B4CCC3FE9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736"/>
              <a:ext cx="336" cy="0"/>
            </a:xfrm>
            <a:prstGeom prst="line">
              <a:avLst/>
            </a:prstGeom>
            <a:noFill/>
            <a:ln w="12700">
              <a:solidFill>
                <a:srgbClr val="66FF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3B37827-8E2D-4095-8F75-1BA680D75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34938"/>
            <a:ext cx="479425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2.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用定积分表示下列极限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3BB3DA39-AE88-4742-93DA-91E3D123F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762000"/>
          <a:ext cx="2768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公式" r:id="rId15" imgW="2768400" imgH="977760" progId="Equation.3">
                  <p:embed/>
                </p:oleObj>
              </mc:Choice>
              <mc:Fallback>
                <p:oleObj name="公式" r:id="rId15" imgW="2768400" imgH="977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762000"/>
                        <a:ext cx="2768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CD526848-7AFC-4A15-86C8-0D8D857A5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2963" y="685800"/>
          <a:ext cx="37290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公式" r:id="rId17" imgW="3733560" imgH="965160" progId="Equation.3">
                  <p:embed/>
                </p:oleObj>
              </mc:Choice>
              <mc:Fallback>
                <p:oleObj name="公式" r:id="rId17" imgW="3733560" imgH="965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685800"/>
                        <a:ext cx="37290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>
            <a:extLst>
              <a:ext uri="{FF2B5EF4-FFF2-40B4-BE49-F238E27FC236}">
                <a16:creationId xmlns:a16="http://schemas.microsoft.com/office/drawing/2014/main" id="{FC990C39-2578-4AA1-A97E-DF4EE7A8D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  <a:ea typeface="仿宋_GB2312" pitchFamily="49" charset="-122"/>
              </a:rPr>
              <a:t>:</a:t>
            </a:r>
          </a:p>
        </p:txBody>
      </p:sp>
      <p:graphicFrame>
        <p:nvGraphicFramePr>
          <p:cNvPr id="15369" name="Object 9">
            <a:extLst>
              <a:ext uri="{FF2B5EF4-FFF2-40B4-BE49-F238E27FC236}">
                <a16:creationId xmlns:a16="http://schemas.microsoft.com/office/drawing/2014/main" id="{37B74757-61AA-4ABC-9622-1EF37651FC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1955800"/>
          <a:ext cx="2768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公式" r:id="rId19" imgW="2768400" imgH="977760" progId="Equation.3">
                  <p:embed/>
                </p:oleObj>
              </mc:Choice>
              <mc:Fallback>
                <p:oleObj name="公式" r:id="rId19" imgW="2768400" imgH="977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1955800"/>
                        <a:ext cx="2768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>
            <a:extLst>
              <a:ext uri="{FF2B5EF4-FFF2-40B4-BE49-F238E27FC236}">
                <a16:creationId xmlns:a16="http://schemas.microsoft.com/office/drawing/2014/main" id="{F3957611-21BF-442B-9BE2-BA9C7B33E6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9250" y="1981200"/>
          <a:ext cx="264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公式" r:id="rId21" imgW="2641320" imgH="977760" progId="Equation.3">
                  <p:embed/>
                </p:oleObj>
              </mc:Choice>
              <mc:Fallback>
                <p:oleObj name="公式" r:id="rId21" imgW="2641320" imgH="977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1981200"/>
                        <a:ext cx="264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28" name="Group 68">
            <a:extLst>
              <a:ext uri="{FF2B5EF4-FFF2-40B4-BE49-F238E27FC236}">
                <a16:creationId xmlns:a16="http://schemas.microsoft.com/office/drawing/2014/main" id="{8ECE1D39-0DC0-476B-82DA-F9E1E2CD13D2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065338"/>
            <a:ext cx="1524000" cy="1401762"/>
            <a:chOff x="3840" y="1301"/>
            <a:chExt cx="960" cy="883"/>
          </a:xfrm>
        </p:grpSpPr>
        <p:sp>
          <p:nvSpPr>
            <p:cNvPr id="15378" name="Rectangle 18">
              <a:extLst>
                <a:ext uri="{FF2B5EF4-FFF2-40B4-BE49-F238E27FC236}">
                  <a16:creationId xmlns:a16="http://schemas.microsoft.com/office/drawing/2014/main" id="{7EF68048-A042-4177-B47D-9EFBD6FA7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01"/>
              <a:ext cx="192" cy="53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9" name="Object 19">
              <a:extLst>
                <a:ext uri="{FF2B5EF4-FFF2-40B4-BE49-F238E27FC236}">
                  <a16:creationId xmlns:a16="http://schemas.microsoft.com/office/drawing/2014/main" id="{4A7F8A9B-A3F8-4A36-B0C2-35E971A5DF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6" y="1872"/>
            <a:ext cx="20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8" name="公式" r:id="rId23" imgW="330120" imgH="495000" progId="Equation.3">
                    <p:embed/>
                  </p:oleObj>
                </mc:Choice>
                <mc:Fallback>
                  <p:oleObj name="公式" r:id="rId23" imgW="330120" imgH="4950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1872"/>
                          <a:ext cx="20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0" name="Rectangle 20">
              <a:extLst>
                <a:ext uri="{FF2B5EF4-FFF2-40B4-BE49-F238E27FC236}">
                  <a16:creationId xmlns:a16="http://schemas.microsoft.com/office/drawing/2014/main" id="{8BA86232-09AE-4F9C-BB10-416F85500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875"/>
              <a:ext cx="240" cy="30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Line 21">
              <a:extLst>
                <a:ext uri="{FF2B5EF4-FFF2-40B4-BE49-F238E27FC236}">
                  <a16:creationId xmlns:a16="http://schemas.microsoft.com/office/drawing/2014/main" id="{77F6A2DC-422D-4A78-8228-C2C960E3D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871"/>
              <a:ext cx="576" cy="14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05" name="Group 45">
            <a:extLst>
              <a:ext uri="{FF2B5EF4-FFF2-40B4-BE49-F238E27FC236}">
                <a16:creationId xmlns:a16="http://schemas.microsoft.com/office/drawing/2014/main" id="{64FCE866-CB3B-48D3-B161-E2AB5983A751}"/>
              </a:ext>
            </a:extLst>
          </p:cNvPr>
          <p:cNvGrpSpPr>
            <a:grpSpLocks/>
          </p:cNvGrpSpPr>
          <p:nvPr/>
        </p:nvGrpSpPr>
        <p:grpSpPr bwMode="auto">
          <a:xfrm>
            <a:off x="6527800" y="2065338"/>
            <a:ext cx="1549400" cy="841375"/>
            <a:chOff x="4112" y="1301"/>
            <a:chExt cx="976" cy="530"/>
          </a:xfrm>
        </p:grpSpPr>
        <p:sp>
          <p:nvSpPr>
            <p:cNvPr id="15383" name="Rectangle 23">
              <a:extLst>
                <a:ext uri="{FF2B5EF4-FFF2-40B4-BE49-F238E27FC236}">
                  <a16:creationId xmlns:a16="http://schemas.microsoft.com/office/drawing/2014/main" id="{131935C0-BF32-433B-9AA9-FD93255EF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301"/>
              <a:ext cx="192" cy="530"/>
            </a:xfrm>
            <a:prstGeom prst="rect">
              <a:avLst/>
            </a:prstGeom>
            <a:noFill/>
            <a:ln w="12700">
              <a:solidFill>
                <a:srgbClr val="66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Rectangle 24">
              <a:extLst>
                <a:ext uri="{FF2B5EF4-FFF2-40B4-BE49-F238E27FC236}">
                  <a16:creationId xmlns:a16="http://schemas.microsoft.com/office/drawing/2014/main" id="{DE079AE9-5734-422C-9130-3930BDF65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368"/>
              <a:ext cx="432" cy="288"/>
            </a:xfrm>
            <a:prstGeom prst="rect">
              <a:avLst/>
            </a:prstGeom>
            <a:noFill/>
            <a:ln w="12700">
              <a:solidFill>
                <a:srgbClr val="66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85" name="Object 25">
              <a:extLst>
                <a:ext uri="{FF2B5EF4-FFF2-40B4-BE49-F238E27FC236}">
                  <a16:creationId xmlns:a16="http://schemas.microsoft.com/office/drawing/2014/main" id="{D22FABBB-ED31-4C73-A14C-F091600916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6" y="1368"/>
            <a:ext cx="34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9" name="公式" r:id="rId25" imgW="545760" imgH="495000" progId="Equation.3">
                    <p:embed/>
                  </p:oleObj>
                </mc:Choice>
                <mc:Fallback>
                  <p:oleObj name="公式" r:id="rId25" imgW="545760" imgH="4950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6" y="1368"/>
                          <a:ext cx="34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6" name="Line 26">
              <a:extLst>
                <a:ext uri="{FF2B5EF4-FFF2-40B4-BE49-F238E27FC236}">
                  <a16:creationId xmlns:a16="http://schemas.microsoft.com/office/drawing/2014/main" id="{F69EA514-2AFA-4440-83E2-90C1318BB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488"/>
              <a:ext cx="336" cy="0"/>
            </a:xfrm>
            <a:prstGeom prst="line">
              <a:avLst/>
            </a:prstGeom>
            <a:noFill/>
            <a:ln w="12700">
              <a:solidFill>
                <a:srgbClr val="66FF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97" name="Object 37">
            <a:extLst>
              <a:ext uri="{FF2B5EF4-FFF2-40B4-BE49-F238E27FC236}">
                <a16:creationId xmlns:a16="http://schemas.microsoft.com/office/drawing/2014/main" id="{687411DF-124F-4F74-8015-76D8A5805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136900"/>
          <a:ext cx="1930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公式" r:id="rId27" imgW="1930320" imgH="774360" progId="Equation.3">
                  <p:embed/>
                </p:oleObj>
              </mc:Choice>
              <mc:Fallback>
                <p:oleObj name="公式" r:id="rId27" imgW="1930320" imgH="7743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36900"/>
                        <a:ext cx="1930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98" name="Picture 38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93A48B2-CD93-423F-A780-3D7708C29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99" name="Picture 39" descr="机动">
            <a:extLst>
              <a:ext uri="{FF2B5EF4-FFF2-40B4-BE49-F238E27FC236}">
                <a16:creationId xmlns:a16="http://schemas.microsoft.com/office/drawing/2014/main" id="{EEAB2457-2442-4726-9ACA-5E832CB05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0" name="Picture 40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BB9C28E-1D8D-4CDB-B968-ACF815C52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1" name="Picture 41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1C39032-55C7-4A94-BF05-49E53AD69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2" name="Picture 42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B64DC5-CEDA-4726-8076-B3570C8C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03" name="Text Box 43">
            <a:extLst>
              <a:ext uri="{FF2B5EF4-FFF2-40B4-BE49-F238E27FC236}">
                <a16:creationId xmlns:a16="http://schemas.microsoft.com/office/drawing/2014/main" id="{4434DE4F-6884-4460-9CEC-65B0FAB75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5404" name="Picture 44" descr="目录">
            <a:hlinkClick r:id="rId34" action="ppaction://hlinksldjump"/>
            <a:extLst>
              <a:ext uri="{FF2B5EF4-FFF2-40B4-BE49-F238E27FC236}">
                <a16:creationId xmlns:a16="http://schemas.microsoft.com/office/drawing/2014/main" id="{D3952E6F-C8CA-42D2-A016-04461C051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34" name="Group 74">
            <a:extLst>
              <a:ext uri="{FF2B5EF4-FFF2-40B4-BE49-F238E27FC236}">
                <a16:creationId xmlns:a16="http://schemas.microsoft.com/office/drawing/2014/main" id="{3C97EED7-8FDB-43C9-AF5D-EEA397EE2760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771900"/>
            <a:ext cx="2438400" cy="76200"/>
            <a:chOff x="2928" y="2368"/>
            <a:chExt cx="1536" cy="48"/>
          </a:xfrm>
        </p:grpSpPr>
        <p:grpSp>
          <p:nvGrpSpPr>
            <p:cNvPr id="15432" name="Group 72">
              <a:extLst>
                <a:ext uri="{FF2B5EF4-FFF2-40B4-BE49-F238E27FC236}">
                  <a16:creationId xmlns:a16="http://schemas.microsoft.com/office/drawing/2014/main" id="{EB417FD8-F4E0-45DF-9698-EF5317F8D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368"/>
              <a:ext cx="384" cy="48"/>
              <a:chOff x="2928" y="2368"/>
              <a:chExt cx="384" cy="48"/>
            </a:xfrm>
          </p:grpSpPr>
          <p:sp>
            <p:nvSpPr>
              <p:cNvPr id="15413" name="Line 53">
                <a:extLst>
                  <a:ext uri="{FF2B5EF4-FFF2-40B4-BE49-F238E27FC236}">
                    <a16:creationId xmlns:a16="http://schemas.microsoft.com/office/drawing/2014/main" id="{E7D24E0B-BFD2-4CD5-91FD-C7755E48E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36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4" name="Line 54">
                <a:extLst>
                  <a:ext uri="{FF2B5EF4-FFF2-40B4-BE49-F238E27FC236}">
                    <a16:creationId xmlns:a16="http://schemas.microsoft.com/office/drawing/2014/main" id="{E7767932-E0FA-44B8-89C5-DFAFCCFEC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36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5" name="Line 55">
                <a:extLst>
                  <a:ext uri="{FF2B5EF4-FFF2-40B4-BE49-F238E27FC236}">
                    <a16:creationId xmlns:a16="http://schemas.microsoft.com/office/drawing/2014/main" id="{2D66BB20-BAE8-4D95-A608-54C60315F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36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17" name="Group 57">
              <a:extLst>
                <a:ext uri="{FF2B5EF4-FFF2-40B4-BE49-F238E27FC236}">
                  <a16:creationId xmlns:a16="http://schemas.microsoft.com/office/drawing/2014/main" id="{B9381C30-98C0-489F-869B-EDF0AB524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368"/>
              <a:ext cx="576" cy="48"/>
              <a:chOff x="2160" y="2544"/>
              <a:chExt cx="576" cy="48"/>
            </a:xfrm>
          </p:grpSpPr>
          <p:sp>
            <p:nvSpPr>
              <p:cNvPr id="15418" name="Line 58">
                <a:extLst>
                  <a:ext uri="{FF2B5EF4-FFF2-40B4-BE49-F238E27FC236}">
                    <a16:creationId xmlns:a16="http://schemas.microsoft.com/office/drawing/2014/main" id="{BF0E1E83-B1D0-4600-9528-D18C3D6C6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54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9" name="Line 59">
                <a:extLst>
                  <a:ext uri="{FF2B5EF4-FFF2-40B4-BE49-F238E27FC236}">
                    <a16:creationId xmlns:a16="http://schemas.microsoft.com/office/drawing/2014/main" id="{2ADD45A1-D7E7-4E64-999F-5856042E9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54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0" name="Line 60">
                <a:extLst>
                  <a:ext uri="{FF2B5EF4-FFF2-40B4-BE49-F238E27FC236}">
                    <a16:creationId xmlns:a16="http://schemas.microsoft.com/office/drawing/2014/main" id="{A832035A-1D36-485F-A563-4F8784835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54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Line 61">
                <a:extLst>
                  <a:ext uri="{FF2B5EF4-FFF2-40B4-BE49-F238E27FC236}">
                    <a16:creationId xmlns:a16="http://schemas.microsoft.com/office/drawing/2014/main" id="{FBB0F68D-0045-4338-B152-589A7CD5C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29" name="Group 69">
              <a:extLst>
                <a:ext uri="{FF2B5EF4-FFF2-40B4-BE49-F238E27FC236}">
                  <a16:creationId xmlns:a16="http://schemas.microsoft.com/office/drawing/2014/main" id="{1D6E63F8-35F7-44C7-BDBB-7F679A9F8B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368"/>
              <a:ext cx="384" cy="48"/>
              <a:chOff x="4080" y="2368"/>
              <a:chExt cx="384" cy="48"/>
            </a:xfrm>
          </p:grpSpPr>
          <p:sp>
            <p:nvSpPr>
              <p:cNvPr id="15423" name="Line 63">
                <a:extLst>
                  <a:ext uri="{FF2B5EF4-FFF2-40B4-BE49-F238E27FC236}">
                    <a16:creationId xmlns:a16="http://schemas.microsoft.com/office/drawing/2014/main" id="{9E0C303A-17AF-40FD-97A1-594EC2E64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36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4" name="Line 64">
                <a:extLst>
                  <a:ext uri="{FF2B5EF4-FFF2-40B4-BE49-F238E27FC236}">
                    <a16:creationId xmlns:a16="http://schemas.microsoft.com/office/drawing/2014/main" id="{FB26ABCA-DD54-4CF0-8B43-9C5959AAF3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36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5" name="Line 65">
                <a:extLst>
                  <a:ext uri="{FF2B5EF4-FFF2-40B4-BE49-F238E27FC236}">
                    <a16:creationId xmlns:a16="http://schemas.microsoft.com/office/drawing/2014/main" id="{C18281C4-ECE0-4F4B-8000-A4CE3C357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236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433" name="Group 73">
            <a:extLst>
              <a:ext uri="{FF2B5EF4-FFF2-40B4-BE49-F238E27FC236}">
                <a16:creationId xmlns:a16="http://schemas.microsoft.com/office/drawing/2014/main" id="{6DC613D2-4E89-49DA-9276-BFAE57B0487D}"/>
              </a:ext>
            </a:extLst>
          </p:cNvPr>
          <p:cNvGrpSpPr>
            <a:grpSpLocks/>
          </p:cNvGrpSpPr>
          <p:nvPr/>
        </p:nvGrpSpPr>
        <p:grpSpPr bwMode="auto">
          <a:xfrm>
            <a:off x="4703763" y="3746500"/>
            <a:ext cx="4211637" cy="469900"/>
            <a:chOff x="2531" y="2352"/>
            <a:chExt cx="2653" cy="296"/>
          </a:xfrm>
        </p:grpSpPr>
        <p:sp>
          <p:nvSpPr>
            <p:cNvPr id="15410" name="Line 50">
              <a:extLst>
                <a:ext uri="{FF2B5EF4-FFF2-40B4-BE49-F238E27FC236}">
                  <a16:creationId xmlns:a16="http://schemas.microsoft.com/office/drawing/2014/main" id="{C289BE25-7650-4E3F-B687-77987CD4B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2416"/>
              <a:ext cx="2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2" name="Line 52">
              <a:extLst>
                <a:ext uri="{FF2B5EF4-FFF2-40B4-BE49-F238E27FC236}">
                  <a16:creationId xmlns:a16="http://schemas.microsoft.com/office/drawing/2014/main" id="{F8B6545E-4E91-476E-B919-32A628AF6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6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6" name="Line 66">
              <a:extLst>
                <a:ext uri="{FF2B5EF4-FFF2-40B4-BE49-F238E27FC236}">
                  <a16:creationId xmlns:a16="http://schemas.microsoft.com/office/drawing/2014/main" id="{2AE44B83-4460-4E53-9CAC-E7617C051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36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27" name="Object 67">
              <a:extLst>
                <a:ext uri="{FF2B5EF4-FFF2-40B4-BE49-F238E27FC236}">
                  <a16:creationId xmlns:a16="http://schemas.microsoft.com/office/drawing/2014/main" id="{5D68D968-5E1E-47DF-AB71-4AA4CF85D6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23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1" name="公式" r:id="rId36" imgW="228600" imgH="241200" progId="Equation.3">
                    <p:embed/>
                  </p:oleObj>
                </mc:Choice>
                <mc:Fallback>
                  <p:oleObj name="公式" r:id="rId36" imgW="228600" imgH="24120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3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30" name="Object 70">
              <a:extLst>
                <a:ext uri="{FF2B5EF4-FFF2-40B4-BE49-F238E27FC236}">
                  <a16:creationId xmlns:a16="http://schemas.microsoft.com/office/drawing/2014/main" id="{BDAFFC18-23F0-4E79-A40A-E2FB85AB84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6" y="2448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2" name="公式" r:id="rId38" imgW="215640" imgH="317160" progId="Equation.3">
                    <p:embed/>
                  </p:oleObj>
                </mc:Choice>
                <mc:Fallback>
                  <p:oleObj name="公式" r:id="rId38" imgW="215640" imgH="31716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2448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31" name="Object 71">
              <a:extLst>
                <a:ext uri="{FF2B5EF4-FFF2-40B4-BE49-F238E27FC236}">
                  <a16:creationId xmlns:a16="http://schemas.microsoft.com/office/drawing/2014/main" id="{A2B574E4-3504-428B-B12B-B6F5EFA95C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4" y="2448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3" name="公式" r:id="rId40" imgW="152280" imgH="304560" progId="Equation.3">
                    <p:embed/>
                  </p:oleObj>
                </mc:Choice>
                <mc:Fallback>
                  <p:oleObj name="公式" r:id="rId40" imgW="152280" imgH="30456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2448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35" name="Object 75">
            <a:extLst>
              <a:ext uri="{FF2B5EF4-FFF2-40B4-BE49-F238E27FC236}">
                <a16:creationId xmlns:a16="http://schemas.microsoft.com/office/drawing/2014/main" id="{143E2B1F-049D-468F-8934-F1BE530986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5400" y="3886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公式" r:id="rId42" imgW="380880" imgH="520560" progId="Equation.3">
                  <p:embed/>
                </p:oleObj>
              </mc:Choice>
              <mc:Fallback>
                <p:oleObj name="公式" r:id="rId42" imgW="380880" imgH="52056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38862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6" name="Object 76">
            <a:extLst>
              <a:ext uri="{FF2B5EF4-FFF2-40B4-BE49-F238E27FC236}">
                <a16:creationId xmlns:a16="http://schemas.microsoft.com/office/drawing/2014/main" id="{3CCC978D-1818-424B-9FBE-03B706371A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3898900"/>
          <a:ext cx="203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公式" r:id="rId44" imgW="203040" imgH="520560" progId="Equation.3">
                  <p:embed/>
                </p:oleObj>
              </mc:Choice>
              <mc:Fallback>
                <p:oleObj name="公式" r:id="rId44" imgW="203040" imgH="52056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98900"/>
                        <a:ext cx="203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37" name="Line 77">
            <a:extLst>
              <a:ext uri="{FF2B5EF4-FFF2-40B4-BE49-F238E27FC236}">
                <a16:creationId xmlns:a16="http://schemas.microsoft.com/office/drawing/2014/main" id="{3D88FE25-41F8-48CC-B790-2AE547ABC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862388"/>
            <a:ext cx="304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F8B67D4-440A-4A76-8FF6-01605E35C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733800" cy="609600"/>
          </a:xfrm>
        </p:spPr>
        <p:txBody>
          <a:bodyPr/>
          <a:lstStyle/>
          <a:p>
            <a:r>
              <a:rPr lang="zh-CN" altLang="en-US" sz="3200" b="1">
                <a:ea typeface="楷体_GB2312" pitchFamily="49" charset="-122"/>
              </a:rPr>
              <a:t>三、定积分的性质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F821E824-1A99-4F3F-B1A3-BB0947A04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69875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设所列定积分都存在</a:t>
            </a:r>
            <a:r>
              <a:rPr lang="en-US" altLang="zh-CN"/>
              <a:t>)</a:t>
            </a: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50DC9F05-A843-4D37-9D71-F40EAD65A9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889000"/>
          <a:ext cx="39195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公式" r:id="rId3" imgW="3924000" imgH="774360" progId="Equation.3">
                  <p:embed/>
                </p:oleObj>
              </mc:Choice>
              <mc:Fallback>
                <p:oleObj name="公式" r:id="rId3" imgW="3924000" imgH="77436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89000"/>
                        <a:ext cx="39195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DAAB20E6-F10C-42CB-8BBE-0CDBE0048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8225" y="927100"/>
          <a:ext cx="2044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公式" r:id="rId5" imgW="2044440" imgH="774360" progId="Equation.3">
                  <p:embed/>
                </p:oleObj>
              </mc:Choice>
              <mc:Fallback>
                <p:oleObj name="公式" r:id="rId5" imgW="2044440" imgH="774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225" y="927100"/>
                        <a:ext cx="2044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id="{374B3273-068E-4ED9-8EBC-39D061BAE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1690688"/>
          <a:ext cx="1181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公式" r:id="rId7" imgW="1180800" imgH="774360" progId="Equation.3">
                  <p:embed/>
                </p:oleObj>
              </mc:Choice>
              <mc:Fallback>
                <p:oleObj name="公式" r:id="rId7" imgW="1180800" imgH="77436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1690688"/>
                        <a:ext cx="1181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>
            <a:extLst>
              <a:ext uri="{FF2B5EF4-FFF2-40B4-BE49-F238E27FC236}">
                <a16:creationId xmlns:a16="http://schemas.microsoft.com/office/drawing/2014/main" id="{E303FCFC-3C3F-434E-809E-DCC61267CF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" y="2543175"/>
          <a:ext cx="4178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公式" r:id="rId9" imgW="4178160" imgH="774360" progId="Equation.3">
                  <p:embed/>
                </p:oleObj>
              </mc:Choice>
              <mc:Fallback>
                <p:oleObj name="公式" r:id="rId9" imgW="4178160" imgH="77436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2543175"/>
                        <a:ext cx="4178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>
            <a:extLst>
              <a:ext uri="{FF2B5EF4-FFF2-40B4-BE49-F238E27FC236}">
                <a16:creationId xmlns:a16="http://schemas.microsoft.com/office/drawing/2014/main" id="{CC43AB3C-C0A7-4B20-815D-E97DE9A99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26050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</a:t>
            </a:r>
            <a:r>
              <a:rPr lang="en-US" altLang="zh-CN" i="1"/>
              <a:t> k </a:t>
            </a:r>
            <a:r>
              <a:rPr lang="zh-CN" altLang="en-US"/>
              <a:t>为常数</a:t>
            </a:r>
            <a:r>
              <a:rPr lang="en-US" altLang="zh-CN"/>
              <a:t>)</a:t>
            </a:r>
          </a:p>
        </p:txBody>
      </p:sp>
      <p:sp>
        <p:nvSpPr>
          <p:cNvPr id="16394" name="AutoShape 10">
            <a:extLst>
              <a:ext uri="{FF2B5EF4-FFF2-40B4-BE49-F238E27FC236}">
                <a16:creationId xmlns:a16="http://schemas.microsoft.com/office/drawing/2014/main" id="{B2526EEF-9F13-44B6-9513-1E99554A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1192213"/>
            <a:ext cx="1079500" cy="179387"/>
          </a:xfrm>
          <a:prstGeom prst="rightArrow">
            <a:avLst>
              <a:gd name="adj1" fmla="val 50000"/>
              <a:gd name="adj2" fmla="val 15044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395" name="Object 11">
            <a:extLst>
              <a:ext uri="{FF2B5EF4-FFF2-40B4-BE49-F238E27FC236}">
                <a16:creationId xmlns:a16="http://schemas.microsoft.com/office/drawing/2014/main" id="{CDBED49F-0C42-4A63-B5D2-962F907FA7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" y="3479800"/>
          <a:ext cx="67659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公式" r:id="rId11" imgW="6769080" imgH="774360" progId="Equation.3">
                  <p:embed/>
                </p:oleObj>
              </mc:Choice>
              <mc:Fallback>
                <p:oleObj name="公式" r:id="rId11" imgW="6769080" imgH="77436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479800"/>
                        <a:ext cx="67659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>
            <a:extLst>
              <a:ext uri="{FF2B5EF4-FFF2-40B4-BE49-F238E27FC236}">
                <a16:creationId xmlns:a16="http://schemas.microsoft.com/office/drawing/2014/main" id="{4B172FD0-3D44-4DE2-9980-1C3EAB8EA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43751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6398" name="Object 14">
            <a:extLst>
              <a:ext uri="{FF2B5EF4-FFF2-40B4-BE49-F238E27FC236}">
                <a16:creationId xmlns:a16="http://schemas.microsoft.com/office/drawing/2014/main" id="{60EE10AE-FC65-48E1-8322-F21D290F45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2425" y="4202113"/>
          <a:ext cx="47609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公式" r:id="rId13" imgW="4762440" imgH="977760" progId="Equation.3">
                  <p:embed/>
                </p:oleObj>
              </mc:Choice>
              <mc:Fallback>
                <p:oleObj name="公式" r:id="rId13" imgW="4762440" imgH="977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4202113"/>
                        <a:ext cx="47609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>
            <a:extLst>
              <a:ext uri="{FF2B5EF4-FFF2-40B4-BE49-F238E27FC236}">
                <a16:creationId xmlns:a16="http://schemas.microsoft.com/office/drawing/2014/main" id="{685858B9-AF34-42A2-B620-4AD618074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4425" y="5270500"/>
          <a:ext cx="53197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15" imgW="5321160" imgH="977760" progId="Equation.3">
                  <p:embed/>
                </p:oleObj>
              </mc:Choice>
              <mc:Fallback>
                <p:oleObj name="公式" r:id="rId15" imgW="5321160" imgH="9777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5270500"/>
                        <a:ext cx="53197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Text Box 16">
            <a:extLst>
              <a:ext uri="{FF2B5EF4-FFF2-40B4-BE49-F238E27FC236}">
                <a16:creationId xmlns:a16="http://schemas.microsoft.com/office/drawing/2014/main" id="{75407217-6EC9-44C0-B50E-85D0CC3CF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425" y="5486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= </a:t>
            </a:r>
            <a:r>
              <a:rPr lang="zh-CN" altLang="en-US"/>
              <a:t>右端</a:t>
            </a:r>
          </a:p>
        </p:txBody>
      </p:sp>
      <p:graphicFrame>
        <p:nvGraphicFramePr>
          <p:cNvPr id="16401" name="Object 17">
            <a:extLst>
              <a:ext uri="{FF2B5EF4-FFF2-40B4-BE49-F238E27FC236}">
                <a16:creationId xmlns:a16="http://schemas.microsoft.com/office/drawing/2014/main" id="{D9ADF556-E036-4944-A7FA-202DA516EC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905000"/>
          <a:ext cx="1016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公式" r:id="rId17" imgW="1015920" imgH="330120" progId="Equation.3">
                  <p:embed/>
                </p:oleObj>
              </mc:Choice>
              <mc:Fallback>
                <p:oleObj name="公式" r:id="rId17" imgW="1015920" imgH="3301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05000"/>
                        <a:ext cx="1016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02" name="Picture 18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0A659F9-51ED-4020-BFBF-EB9BB4DB3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03" name="Picture 19" descr="机动">
            <a:extLst>
              <a:ext uri="{FF2B5EF4-FFF2-40B4-BE49-F238E27FC236}">
                <a16:creationId xmlns:a16="http://schemas.microsoft.com/office/drawing/2014/main" id="{39667C37-3F08-445E-B3BE-5B03E1914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04" name="Picture 20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ADD445B-81A1-4609-B285-D445B097F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05" name="Picture 21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607CAE2-BF0A-45E0-BB7E-030B8736E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06" name="Picture 22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2107EF4-48B3-4470-9FED-A451F5F2A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07" name="Text Box 23">
            <a:extLst>
              <a:ext uri="{FF2B5EF4-FFF2-40B4-BE49-F238E27FC236}">
                <a16:creationId xmlns:a16="http://schemas.microsoft.com/office/drawing/2014/main" id="{578B0EF4-F192-4999-95AB-7DA633C89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6408" name="Picture 24" descr="目录">
            <a:hlinkClick r:id="rId24" action="ppaction://hlinksldjump"/>
            <a:extLst>
              <a:ext uri="{FF2B5EF4-FFF2-40B4-BE49-F238E27FC236}">
                <a16:creationId xmlns:a16="http://schemas.microsoft.com/office/drawing/2014/main" id="{07813F47-E7D9-4792-BCAE-F9BCA21F6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93" grpId="0" autoUpdateAnimBg="0"/>
      <p:bldP spid="16396" grpId="0" autoUpdateAnimBg="0"/>
      <p:bldP spid="1640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7CD069D2-F25B-438A-8AD8-86AFF3DB5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175" y="469900"/>
          <a:ext cx="55403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公式" r:id="rId3" imgW="5537160" imgH="774360" progId="Equation.3">
                  <p:embed/>
                </p:oleObj>
              </mc:Choice>
              <mc:Fallback>
                <p:oleObj name="公式" r:id="rId3" imgW="5537160" imgH="77436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469900"/>
                        <a:ext cx="55403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 Box 3">
            <a:extLst>
              <a:ext uri="{FF2B5EF4-FFF2-40B4-BE49-F238E27FC236}">
                <a16:creationId xmlns:a16="http://schemas.microsoft.com/office/drawing/2014/main" id="{EBA564B8-60BC-40BE-946A-64BAE6D6A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858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当</a:t>
            </a:r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B7085D91-D691-4503-AD44-D5A8816CC8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462088"/>
          <a:ext cx="1282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公式" r:id="rId5" imgW="1282680" imgH="330120" progId="Equation.3">
                  <p:embed/>
                </p:oleObj>
              </mc:Choice>
              <mc:Fallback>
                <p:oleObj name="公式" r:id="rId5" imgW="128268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62088"/>
                        <a:ext cx="1282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>
            <a:extLst>
              <a:ext uri="{FF2B5EF4-FFF2-40B4-BE49-F238E27FC236}">
                <a16:creationId xmlns:a16="http://schemas.microsoft.com/office/drawing/2014/main" id="{6215F075-08B7-49C3-925E-B2E934B09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3858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57DE2117-5F58-4E48-B0EE-C87C52F38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因</a:t>
            </a:r>
          </a:p>
        </p:txBody>
      </p:sp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9E027824-6143-4C00-BAF2-AA11890FA4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3" y="209232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公式" r:id="rId7" imgW="736560" imgH="406080" progId="Equation.3">
                  <p:embed/>
                </p:oleObj>
              </mc:Choice>
              <mc:Fallback>
                <p:oleObj name="公式" r:id="rId7" imgW="73656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09232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>
            <a:extLst>
              <a:ext uri="{FF2B5EF4-FFF2-40B4-BE49-F238E27FC236}">
                <a16:creationId xmlns:a16="http://schemas.microsoft.com/office/drawing/2014/main" id="{C27FC0A0-9414-406C-8006-D831F9619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19796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在</a:t>
            </a:r>
          </a:p>
        </p:txBody>
      </p:sp>
      <p:graphicFrame>
        <p:nvGraphicFramePr>
          <p:cNvPr id="17417" name="Object 9">
            <a:extLst>
              <a:ext uri="{FF2B5EF4-FFF2-40B4-BE49-F238E27FC236}">
                <a16:creationId xmlns:a16="http://schemas.microsoft.com/office/drawing/2014/main" id="{B848D8D3-6CE1-4726-A098-418936F4F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7363" y="2092325"/>
          <a:ext cx="77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公式" r:id="rId9" imgW="774360" imgH="406080" progId="Equation.3">
                  <p:embed/>
                </p:oleObj>
              </mc:Choice>
              <mc:Fallback>
                <p:oleObj name="公式" r:id="rId9" imgW="77436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2092325"/>
                        <a:ext cx="77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">
            <a:extLst>
              <a:ext uri="{FF2B5EF4-FFF2-40B4-BE49-F238E27FC236}">
                <a16:creationId xmlns:a16="http://schemas.microsoft.com/office/drawing/2014/main" id="{CF1A444D-987E-4E05-A3CB-3822404FB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19954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上可积 </a:t>
            </a:r>
            <a:r>
              <a:rPr lang="en-US" altLang="zh-CN"/>
              <a:t>,</a:t>
            </a:r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025133FA-56A0-430F-BF66-0B85FAAB5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681288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所以在分割区间时</a:t>
            </a:r>
            <a:r>
              <a:rPr lang="en-US" altLang="zh-CN"/>
              <a:t>, </a:t>
            </a:r>
            <a:r>
              <a:rPr lang="zh-CN" altLang="en-US"/>
              <a:t>可以永远取</a:t>
            </a:r>
            <a:r>
              <a:rPr lang="zh-CN" altLang="en-US" i="1"/>
              <a:t> 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为分点 </a:t>
            </a:r>
            <a:r>
              <a:rPr lang="en-US" altLang="zh-CN"/>
              <a:t>,</a:t>
            </a:r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3179B913-20A9-4DBB-98CF-E3E9AD3AE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6527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于是</a:t>
            </a:r>
          </a:p>
        </p:txBody>
      </p:sp>
      <p:graphicFrame>
        <p:nvGraphicFramePr>
          <p:cNvPr id="17421" name="Object 13">
            <a:extLst>
              <a:ext uri="{FF2B5EF4-FFF2-40B4-BE49-F238E27FC236}">
                <a16:creationId xmlns:a16="http://schemas.microsoft.com/office/drawing/2014/main" id="{89916D0F-5C2A-4080-AA24-37E3866F5B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" y="3438525"/>
          <a:ext cx="1930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公式" r:id="rId11" imgW="1930320" imgH="774360" progId="Equation.3">
                  <p:embed/>
                </p:oleObj>
              </mc:Choice>
              <mc:Fallback>
                <p:oleObj name="公式" r:id="rId11" imgW="1930320" imgH="774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438525"/>
                        <a:ext cx="1930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>
            <a:extLst>
              <a:ext uri="{FF2B5EF4-FFF2-40B4-BE49-F238E27FC236}">
                <a16:creationId xmlns:a16="http://schemas.microsoft.com/office/drawing/2014/main" id="{660097BC-7653-4812-8ECA-FB24C9906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1300" y="3454400"/>
          <a:ext cx="2476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公式" r:id="rId13" imgW="2476440" imgH="774360" progId="Equation.3">
                  <p:embed/>
                </p:oleObj>
              </mc:Choice>
              <mc:Fallback>
                <p:oleObj name="公式" r:id="rId13" imgW="2476440" imgH="774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454400"/>
                        <a:ext cx="2476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>
            <a:extLst>
              <a:ext uri="{FF2B5EF4-FFF2-40B4-BE49-F238E27FC236}">
                <a16:creationId xmlns:a16="http://schemas.microsoft.com/office/drawing/2014/main" id="{F63BD2EB-AE42-43DB-88C4-1E3F39191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425825"/>
          <a:ext cx="1917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公式" r:id="rId15" imgW="1917360" imgH="774360" progId="Equation.3">
                  <p:embed/>
                </p:oleObj>
              </mc:Choice>
              <mc:Fallback>
                <p:oleObj name="公式" r:id="rId15" imgW="1917360" imgH="774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425825"/>
                        <a:ext cx="1917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4" name="Group 16">
            <a:extLst>
              <a:ext uri="{FF2B5EF4-FFF2-40B4-BE49-F238E27FC236}">
                <a16:creationId xmlns:a16="http://schemas.microsoft.com/office/drawing/2014/main" id="{B33E1CA9-4C64-403F-A67D-B0C171FB78D3}"/>
              </a:ext>
            </a:extLst>
          </p:cNvPr>
          <p:cNvGrpSpPr>
            <a:grpSpLocks/>
          </p:cNvGrpSpPr>
          <p:nvPr/>
        </p:nvGrpSpPr>
        <p:grpSpPr bwMode="auto">
          <a:xfrm>
            <a:off x="4906963" y="1565275"/>
            <a:ext cx="4008437" cy="644525"/>
            <a:chOff x="3091" y="912"/>
            <a:chExt cx="2525" cy="406"/>
          </a:xfrm>
        </p:grpSpPr>
        <p:graphicFrame>
          <p:nvGraphicFramePr>
            <p:cNvPr id="17425" name="Object 17">
              <a:extLst>
                <a:ext uri="{FF2B5EF4-FFF2-40B4-BE49-F238E27FC236}">
                  <a16:creationId xmlns:a16="http://schemas.microsoft.com/office/drawing/2014/main" id="{98693B1A-A3D5-41F8-B6D5-1803567023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1" y="1050"/>
            <a:ext cx="22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7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1" y="1050"/>
                          <a:ext cx="22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6" name="Object 18">
              <a:extLst>
                <a:ext uri="{FF2B5EF4-FFF2-40B4-BE49-F238E27FC236}">
                  <a16:creationId xmlns:a16="http://schemas.microsoft.com/office/drawing/2014/main" id="{35D1147B-92D1-4A21-8F23-4AC8A80B2C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95" y="1008"/>
            <a:ext cx="221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8" name="公式" r:id="rId19" imgW="126720" imgH="177480" progId="Equation.3">
                    <p:embed/>
                  </p:oleObj>
                </mc:Choice>
                <mc:Fallback>
                  <p:oleObj name="公式" r:id="rId19" imgW="126720" imgH="1774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" y="1008"/>
                          <a:ext cx="221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7" name="Object 19">
              <a:extLst>
                <a:ext uri="{FF2B5EF4-FFF2-40B4-BE49-F238E27FC236}">
                  <a16:creationId xmlns:a16="http://schemas.microsoft.com/office/drawing/2014/main" id="{F90BBFCD-59A0-4751-B7EF-CA55360C0E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2" y="1008"/>
            <a:ext cx="1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9" name="公式" r:id="rId21" imgW="114120" imgH="139680" progId="Equation.3">
                    <p:embed/>
                  </p:oleObj>
                </mc:Choice>
                <mc:Fallback>
                  <p:oleObj name="公式" r:id="rId21" imgW="114120" imgH="1396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" y="1008"/>
                          <a:ext cx="19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28" name="Group 20">
              <a:extLst>
                <a:ext uri="{FF2B5EF4-FFF2-40B4-BE49-F238E27FC236}">
                  <a16:creationId xmlns:a16="http://schemas.microsoft.com/office/drawing/2014/main" id="{965ECD21-5D3E-44FD-BA60-0739C1ED58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5" y="912"/>
              <a:ext cx="2267" cy="96"/>
              <a:chOff x="3024" y="912"/>
              <a:chExt cx="2496" cy="96"/>
            </a:xfrm>
          </p:grpSpPr>
          <p:sp>
            <p:nvSpPr>
              <p:cNvPr id="17429" name="Line 21">
                <a:extLst>
                  <a:ext uri="{FF2B5EF4-FFF2-40B4-BE49-F238E27FC236}">
                    <a16:creationId xmlns:a16="http://schemas.microsoft.com/office/drawing/2014/main" id="{B600F659-3957-4075-AFB8-58FA700C7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008"/>
                <a:ext cx="2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0" name="Line 22">
                <a:extLst>
                  <a:ext uri="{FF2B5EF4-FFF2-40B4-BE49-F238E27FC236}">
                    <a16:creationId xmlns:a16="http://schemas.microsoft.com/office/drawing/2014/main" id="{A1C39C2E-14BA-41BA-A1A0-EE91AF3C5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1" name="Line 23">
                <a:extLst>
                  <a:ext uri="{FF2B5EF4-FFF2-40B4-BE49-F238E27FC236}">
                    <a16:creationId xmlns:a16="http://schemas.microsoft.com/office/drawing/2014/main" id="{E79E71D6-303B-415F-8CA4-4B0E8BD14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20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2" name="Line 24">
                <a:extLst>
                  <a:ext uri="{FF2B5EF4-FFF2-40B4-BE49-F238E27FC236}">
                    <a16:creationId xmlns:a16="http://schemas.microsoft.com/office/drawing/2014/main" id="{B9ACE8DB-DC0C-4EF2-89C4-FE1950E05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56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7435" name="Object 27">
            <a:extLst>
              <a:ext uri="{FF2B5EF4-FFF2-40B4-BE49-F238E27FC236}">
                <a16:creationId xmlns:a16="http://schemas.microsoft.com/office/drawing/2014/main" id="{A067C8D4-BEB0-4F07-8BF2-A2518C150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3688" y="4495800"/>
          <a:ext cx="137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公式" r:id="rId23" imgW="1371600" imgH="444240" progId="Equation.3">
                  <p:embed/>
                </p:oleObj>
              </mc:Choice>
              <mc:Fallback>
                <p:oleObj name="公式" r:id="rId23" imgW="1371600" imgH="4442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4495800"/>
                        <a:ext cx="137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6" name="Line 28">
            <a:extLst>
              <a:ext uri="{FF2B5EF4-FFF2-40B4-BE49-F238E27FC236}">
                <a16:creationId xmlns:a16="http://schemas.microsoft.com/office/drawing/2014/main" id="{8A2A470D-F7C3-46F2-BF58-A7CAA05D4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91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37" name="Object 29">
            <a:extLst>
              <a:ext uri="{FF2B5EF4-FFF2-40B4-BE49-F238E27FC236}">
                <a16:creationId xmlns:a16="http://schemas.microsoft.com/office/drawing/2014/main" id="{6DCBDB68-E5F9-42EB-9F9B-24CF29CA7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5133975"/>
          <a:ext cx="1778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公式" r:id="rId25" imgW="1777680" imgH="774360" progId="Equation.3">
                  <p:embed/>
                </p:oleObj>
              </mc:Choice>
              <mc:Fallback>
                <p:oleObj name="公式" r:id="rId25" imgW="1777680" imgH="774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5133975"/>
                        <a:ext cx="1778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8" name="Object 30">
            <a:extLst>
              <a:ext uri="{FF2B5EF4-FFF2-40B4-BE49-F238E27FC236}">
                <a16:creationId xmlns:a16="http://schemas.microsoft.com/office/drawing/2014/main" id="{E8956E13-0DA2-49F2-BC06-35AD1DC15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5137150"/>
          <a:ext cx="149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公式" r:id="rId27" imgW="1498320" imgH="774360" progId="Equation.3">
                  <p:embed/>
                </p:oleObj>
              </mc:Choice>
              <mc:Fallback>
                <p:oleObj name="公式" r:id="rId27" imgW="1498320" imgH="7743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137150"/>
                        <a:ext cx="1498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9" name="Object 31">
            <a:extLst>
              <a:ext uri="{FF2B5EF4-FFF2-40B4-BE49-F238E27FC236}">
                <a16:creationId xmlns:a16="http://schemas.microsoft.com/office/drawing/2014/main" id="{6EAE49FE-FD44-4C85-9DD9-44500653D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133975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公式" r:id="rId29" imgW="1752480" imgH="774360" progId="Equation.3">
                  <p:embed/>
                </p:oleObj>
              </mc:Choice>
              <mc:Fallback>
                <p:oleObj name="公式" r:id="rId29" imgW="1752480" imgH="774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33975"/>
                        <a:ext cx="1752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43" name="Picture 35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E7FED8E-0197-429C-824B-7D97AB4C0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4" name="Picture 36" descr="机动">
            <a:extLst>
              <a:ext uri="{FF2B5EF4-FFF2-40B4-BE49-F238E27FC236}">
                <a16:creationId xmlns:a16="http://schemas.microsoft.com/office/drawing/2014/main" id="{F7663C47-33B4-4007-A396-6A728F149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5" name="Picture 37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10149A9-C64F-437C-9DDA-215F7459E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6" name="Picture 38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FC22944-0610-48FE-B35B-3B331F9F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7" name="Picture 39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1E45C7-C23A-430B-9338-B75D790F4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48" name="Text Box 40">
            <a:extLst>
              <a:ext uri="{FF2B5EF4-FFF2-40B4-BE49-F238E27FC236}">
                <a16:creationId xmlns:a16="http://schemas.microsoft.com/office/drawing/2014/main" id="{5FF8031A-2622-4047-8A54-16E605B3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7449" name="Picture 41" descr="目录">
            <a:hlinkClick r:id="rId36" action="ppaction://hlinksldjump"/>
            <a:extLst>
              <a:ext uri="{FF2B5EF4-FFF2-40B4-BE49-F238E27FC236}">
                <a16:creationId xmlns:a16="http://schemas.microsoft.com/office/drawing/2014/main" id="{09C67332-608F-44D4-801F-C9627E7A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  <p:bldP spid="17413" grpId="0" autoUpdateAnimBg="0"/>
      <p:bldP spid="17414" grpId="0" autoUpdateAnimBg="0"/>
      <p:bldP spid="17416" grpId="0" autoUpdateAnimBg="0"/>
      <p:bldP spid="17418" grpId="0" autoUpdateAnimBg="0"/>
      <p:bldP spid="17419" grpId="0" autoUpdateAnimBg="0"/>
      <p:bldP spid="1742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>
            <a:extLst>
              <a:ext uri="{FF2B5EF4-FFF2-40B4-BE49-F238E27FC236}">
                <a16:creationId xmlns:a16="http://schemas.microsoft.com/office/drawing/2014/main" id="{5F222E41-422B-4749-9404-76084E8BC1C0}"/>
              </a:ext>
            </a:extLst>
          </p:cNvPr>
          <p:cNvGrpSpPr>
            <a:grpSpLocks/>
          </p:cNvGrpSpPr>
          <p:nvPr/>
        </p:nvGrpSpPr>
        <p:grpSpPr bwMode="auto">
          <a:xfrm>
            <a:off x="4973638" y="1225550"/>
            <a:ext cx="3941762" cy="679450"/>
            <a:chOff x="3091" y="986"/>
            <a:chExt cx="2483" cy="428"/>
          </a:xfrm>
        </p:grpSpPr>
        <p:graphicFrame>
          <p:nvGraphicFramePr>
            <p:cNvPr id="18435" name="Object 3">
              <a:extLst>
                <a:ext uri="{FF2B5EF4-FFF2-40B4-BE49-F238E27FC236}">
                  <a16:creationId xmlns:a16="http://schemas.microsoft.com/office/drawing/2014/main" id="{1FEC5B59-7AD0-4B23-824B-F85727108C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1" y="1124"/>
            <a:ext cx="22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0" name="公式" r:id="rId3" imgW="126720" imgH="139680" progId="Equation.3">
                    <p:embed/>
                  </p:oleObj>
                </mc:Choice>
                <mc:Fallback>
                  <p:oleObj name="公式" r:id="rId3" imgW="126720" imgH="1396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1" y="1124"/>
                          <a:ext cx="22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6" name="Object 4">
              <a:extLst>
                <a:ext uri="{FF2B5EF4-FFF2-40B4-BE49-F238E27FC236}">
                  <a16:creationId xmlns:a16="http://schemas.microsoft.com/office/drawing/2014/main" id="{FA5F39F2-B81D-44B0-BC09-2D4789F46B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1104"/>
            <a:ext cx="221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1" name="公式" r:id="rId5" imgW="126720" imgH="177480" progId="Equation.3">
                    <p:embed/>
                  </p:oleObj>
                </mc:Choice>
                <mc:Fallback>
                  <p:oleObj name="公式" r:id="rId5" imgW="126720" imgH="177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104"/>
                          <a:ext cx="221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7" name="Object 5">
              <a:extLst>
                <a:ext uri="{FF2B5EF4-FFF2-40B4-BE49-F238E27FC236}">
                  <a16:creationId xmlns:a16="http://schemas.microsoft.com/office/drawing/2014/main" id="{73E18420-3D8A-4AF8-A1B8-A02CA30ADE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6" y="1104"/>
            <a:ext cx="1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2" name="公式" r:id="rId7" imgW="114120" imgH="139680" progId="Equation.3">
                    <p:embed/>
                  </p:oleObj>
                </mc:Choice>
                <mc:Fallback>
                  <p:oleObj name="公式" r:id="rId7" imgW="114120" imgH="1396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104"/>
                          <a:ext cx="19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8" name="Line 6">
              <a:extLst>
                <a:ext uri="{FF2B5EF4-FFF2-40B4-BE49-F238E27FC236}">
                  <a16:creationId xmlns:a16="http://schemas.microsoft.com/office/drawing/2014/main" id="{7EDB5740-4411-4BE9-9B50-BE2762F06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5" y="1082"/>
              <a:ext cx="2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9" name="Line 7">
              <a:extLst>
                <a:ext uri="{FF2B5EF4-FFF2-40B4-BE49-F238E27FC236}">
                  <a16:creationId xmlns:a16="http://schemas.microsoft.com/office/drawing/2014/main" id="{201782E6-D5D1-4C9C-9498-FCB9AA835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5" y="98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0" name="Line 8">
              <a:extLst>
                <a:ext uri="{FF2B5EF4-FFF2-40B4-BE49-F238E27FC236}">
                  <a16:creationId xmlns:a16="http://schemas.microsoft.com/office/drawing/2014/main" id="{1F290312-EACE-4A18-A70F-275A854B9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2" y="98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Line 9">
              <a:extLst>
                <a:ext uri="{FF2B5EF4-FFF2-40B4-BE49-F238E27FC236}">
                  <a16:creationId xmlns:a16="http://schemas.microsoft.com/office/drawing/2014/main" id="{CBB8D786-314E-49F5-A152-0EE4033FFB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98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95C30770-5EDB-418D-AE98-91180DE71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81000"/>
            <a:ext cx="5708650" cy="6858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当 </a:t>
            </a:r>
            <a:r>
              <a:rPr lang="en-US" altLang="zh-CN" sz="2800" i="1">
                <a:solidFill>
                  <a:schemeClr val="tx1"/>
                </a:solidFill>
                <a:ea typeface="楷体_GB2312" pitchFamily="49" charset="-122"/>
              </a:rPr>
              <a:t>a , b , c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的相对位置任意时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, 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例如</a:t>
            </a:r>
          </a:p>
        </p:txBody>
      </p:sp>
      <p:graphicFrame>
        <p:nvGraphicFramePr>
          <p:cNvPr id="18443" name="Object 11">
            <a:extLst>
              <a:ext uri="{FF2B5EF4-FFF2-40B4-BE49-F238E27FC236}">
                <a16:creationId xmlns:a16="http://schemas.microsoft.com/office/drawing/2014/main" id="{199B4104-8FF1-4659-8810-EC60CC71E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75" y="447675"/>
          <a:ext cx="17367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公式" r:id="rId9" imgW="622080" imgH="203040" progId="Equation.3">
                  <p:embed/>
                </p:oleObj>
              </mc:Choice>
              <mc:Fallback>
                <p:oleObj name="公式" r:id="rId9" imgW="6220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5" y="447675"/>
                        <a:ext cx="17367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>
            <a:extLst>
              <a:ext uri="{FF2B5EF4-FFF2-40B4-BE49-F238E27FC236}">
                <a16:creationId xmlns:a16="http://schemas.microsoft.com/office/drawing/2014/main" id="{97D85086-0E11-4630-826B-523057759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1103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18445" name="Object 13">
            <a:extLst>
              <a:ext uri="{FF2B5EF4-FFF2-40B4-BE49-F238E27FC236}">
                <a16:creationId xmlns:a16="http://schemas.microsoft.com/office/drawing/2014/main" id="{886EAE49-6C60-4FC6-9838-DC7710B9F0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7950" y="2032000"/>
          <a:ext cx="1778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公式" r:id="rId11" imgW="1777680" imgH="774360" progId="Equation.3">
                  <p:embed/>
                </p:oleObj>
              </mc:Choice>
              <mc:Fallback>
                <p:oleObj name="公式" r:id="rId11" imgW="1777680" imgH="774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032000"/>
                        <a:ext cx="1778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>
            <a:extLst>
              <a:ext uri="{FF2B5EF4-FFF2-40B4-BE49-F238E27FC236}">
                <a16:creationId xmlns:a16="http://schemas.microsoft.com/office/drawing/2014/main" id="{7B57CA97-3CA0-448C-A486-BB5E62BF9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035175"/>
          <a:ext cx="149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公式" r:id="rId13" imgW="1498320" imgH="774360" progId="Equation.3">
                  <p:embed/>
                </p:oleObj>
              </mc:Choice>
              <mc:Fallback>
                <p:oleObj name="公式" r:id="rId13" imgW="1498320" imgH="774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35175"/>
                        <a:ext cx="1498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>
            <a:extLst>
              <a:ext uri="{FF2B5EF4-FFF2-40B4-BE49-F238E27FC236}">
                <a16:creationId xmlns:a16="http://schemas.microsoft.com/office/drawing/2014/main" id="{5FAA786B-ACBB-4AB2-9222-CA4E89871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6950" y="2032000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公式" r:id="rId15" imgW="1752480" imgH="774360" progId="Equation.3">
                  <p:embed/>
                </p:oleObj>
              </mc:Choice>
              <mc:Fallback>
                <p:oleObj name="公式" r:id="rId15" imgW="1752480" imgH="774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2032000"/>
                        <a:ext cx="1752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>
            <a:extLst>
              <a:ext uri="{FF2B5EF4-FFF2-40B4-BE49-F238E27FC236}">
                <a16:creationId xmlns:a16="http://schemas.microsoft.com/office/drawing/2014/main" id="{F8D0815C-A72E-4171-B3D4-652D54C93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8150" y="3022600"/>
          <a:ext cx="1778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公式" r:id="rId17" imgW="1777680" imgH="774360" progId="Equation.3">
                  <p:embed/>
                </p:oleObj>
              </mc:Choice>
              <mc:Fallback>
                <p:oleObj name="公式" r:id="rId17" imgW="1777680" imgH="7743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3022600"/>
                        <a:ext cx="1778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>
            <a:extLst>
              <a:ext uri="{FF2B5EF4-FFF2-40B4-BE49-F238E27FC236}">
                <a16:creationId xmlns:a16="http://schemas.microsoft.com/office/drawing/2014/main" id="{4EF36F04-6B98-419D-85E7-FF984A9F24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022600"/>
          <a:ext cx="2057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公式" r:id="rId19" imgW="2057400" imgH="774360" progId="Equation.3">
                  <p:embed/>
                </p:oleObj>
              </mc:Choice>
              <mc:Fallback>
                <p:oleObj name="公式" r:id="rId19" imgW="2057400" imgH="7743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22600"/>
                        <a:ext cx="2057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8">
            <a:extLst>
              <a:ext uri="{FF2B5EF4-FFF2-40B4-BE49-F238E27FC236}">
                <a16:creationId xmlns:a16="http://schemas.microsoft.com/office/drawing/2014/main" id="{DCABD0B0-1638-4A6E-B36D-7ABEFE642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025775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公式" r:id="rId21" imgW="1752480" imgH="774360" progId="Equation.3">
                  <p:embed/>
                </p:oleObj>
              </mc:Choice>
              <mc:Fallback>
                <p:oleObj name="公式" r:id="rId21" imgW="1752480" imgH="774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25775"/>
                        <a:ext cx="1752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>
            <a:extLst>
              <a:ext uri="{FF2B5EF4-FFF2-40B4-BE49-F238E27FC236}">
                <a16:creationId xmlns:a16="http://schemas.microsoft.com/office/drawing/2014/main" id="{B8BF1139-9CAD-49E8-812C-7DD272ACB9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8150" y="4013200"/>
          <a:ext cx="1778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公式" r:id="rId23" imgW="1777680" imgH="774360" progId="Equation.3">
                  <p:embed/>
                </p:oleObj>
              </mc:Choice>
              <mc:Fallback>
                <p:oleObj name="公式" r:id="rId23" imgW="1777680" imgH="774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4013200"/>
                        <a:ext cx="1778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0">
            <a:extLst>
              <a:ext uri="{FF2B5EF4-FFF2-40B4-BE49-F238E27FC236}">
                <a16:creationId xmlns:a16="http://schemas.microsoft.com/office/drawing/2014/main" id="{5AFA4725-0D21-444C-AAB5-E907064EE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013200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公式" r:id="rId25" imgW="1752480" imgH="774360" progId="Equation.3">
                  <p:embed/>
                </p:oleObj>
              </mc:Choice>
              <mc:Fallback>
                <p:oleObj name="公式" r:id="rId25" imgW="1752480" imgH="774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013200"/>
                        <a:ext cx="1752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53" name="Picture 21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3F65342-A8D1-4775-A9FD-9E03000A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4" name="Picture 22" descr="机动">
            <a:extLst>
              <a:ext uri="{FF2B5EF4-FFF2-40B4-BE49-F238E27FC236}">
                <a16:creationId xmlns:a16="http://schemas.microsoft.com/office/drawing/2014/main" id="{20605098-88F2-4E9C-B2C9-415491081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5" name="Picture 23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0B5CAF2-EC31-4478-AE97-A46D5C08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6" name="Picture 24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B82AF96-D67A-4445-91B1-35F871D1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7" name="Picture 25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ACE2881-8723-414C-8795-54EBFB6FB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58" name="Text Box 26">
            <a:extLst>
              <a:ext uri="{FF2B5EF4-FFF2-40B4-BE49-F238E27FC236}">
                <a16:creationId xmlns:a16="http://schemas.microsoft.com/office/drawing/2014/main" id="{D12EFC85-1E1C-46AD-89B9-6180D5EC7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8459" name="Picture 27" descr="目录">
            <a:hlinkClick r:id="rId32" action="ppaction://hlinksldjump"/>
            <a:extLst>
              <a:ext uri="{FF2B5EF4-FFF2-40B4-BE49-F238E27FC236}">
                <a16:creationId xmlns:a16="http://schemas.microsoft.com/office/drawing/2014/main" id="{5608D0AF-3F9F-490E-98E4-7B016630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46173E4-C766-44F3-BB67-F77F06A93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841375"/>
            <a:ext cx="2736850" cy="5334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itchFamily="49" charset="-122"/>
              </a:rPr>
              <a:t>6.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若在 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[</a:t>
            </a:r>
            <a:r>
              <a:rPr lang="en-US" altLang="zh-CN" sz="2800" i="1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, </a:t>
            </a:r>
            <a:r>
              <a:rPr lang="en-US" altLang="zh-CN" sz="2800" i="1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] </a:t>
            </a:r>
            <a:r>
              <a:rPr lang="zh-CN" altLang="zh-CN" sz="2800">
                <a:solidFill>
                  <a:schemeClr val="tx1"/>
                </a:solidFill>
                <a:ea typeface="楷体_GB2312" pitchFamily="49" charset="-122"/>
              </a:rPr>
              <a:t>上</a:t>
            </a:r>
            <a:endParaRPr lang="zh-CN" altLang="en-US" sz="280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9FB845A3-E003-40F1-B393-B6A36AE96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8100" y="1536700"/>
          <a:ext cx="288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公式" r:id="rId3" imgW="2882880" imgH="977760" progId="Equation.3">
                  <p:embed/>
                </p:oleObj>
              </mc:Choice>
              <mc:Fallback>
                <p:oleObj name="公式" r:id="rId3" imgW="288288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1536700"/>
                        <a:ext cx="2882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>
            <a:extLst>
              <a:ext uri="{FF2B5EF4-FFF2-40B4-BE49-F238E27FC236}">
                <a16:creationId xmlns:a16="http://schemas.microsoft.com/office/drawing/2014/main" id="{1834102E-A03B-47D7-9F78-1A0E1F05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852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9F62A9B4-5A4A-4795-ABED-3466794CF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5550" y="736600"/>
          <a:ext cx="2133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公式" r:id="rId5" imgW="2133360" imgH="774360" progId="Equation.3">
                  <p:embed/>
                </p:oleObj>
              </mc:Choice>
              <mc:Fallback>
                <p:oleObj name="公式" r:id="rId5" imgW="2133360" imgH="774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736600"/>
                        <a:ext cx="2133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>
            <a:extLst>
              <a:ext uri="{FF2B5EF4-FFF2-40B4-BE49-F238E27FC236}">
                <a16:creationId xmlns:a16="http://schemas.microsoft.com/office/drawing/2014/main" id="{112AE15B-5F36-44A4-BF43-A76ECD847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46250"/>
            <a:ext cx="831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9463" name="Object 7">
            <a:extLst>
              <a:ext uri="{FF2B5EF4-FFF2-40B4-BE49-F238E27FC236}">
                <a16:creationId xmlns:a16="http://schemas.microsoft.com/office/drawing/2014/main" id="{BC7761FA-8F21-4546-B20C-56B2972CD3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954088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公式" r:id="rId7" imgW="1396800" imgH="406080" progId="Equation.3">
                  <p:embed/>
                </p:oleObj>
              </mc:Choice>
              <mc:Fallback>
                <p:oleObj name="公式" r:id="rId7" imgW="139680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54088"/>
                        <a:ext cx="139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>
            <a:extLst>
              <a:ext uri="{FF2B5EF4-FFF2-40B4-BE49-F238E27FC236}">
                <a16:creationId xmlns:a16="http://schemas.microsoft.com/office/drawing/2014/main" id="{6E056A78-192A-4333-8C0E-C2A0B08C29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2686050"/>
          <a:ext cx="2082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公式" r:id="rId9" imgW="2082600" imgH="774360" progId="Equation.3">
                  <p:embed/>
                </p:oleObj>
              </mc:Choice>
              <mc:Fallback>
                <p:oleObj name="公式" r:id="rId9" imgW="2082600" imgH="774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686050"/>
                        <a:ext cx="2082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>
            <a:extLst>
              <a:ext uri="{FF2B5EF4-FFF2-40B4-BE49-F238E27FC236}">
                <a16:creationId xmlns:a16="http://schemas.microsoft.com/office/drawing/2014/main" id="{EA1A961D-F11D-4DC4-894E-3524AEA08F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603500"/>
          <a:ext cx="31845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公式" r:id="rId11" imgW="3187440" imgH="977760" progId="Equation.3">
                  <p:embed/>
                </p:oleObj>
              </mc:Choice>
              <mc:Fallback>
                <p:oleObj name="公式" r:id="rId11" imgW="3187440" imgH="977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03500"/>
                        <a:ext cx="31845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>
            <a:extLst>
              <a:ext uri="{FF2B5EF4-FFF2-40B4-BE49-F238E27FC236}">
                <a16:creationId xmlns:a16="http://schemas.microsoft.com/office/drawing/2014/main" id="{26FE3D2E-F1BD-4346-BAEB-B23F7BF86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44913"/>
            <a:ext cx="349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推论</a:t>
            </a:r>
            <a:r>
              <a:rPr lang="en-US" altLang="zh-CN" b="1">
                <a:solidFill>
                  <a:schemeClr val="tx2"/>
                </a:solidFill>
              </a:rPr>
              <a:t>1.</a:t>
            </a:r>
            <a:r>
              <a:rPr lang="en-US" altLang="zh-CN"/>
              <a:t>  </a:t>
            </a:r>
            <a:r>
              <a:rPr lang="zh-CN" altLang="en-US"/>
              <a:t>若在 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/>
              <a:t>] </a:t>
            </a:r>
            <a:r>
              <a:rPr lang="zh-CN" altLang="zh-CN"/>
              <a:t>上</a:t>
            </a:r>
            <a:endParaRPr lang="zh-CN" altLang="en-US"/>
          </a:p>
        </p:txBody>
      </p:sp>
      <p:graphicFrame>
        <p:nvGraphicFramePr>
          <p:cNvPr id="19467" name="Object 11">
            <a:extLst>
              <a:ext uri="{FF2B5EF4-FFF2-40B4-BE49-F238E27FC236}">
                <a16:creationId xmlns:a16="http://schemas.microsoft.com/office/drawing/2014/main" id="{010F814B-7A31-47D8-A859-247F1FB19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832225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公式" r:id="rId13" imgW="1892160" imgH="406080" progId="Equation.3">
                  <p:embed/>
                </p:oleObj>
              </mc:Choice>
              <mc:Fallback>
                <p:oleObj name="公式" r:id="rId13" imgW="189216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32225"/>
                        <a:ext cx="1892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2">
            <a:extLst>
              <a:ext uri="{FF2B5EF4-FFF2-40B4-BE49-F238E27FC236}">
                <a16:creationId xmlns:a16="http://schemas.microsoft.com/office/drawing/2014/main" id="{EE9F82B4-2FB9-4959-AD5A-3057F585F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733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19469" name="Object 13">
            <a:extLst>
              <a:ext uri="{FF2B5EF4-FFF2-40B4-BE49-F238E27FC236}">
                <a16:creationId xmlns:a16="http://schemas.microsoft.com/office/drawing/2014/main" id="{119FE43B-5868-42D3-A7CE-3E0A6B392B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7075" y="4416425"/>
          <a:ext cx="149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公式" r:id="rId15" imgW="1498320" imgH="774360" progId="Equation.3">
                  <p:embed/>
                </p:oleObj>
              </mc:Choice>
              <mc:Fallback>
                <p:oleObj name="公式" r:id="rId15" imgW="1498320" imgH="774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416425"/>
                        <a:ext cx="1498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>
            <a:extLst>
              <a:ext uri="{FF2B5EF4-FFF2-40B4-BE49-F238E27FC236}">
                <a16:creationId xmlns:a16="http://schemas.microsoft.com/office/drawing/2014/main" id="{94D3EE67-D4FB-4435-BC90-E3A578BDE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416425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公式" r:id="rId17" imgW="1752480" imgH="774360" progId="Equation.3">
                  <p:embed/>
                </p:oleObj>
              </mc:Choice>
              <mc:Fallback>
                <p:oleObj name="公式" r:id="rId17" imgW="1752480" imgH="774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16425"/>
                        <a:ext cx="1752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71" name="Picture 15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5A9429CF-9E85-4745-8E9F-555F21A77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2" name="Picture 16" descr="机动">
            <a:extLst>
              <a:ext uri="{FF2B5EF4-FFF2-40B4-BE49-F238E27FC236}">
                <a16:creationId xmlns:a16="http://schemas.microsoft.com/office/drawing/2014/main" id="{BA658D81-C82E-4EC0-8F50-AA1B8D3B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3" name="Picture 17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625AB98-1D6D-424D-9D5E-800C9CDA6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4" name="Picture 18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A121195-F3E6-4782-86A5-FACAD5253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5" name="Picture 19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5F4C06-D24E-401A-92A4-1D850868C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76" name="Text Box 20">
            <a:extLst>
              <a:ext uri="{FF2B5EF4-FFF2-40B4-BE49-F238E27FC236}">
                <a16:creationId xmlns:a16="http://schemas.microsoft.com/office/drawing/2014/main" id="{BD5C1C8F-D2AE-4176-A07B-BFA704812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9477" name="Picture 21" descr="目录">
            <a:hlinkClick r:id="rId24" action="ppaction://hlinksldjump"/>
            <a:extLst>
              <a:ext uri="{FF2B5EF4-FFF2-40B4-BE49-F238E27FC236}">
                <a16:creationId xmlns:a16="http://schemas.microsoft.com/office/drawing/2014/main" id="{2379FD2C-21E9-4CF5-84AA-F66847D49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utoUpdateAnimBg="0"/>
      <p:bldP spid="19466" grpId="0" autoUpdateAnimBg="0"/>
      <p:bldP spid="1946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A1CA994-D214-4EC2-8296-2AE00D627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581025"/>
            <a:ext cx="121285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推论</a:t>
            </a:r>
            <a:r>
              <a:rPr lang="en-US" altLang="zh-CN" sz="2800" b="1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21487ABB-1624-4917-915E-EF2ADD279E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508000"/>
          <a:ext cx="1701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公式" r:id="rId3" imgW="1701720" imgH="812520" progId="Equation.3">
                  <p:embed/>
                </p:oleObj>
              </mc:Choice>
              <mc:Fallback>
                <p:oleObj name="公式" r:id="rId3" imgW="170172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508000"/>
                        <a:ext cx="1701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996F3166-413D-4E2C-B8B3-725DFBC47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08000"/>
          <a:ext cx="1981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公式" r:id="rId5" imgW="1981080" imgH="774360" progId="Equation.3">
                  <p:embed/>
                </p:oleObj>
              </mc:Choice>
              <mc:Fallback>
                <p:oleObj name="公式" r:id="rId5" imgW="1981080" imgH="774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08000"/>
                        <a:ext cx="1981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>
            <a:extLst>
              <a:ext uri="{FF2B5EF4-FFF2-40B4-BE49-F238E27FC236}">
                <a16:creationId xmlns:a16="http://schemas.microsoft.com/office/drawing/2014/main" id="{68C719FA-3926-4B8F-865B-19CF891B9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28763"/>
            <a:ext cx="755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B56A47E9-7766-4D36-BF6D-747AC9C854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638300"/>
          <a:ext cx="295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公式" r:id="rId7" imgW="2958840" imgH="406080" progId="Equation.3">
                  <p:embed/>
                </p:oleObj>
              </mc:Choice>
              <mc:Fallback>
                <p:oleObj name="公式" r:id="rId7" imgW="295884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38300"/>
                        <a:ext cx="295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AB29ECD8-442B-439D-A43D-179C010E68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9450" y="1587500"/>
          <a:ext cx="148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公式" r:id="rId9" imgW="1485720" imgH="469800" progId="Equation.3">
                  <p:embed/>
                </p:oleObj>
              </mc:Choice>
              <mc:Fallback>
                <p:oleObj name="公式" r:id="rId9" imgW="14857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1587500"/>
                        <a:ext cx="148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FFC4B1E0-CBC6-4B50-AEE9-1AED06580C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587500"/>
          <a:ext cx="1219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公式" r:id="rId11" imgW="1218960" imgH="469800" progId="Equation.3">
                  <p:embed/>
                </p:oleObj>
              </mc:Choice>
              <mc:Fallback>
                <p:oleObj name="公式" r:id="rId11" imgW="121896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87500"/>
                        <a:ext cx="1219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A49AC5C2-965E-4D63-BFA4-A24FE02A3C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68580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公式" r:id="rId13" imgW="1015920" imgH="406080" progId="Equation.3">
                  <p:embed/>
                </p:oleObj>
              </mc:Choice>
              <mc:Fallback>
                <p:oleObj name="公式" r:id="rId13" imgW="101592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85800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>
            <a:extLst>
              <a:ext uri="{FF2B5EF4-FFF2-40B4-BE49-F238E27FC236}">
                <a16:creationId xmlns:a16="http://schemas.microsoft.com/office/drawing/2014/main" id="{D14A4175-A938-4292-8CD2-CA32B7E23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6675" y="2260600"/>
          <a:ext cx="62833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公式" r:id="rId15" imgW="6286320" imgH="774360" progId="Equation.3">
                  <p:embed/>
                </p:oleObj>
              </mc:Choice>
              <mc:Fallback>
                <p:oleObj name="公式" r:id="rId15" imgW="6286320" imgH="774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260600"/>
                        <a:ext cx="62833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11">
            <a:extLst>
              <a:ext uri="{FF2B5EF4-FFF2-40B4-BE49-F238E27FC236}">
                <a16:creationId xmlns:a16="http://schemas.microsoft.com/office/drawing/2014/main" id="{0ED42F5C-42CB-4E66-A318-0E91C46A1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3367088"/>
            <a:ext cx="668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20492" name="Object 12">
            <a:extLst>
              <a:ext uri="{FF2B5EF4-FFF2-40B4-BE49-F238E27FC236}">
                <a16:creationId xmlns:a16="http://schemas.microsoft.com/office/drawing/2014/main" id="{85525E8B-5CEB-4F2E-966E-10E25E436D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251200"/>
          <a:ext cx="3670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公式" r:id="rId17" imgW="3670200" imgH="812520" progId="Equation.3">
                  <p:embed/>
                </p:oleObj>
              </mc:Choice>
              <mc:Fallback>
                <p:oleObj name="公式" r:id="rId17" imgW="3670200" imgH="8125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51200"/>
                        <a:ext cx="3670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13">
            <a:extLst>
              <a:ext uri="{FF2B5EF4-FFF2-40B4-BE49-F238E27FC236}">
                <a16:creationId xmlns:a16="http://schemas.microsoft.com/office/drawing/2014/main" id="{15AAC415-FADF-44AC-8AB3-0067D2E2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81488"/>
            <a:ext cx="1023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7.</a:t>
            </a:r>
            <a:r>
              <a:rPr lang="en-US" altLang="zh-CN"/>
              <a:t> </a:t>
            </a:r>
            <a:r>
              <a:rPr lang="zh-CN" altLang="en-US"/>
              <a:t>设</a:t>
            </a:r>
          </a:p>
        </p:txBody>
      </p:sp>
      <p:graphicFrame>
        <p:nvGraphicFramePr>
          <p:cNvPr id="20494" name="Object 14">
            <a:extLst>
              <a:ext uri="{FF2B5EF4-FFF2-40B4-BE49-F238E27FC236}">
                <a16:creationId xmlns:a16="http://schemas.microsoft.com/office/drawing/2014/main" id="{B266BB4D-F024-4657-8E98-DD6D1A175E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356100"/>
          <a:ext cx="45799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公式" r:id="rId19" imgW="4584600" imgH="672840" progId="Equation.3">
                  <p:embed/>
                </p:oleObj>
              </mc:Choice>
              <mc:Fallback>
                <p:oleObj name="公式" r:id="rId19" imgW="4584600" imgH="672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56100"/>
                        <a:ext cx="45799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Text Box 15">
            <a:extLst>
              <a:ext uri="{FF2B5EF4-FFF2-40B4-BE49-F238E27FC236}">
                <a16:creationId xmlns:a16="http://schemas.microsoft.com/office/drawing/2014/main" id="{624CBFF8-4272-45E6-BF5F-E8F4B3B6A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267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20496" name="Object 16">
            <a:extLst>
              <a:ext uri="{FF2B5EF4-FFF2-40B4-BE49-F238E27FC236}">
                <a16:creationId xmlns:a16="http://schemas.microsoft.com/office/drawing/2014/main" id="{8C082E54-826E-4CA6-8D51-40615C6BAE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3700" y="5156200"/>
          <a:ext cx="47958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公式" r:id="rId21" imgW="4800600" imgH="774360" progId="Equation.3">
                  <p:embed/>
                </p:oleObj>
              </mc:Choice>
              <mc:Fallback>
                <p:oleObj name="公式" r:id="rId21" imgW="4800600" imgH="7743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5156200"/>
                        <a:ext cx="47958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>
            <a:extLst>
              <a:ext uri="{FF2B5EF4-FFF2-40B4-BE49-F238E27FC236}">
                <a16:creationId xmlns:a16="http://schemas.microsoft.com/office/drawing/2014/main" id="{BB4DE824-A0AD-4044-84C1-5947D175C7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33400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公式" r:id="rId23" imgW="1015920" imgH="406080" progId="Equation.3">
                  <p:embed/>
                </p:oleObj>
              </mc:Choice>
              <mc:Fallback>
                <p:oleObj name="公式" r:id="rId23" imgW="101592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334000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8" name="Picture 18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C27B3D7-57E0-49A7-92F0-6F430885F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9" name="Picture 19" descr="机动">
            <a:extLst>
              <a:ext uri="{FF2B5EF4-FFF2-40B4-BE49-F238E27FC236}">
                <a16:creationId xmlns:a16="http://schemas.microsoft.com/office/drawing/2014/main" id="{238B04B2-AB91-435E-A38F-05EE2B5A7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0" name="Picture 20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5536546-BEAC-4D79-A75F-13FABB5E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1" name="Picture 21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A5CD665-F566-4728-A8CE-4233735FD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2" name="Picture 22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A9D5B0-B924-4A95-A608-5964EF7F4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3" name="Text Box 23">
            <a:extLst>
              <a:ext uri="{FF2B5EF4-FFF2-40B4-BE49-F238E27FC236}">
                <a16:creationId xmlns:a16="http://schemas.microsoft.com/office/drawing/2014/main" id="{25EFABD4-4054-4961-B353-BE7310BA2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0504" name="Picture 24" descr="目录">
            <a:hlinkClick r:id="rId30" action="ppaction://hlinksldjump"/>
            <a:extLst>
              <a:ext uri="{FF2B5EF4-FFF2-40B4-BE49-F238E27FC236}">
                <a16:creationId xmlns:a16="http://schemas.microsoft.com/office/drawing/2014/main" id="{A277F9E1-99E5-45C5-AD6B-16885CF0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  <p:bldP spid="20491" grpId="0" autoUpdateAnimBg="0"/>
      <p:bldP spid="20493" grpId="0" autoUpdateAnimBg="0"/>
      <p:bldP spid="2049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Rectangle 27">
            <a:extLst>
              <a:ext uri="{FF2B5EF4-FFF2-40B4-BE49-F238E27FC236}">
                <a16:creationId xmlns:a16="http://schemas.microsoft.com/office/drawing/2014/main" id="{A190B513-4213-44F9-948D-438D3038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3596EDBF-4A24-4C43-960C-CE3844DDB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21336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19050" cmpd="sng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4800">
                <a:latin typeface="华文行楷" panose="02010800040101010101" pitchFamily="2" charset="-122"/>
                <a:ea typeface="华文行楷" panose="02010800040101010101" pitchFamily="2" charset="-122"/>
              </a:rPr>
              <a:t>第一节</a:t>
            </a:r>
          </a:p>
        </p:txBody>
      </p:sp>
      <p:sp>
        <p:nvSpPr>
          <p:cNvPr id="3080" name="Text Box 8">
            <a:hlinkClick r:id="rId3" action="ppaction://hlinksldjump"/>
            <a:extLst>
              <a:ext uri="{FF2B5EF4-FFF2-40B4-BE49-F238E27FC236}">
                <a16:creationId xmlns:a16="http://schemas.microsoft.com/office/drawing/2014/main" id="{7566C3E9-B038-4940-8326-B3AB82BAD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514600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一、</a:t>
            </a:r>
            <a:r>
              <a:rPr lang="zh-CN" altLang="en-US" sz="3200" b="1">
                <a:latin typeface="楷体_GB2312" pitchFamily="49" charset="-122"/>
              </a:rPr>
              <a:t>定积分问题举例</a:t>
            </a:r>
          </a:p>
        </p:txBody>
      </p:sp>
      <p:sp>
        <p:nvSpPr>
          <p:cNvPr id="3081" name="Text Box 9">
            <a:hlinkClick r:id="rId4" action="ppaction://hlinksldjump"/>
            <a:extLst>
              <a:ext uri="{FF2B5EF4-FFF2-40B4-BE49-F238E27FC236}">
                <a16:creationId xmlns:a16="http://schemas.microsoft.com/office/drawing/2014/main" id="{10F964BB-2287-4958-8D5B-5F19E1D08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36925"/>
            <a:ext cx="388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二、 定积分的定义</a:t>
            </a:r>
          </a:p>
        </p:txBody>
      </p:sp>
      <p:sp>
        <p:nvSpPr>
          <p:cNvPr id="3082" name="Text Box 10">
            <a:hlinkClick r:id="rId5" action="ppaction://hlinksldjump"/>
            <a:extLst>
              <a:ext uri="{FF2B5EF4-FFF2-40B4-BE49-F238E27FC236}">
                <a16:creationId xmlns:a16="http://schemas.microsoft.com/office/drawing/2014/main" id="{5BB40C5D-283D-48CA-B680-9F99A61C3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205288"/>
            <a:ext cx="3886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三、 定积分的性质</a:t>
            </a:r>
          </a:p>
        </p:txBody>
      </p:sp>
      <p:pic>
        <p:nvPicPr>
          <p:cNvPr id="3083" name="Picture 11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8A72B34-26C5-4EB7-86A3-60B2E411B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机动">
            <a:extLst>
              <a:ext uri="{FF2B5EF4-FFF2-40B4-BE49-F238E27FC236}">
                <a16:creationId xmlns:a16="http://schemas.microsoft.com/office/drawing/2014/main" id="{0C86E64D-B98D-4930-95F2-139DF3370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5B63DAF-2E6D-4A6A-8CAB-A38692888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FBB8178-C4D0-4523-9106-BD93C85AA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1B7259-6A1B-4A86-AD8F-3C00AB06A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Text Box 16">
            <a:extLst>
              <a:ext uri="{FF2B5EF4-FFF2-40B4-BE49-F238E27FC236}">
                <a16:creationId xmlns:a16="http://schemas.microsoft.com/office/drawing/2014/main" id="{C36CA869-07E0-40BF-9D34-2000A70AA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089" name="Picture 17" descr="目录">
            <a:hlinkClick r:id="rId11" action="ppaction://hlinksldjump"/>
            <a:extLst>
              <a:ext uri="{FF2B5EF4-FFF2-40B4-BE49-F238E27FC236}">
                <a16:creationId xmlns:a16="http://schemas.microsoft.com/office/drawing/2014/main" id="{8E754BBA-33F1-44A3-9176-E0D410E9F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AutoShape 18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35870F24-E7E1-4B61-B903-223E365F7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76600"/>
            <a:ext cx="37338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1" name="AutoShape 19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C90673DA-48E3-4E74-ACDF-DD5A66CB7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267200"/>
            <a:ext cx="37338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CAA146DC-9BEA-4AA9-AEA9-C4161B533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66800"/>
            <a:ext cx="5969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定积分的概念及性质  </a:t>
            </a:r>
          </a:p>
        </p:txBody>
      </p:sp>
      <p:graphicFrame>
        <p:nvGraphicFramePr>
          <p:cNvPr id="3098" name="Object 26">
            <a:extLst>
              <a:ext uri="{FF2B5EF4-FFF2-40B4-BE49-F238E27FC236}">
                <a16:creationId xmlns:a16="http://schemas.microsoft.com/office/drawing/2014/main" id="{0BE23787-E522-437D-9FCE-939B012853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BMP 图像" r:id="rId15" imgW="3390476" imgH="3409524" progId="Paint.Picture">
                  <p:embed/>
                </p:oleObj>
              </mc:Choice>
              <mc:Fallback>
                <p:oleObj name="BMP 图像" r:id="rId15" imgW="3390476" imgH="3409524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0" name="Text Box 28">
            <a:extLst>
              <a:ext uri="{FF2B5EF4-FFF2-40B4-BE49-F238E27FC236}">
                <a16:creationId xmlns:a16="http://schemas.microsoft.com/office/drawing/2014/main" id="{59CC5A02-C8CD-4EAF-9D54-E7FA9EEE9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250825"/>
            <a:ext cx="14414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</a:t>
            </a:r>
            <a:r>
              <a:rPr kumimoji="0" lang="zh-CN" altLang="en-US" b="1">
                <a:solidFill>
                  <a:schemeClr val="accent2"/>
                </a:solidFill>
              </a:rPr>
              <a:t>五</a:t>
            </a:r>
            <a:r>
              <a:rPr kumimoji="0" lang="zh-CN" altLang="en-US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F8A8AA1-D6EB-41B5-8AE6-EBC3A31DF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520700"/>
            <a:ext cx="19812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3.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试证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>
              <a:ea typeface="楷体_GB2312" pitchFamily="49" charset="-122"/>
            </a:endParaRP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1146B32A-F4B0-421B-B5DD-2F9D9E5D9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0600" y="431800"/>
          <a:ext cx="274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公式" r:id="rId3" imgW="2743200" imgH="850680" progId="Equation.3">
                  <p:embed/>
                </p:oleObj>
              </mc:Choice>
              <mc:Fallback>
                <p:oleObj name="公式" r:id="rId3" imgW="274320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431800"/>
                        <a:ext cx="2743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>
            <a:extLst>
              <a:ext uri="{FF2B5EF4-FFF2-40B4-BE49-F238E27FC236}">
                <a16:creationId xmlns:a16="http://schemas.microsoft.com/office/drawing/2014/main" id="{8EA79B7F-55D4-4799-892D-AE83EEAF2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62088"/>
            <a:ext cx="128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设</a:t>
            </a:r>
          </a:p>
        </p:txBody>
      </p:sp>
      <p:grpSp>
        <p:nvGrpSpPr>
          <p:cNvPr id="21544" name="Group 40">
            <a:extLst>
              <a:ext uri="{FF2B5EF4-FFF2-40B4-BE49-F238E27FC236}">
                <a16:creationId xmlns:a16="http://schemas.microsoft.com/office/drawing/2014/main" id="{4E9CFF0B-7BF0-4C0D-AD5C-E1A20BA4B486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1309688"/>
            <a:ext cx="1943100" cy="823912"/>
            <a:chOff x="1080" y="825"/>
            <a:chExt cx="1224" cy="519"/>
          </a:xfrm>
        </p:grpSpPr>
        <p:graphicFrame>
          <p:nvGraphicFramePr>
            <p:cNvPr id="21510" name="Object 6">
              <a:extLst>
                <a:ext uri="{FF2B5EF4-FFF2-40B4-BE49-F238E27FC236}">
                  <a16:creationId xmlns:a16="http://schemas.microsoft.com/office/drawing/2014/main" id="{9FC22A1E-508C-4B8E-BD1E-A0333DB160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0" y="977"/>
            <a:ext cx="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8" name="公式" r:id="rId5" imgW="1028520" imgH="406080" progId="Equation.3">
                    <p:embed/>
                  </p:oleObj>
                </mc:Choice>
                <mc:Fallback>
                  <p:oleObj name="公式" r:id="rId5" imgW="1028520" imgH="4060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977"/>
                          <a:ext cx="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7">
              <a:extLst>
                <a:ext uri="{FF2B5EF4-FFF2-40B4-BE49-F238E27FC236}">
                  <a16:creationId xmlns:a16="http://schemas.microsoft.com/office/drawing/2014/main" id="{A5A30EE2-B862-48F6-9744-6744BC92F4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5" y="825"/>
            <a:ext cx="519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9" name="公式" r:id="rId7" imgW="850680" imgH="850680" progId="Equation.3">
                    <p:embed/>
                  </p:oleObj>
                </mc:Choice>
                <mc:Fallback>
                  <p:oleObj name="公式" r:id="rId7" imgW="850680" imgH="8506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" y="825"/>
                          <a:ext cx="519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45" name="Group 41">
            <a:extLst>
              <a:ext uri="{FF2B5EF4-FFF2-40B4-BE49-F238E27FC236}">
                <a16:creationId xmlns:a16="http://schemas.microsoft.com/office/drawing/2014/main" id="{DC1D375C-25B5-468F-A434-5D3AE321F2CC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398588"/>
            <a:ext cx="3276600" cy="571500"/>
            <a:chOff x="2304" y="881"/>
            <a:chExt cx="2064" cy="360"/>
          </a:xfrm>
        </p:grpSpPr>
        <p:sp>
          <p:nvSpPr>
            <p:cNvPr id="21512" name="Text Box 8">
              <a:extLst>
                <a:ext uri="{FF2B5EF4-FFF2-40B4-BE49-F238E27FC236}">
                  <a16:creationId xmlns:a16="http://schemas.microsoft.com/office/drawing/2014/main" id="{56DAC8AD-2153-4D3E-A0A6-235552E74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899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则在</a:t>
              </a:r>
            </a:p>
          </p:txBody>
        </p:sp>
        <p:graphicFrame>
          <p:nvGraphicFramePr>
            <p:cNvPr id="21513" name="Object 9">
              <a:extLst>
                <a:ext uri="{FF2B5EF4-FFF2-40B4-BE49-F238E27FC236}">
                  <a16:creationId xmlns:a16="http://schemas.microsoft.com/office/drawing/2014/main" id="{FF8BF04D-D878-4195-B045-CAA64C33E8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881"/>
            <a:ext cx="56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0" name="公式" r:id="rId9" imgW="901440" imgH="571320" progId="Equation.3">
                    <p:embed/>
                  </p:oleObj>
                </mc:Choice>
                <mc:Fallback>
                  <p:oleObj name="公式" r:id="rId9" imgW="901440" imgH="5713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881"/>
                          <a:ext cx="56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5" name="Text Box 11">
              <a:extLst>
                <a:ext uri="{FF2B5EF4-FFF2-40B4-BE49-F238E27FC236}">
                  <a16:creationId xmlns:a16="http://schemas.microsoft.com/office/drawing/2014/main" id="{8B90DB83-01B6-4D17-8669-D6FEA4DDD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899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上 </a:t>
              </a:r>
              <a:r>
                <a:rPr lang="en-US" altLang="zh-CN"/>
                <a:t>, </a:t>
              </a:r>
              <a:r>
                <a:rPr lang="zh-CN" altLang="en-US"/>
                <a:t>有</a:t>
              </a:r>
            </a:p>
          </p:txBody>
        </p:sp>
      </p:grpSp>
      <p:graphicFrame>
        <p:nvGraphicFramePr>
          <p:cNvPr id="21516" name="Object 12">
            <a:extLst>
              <a:ext uri="{FF2B5EF4-FFF2-40B4-BE49-F238E27FC236}">
                <a16:creationId xmlns:a16="http://schemas.microsoft.com/office/drawing/2014/main" id="{CCC03905-30DD-4061-AE2D-73EFC0652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7300" y="2349500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公式" r:id="rId11" imgW="1104840" imgH="419040" progId="Equation.3">
                  <p:embed/>
                </p:oleObj>
              </mc:Choice>
              <mc:Fallback>
                <p:oleObj name="公式" r:id="rId11" imgW="110484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349500"/>
                        <a:ext cx="110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>
            <a:extLst>
              <a:ext uri="{FF2B5EF4-FFF2-40B4-BE49-F238E27FC236}">
                <a16:creationId xmlns:a16="http://schemas.microsoft.com/office/drawing/2014/main" id="{5B20186C-5781-481A-BD48-1920CCEC9C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6650" y="2120900"/>
          <a:ext cx="19367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公式" r:id="rId13" imgW="1993680" imgH="876240" progId="Equation.3">
                  <p:embed/>
                </p:oleObj>
              </mc:Choice>
              <mc:Fallback>
                <p:oleObj name="公式" r:id="rId13" imgW="1993680" imgH="876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2120900"/>
                        <a:ext cx="19367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>
            <a:extLst>
              <a:ext uri="{FF2B5EF4-FFF2-40B4-BE49-F238E27FC236}">
                <a16:creationId xmlns:a16="http://schemas.microsoft.com/office/drawing/2014/main" id="{019C10AA-8192-4716-9AC0-D5CBD2B333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349500"/>
          <a:ext cx="262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公式" r:id="rId15" imgW="2628720" imgH="406080" progId="Equation.3">
                  <p:embed/>
                </p:oleObj>
              </mc:Choice>
              <mc:Fallback>
                <p:oleObj name="公式" r:id="rId15" imgW="262872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349500"/>
                        <a:ext cx="2628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>
            <a:extLst>
              <a:ext uri="{FF2B5EF4-FFF2-40B4-BE49-F238E27FC236}">
                <a16:creationId xmlns:a16="http://schemas.microsoft.com/office/drawing/2014/main" id="{57DD3105-77F8-4F00-9EFA-59880F4762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082800"/>
          <a:ext cx="774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公式" r:id="rId17" imgW="774360" imgH="876240" progId="Equation.3">
                  <p:embed/>
                </p:oleObj>
              </mc:Choice>
              <mc:Fallback>
                <p:oleObj name="公式" r:id="rId17" imgW="774360" imgH="876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82800"/>
                        <a:ext cx="774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>
            <a:extLst>
              <a:ext uri="{FF2B5EF4-FFF2-40B4-BE49-F238E27FC236}">
                <a16:creationId xmlns:a16="http://schemas.microsoft.com/office/drawing/2014/main" id="{E8E7EDC9-472A-4C3F-A090-26BB5752DF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23749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公式" r:id="rId19" imgW="495000" imgH="317160" progId="Equation.3">
                  <p:embed/>
                </p:oleObj>
              </mc:Choice>
              <mc:Fallback>
                <p:oleObj name="公式" r:id="rId19" imgW="495000" imgH="317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3749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46" name="Group 42">
            <a:extLst>
              <a:ext uri="{FF2B5EF4-FFF2-40B4-BE49-F238E27FC236}">
                <a16:creationId xmlns:a16="http://schemas.microsoft.com/office/drawing/2014/main" id="{037CCED5-1864-4E81-8AED-84FF654070E0}"/>
              </a:ext>
            </a:extLst>
          </p:cNvPr>
          <p:cNvGrpSpPr>
            <a:grpSpLocks/>
          </p:cNvGrpSpPr>
          <p:nvPr/>
        </p:nvGrpSpPr>
        <p:grpSpPr bwMode="auto">
          <a:xfrm>
            <a:off x="1527175" y="2971800"/>
            <a:ext cx="4010025" cy="738188"/>
            <a:chOff x="962" y="1935"/>
            <a:chExt cx="2526" cy="465"/>
          </a:xfrm>
        </p:grpSpPr>
        <p:graphicFrame>
          <p:nvGraphicFramePr>
            <p:cNvPr id="21523" name="Object 19">
              <a:extLst>
                <a:ext uri="{FF2B5EF4-FFF2-40B4-BE49-F238E27FC236}">
                  <a16:creationId xmlns:a16="http://schemas.microsoft.com/office/drawing/2014/main" id="{8E6E3D04-6569-414C-97E4-4DA825F308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2" y="1967"/>
            <a:ext cx="252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6" name="公式" r:id="rId21" imgW="4012920" imgH="520560" progId="Equation.3">
                    <p:embed/>
                  </p:oleObj>
                </mc:Choice>
                <mc:Fallback>
                  <p:oleObj name="公式" r:id="rId21" imgW="4012920" imgH="5205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1967"/>
                          <a:ext cx="252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20">
              <a:extLst>
                <a:ext uri="{FF2B5EF4-FFF2-40B4-BE49-F238E27FC236}">
                  <a16:creationId xmlns:a16="http://schemas.microsoft.com/office/drawing/2014/main" id="{E7D8F35A-5497-4AD1-9B5C-C234E56A31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0" y="1935"/>
            <a:ext cx="204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7" name="公式" r:id="rId23" imgW="228600" imgH="520560" progId="Equation.3">
                    <p:embed/>
                  </p:oleObj>
                </mc:Choice>
                <mc:Fallback>
                  <p:oleObj name="公式" r:id="rId23" imgW="228600" imgH="5205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1935"/>
                          <a:ext cx="204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5" name="Text Box 21">
            <a:extLst>
              <a:ext uri="{FF2B5EF4-FFF2-40B4-BE49-F238E27FC236}">
                <a16:creationId xmlns:a16="http://schemas.microsoft.com/office/drawing/2014/main" id="{54F7F8DD-020E-4111-B184-D1AAE677D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846513"/>
            <a:ext cx="625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21526" name="Object 22">
            <a:extLst>
              <a:ext uri="{FF2B5EF4-FFF2-40B4-BE49-F238E27FC236}">
                <a16:creationId xmlns:a16="http://schemas.microsoft.com/office/drawing/2014/main" id="{A0508270-BD5F-4C79-9D09-7A4314D59A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644900"/>
          <a:ext cx="29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公式" r:id="rId25" imgW="291960" imgH="850680" progId="Equation.3">
                  <p:embed/>
                </p:oleObj>
              </mc:Choice>
              <mc:Fallback>
                <p:oleObj name="公式" r:id="rId25" imgW="291960" imgH="8506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44900"/>
                        <a:ext cx="29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3">
            <a:extLst>
              <a:ext uri="{FF2B5EF4-FFF2-40B4-BE49-F238E27FC236}">
                <a16:creationId xmlns:a16="http://schemas.microsoft.com/office/drawing/2014/main" id="{DAF0249F-6578-451B-AF36-AC5059A33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9200" y="3886200"/>
          <a:ext cx="161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公式" r:id="rId27" imgW="1612800" imgH="406080" progId="Equation.3">
                  <p:embed/>
                </p:oleObj>
              </mc:Choice>
              <mc:Fallback>
                <p:oleObj name="公式" r:id="rId27" imgW="1612800" imgH="4060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886200"/>
                        <a:ext cx="1612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43" name="Group 39">
            <a:extLst>
              <a:ext uri="{FF2B5EF4-FFF2-40B4-BE49-F238E27FC236}">
                <a16:creationId xmlns:a16="http://schemas.microsoft.com/office/drawing/2014/main" id="{B09D9A9B-7D7D-4B29-A91D-1073014091AD}"/>
              </a:ext>
            </a:extLst>
          </p:cNvPr>
          <p:cNvGrpSpPr>
            <a:grpSpLocks/>
          </p:cNvGrpSpPr>
          <p:nvPr/>
        </p:nvGrpSpPr>
        <p:grpSpPr bwMode="auto">
          <a:xfrm>
            <a:off x="4432300" y="3681413"/>
            <a:ext cx="1422400" cy="738187"/>
            <a:chOff x="2976" y="2319"/>
            <a:chExt cx="896" cy="465"/>
          </a:xfrm>
        </p:grpSpPr>
        <p:graphicFrame>
          <p:nvGraphicFramePr>
            <p:cNvPr id="21529" name="Object 25">
              <a:extLst>
                <a:ext uri="{FF2B5EF4-FFF2-40B4-BE49-F238E27FC236}">
                  <a16:creationId xmlns:a16="http://schemas.microsoft.com/office/drawing/2014/main" id="{7A53C510-4FE7-45FB-BCCF-08371DCE0E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2433"/>
            <a:ext cx="8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0" name="公式" r:id="rId29" imgW="1422360" imgH="406080" progId="Equation.3">
                    <p:embed/>
                  </p:oleObj>
                </mc:Choice>
                <mc:Fallback>
                  <p:oleObj name="公式" r:id="rId29" imgW="1422360" imgH="4060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433"/>
                          <a:ext cx="8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0" name="Object 26">
              <a:extLst>
                <a:ext uri="{FF2B5EF4-FFF2-40B4-BE49-F238E27FC236}">
                  <a16:creationId xmlns:a16="http://schemas.microsoft.com/office/drawing/2014/main" id="{BF102803-CB84-410A-A68D-2A21A354FD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2319"/>
            <a:ext cx="204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1" name="公式" r:id="rId31" imgW="228600" imgH="520560" progId="Equation.3">
                    <p:embed/>
                  </p:oleObj>
                </mc:Choice>
                <mc:Fallback>
                  <p:oleObj name="公式" r:id="rId31" imgW="228600" imgH="5205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319"/>
                          <a:ext cx="204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31" name="Text Box 27">
            <a:extLst>
              <a:ext uri="{FF2B5EF4-FFF2-40B4-BE49-F238E27FC236}">
                <a16:creationId xmlns:a16="http://schemas.microsoft.com/office/drawing/2014/main" id="{63C5A8B7-C7D5-4151-B20E-13B475DB2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624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  <p:graphicFrame>
        <p:nvGraphicFramePr>
          <p:cNvPr id="21532" name="Object 28">
            <a:extLst>
              <a:ext uri="{FF2B5EF4-FFF2-40B4-BE49-F238E27FC236}">
                <a16:creationId xmlns:a16="http://schemas.microsoft.com/office/drawing/2014/main" id="{A6FBE0C2-7F12-44A2-8E4F-E3A3D784A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4400" y="4508500"/>
          <a:ext cx="4279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公式" r:id="rId33" imgW="4279680" imgH="825480" progId="Equation.3">
                  <p:embed/>
                </p:oleObj>
              </mc:Choice>
              <mc:Fallback>
                <p:oleObj name="公式" r:id="rId33" imgW="4279680" imgH="825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4508500"/>
                        <a:ext cx="4279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3" name="Text Box 29">
            <a:extLst>
              <a:ext uri="{FF2B5EF4-FFF2-40B4-BE49-F238E27FC236}">
                <a16:creationId xmlns:a16="http://schemas.microsoft.com/office/drawing/2014/main" id="{9A226753-D215-480C-9C50-AAA1545F9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81650"/>
            <a:ext cx="588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21534" name="Object 30">
            <a:extLst>
              <a:ext uri="{FF2B5EF4-FFF2-40B4-BE49-F238E27FC236}">
                <a16:creationId xmlns:a16="http://schemas.microsoft.com/office/drawing/2014/main" id="{60B83A9E-91BC-4462-8C5C-5C9705C54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7050" y="5461000"/>
          <a:ext cx="264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公式" r:id="rId35" imgW="2641320" imgH="850680" progId="Equation.3">
                  <p:embed/>
                </p:oleObj>
              </mc:Choice>
              <mc:Fallback>
                <p:oleObj name="公式" r:id="rId35" imgW="2641320" imgH="8506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5461000"/>
                        <a:ext cx="264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35" name="Picture 31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B63812C-FB8B-465B-82DC-31951CC8F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6" name="Picture 32" descr="机动">
            <a:extLst>
              <a:ext uri="{FF2B5EF4-FFF2-40B4-BE49-F238E27FC236}">
                <a16:creationId xmlns:a16="http://schemas.microsoft.com/office/drawing/2014/main" id="{D13B1DCF-D233-46EF-9E5D-DBD3ECAF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7" name="Picture 33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5D651AC-4A95-4020-99E5-FA12E2066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8" name="Picture 34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4480BCD-439E-49F1-9008-EFB76EA91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9" name="Picture 35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9266AD-8CED-4FD8-8196-6C9B89F04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40" name="Text Box 36">
            <a:extLst>
              <a:ext uri="{FF2B5EF4-FFF2-40B4-BE49-F238E27FC236}">
                <a16:creationId xmlns:a16="http://schemas.microsoft.com/office/drawing/2014/main" id="{931B14A4-4159-4927-A57B-1BF5C690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1541" name="Picture 37" descr="目录">
            <a:hlinkClick r:id="rId42" action="ppaction://hlinksldjump"/>
            <a:extLst>
              <a:ext uri="{FF2B5EF4-FFF2-40B4-BE49-F238E27FC236}">
                <a16:creationId xmlns:a16="http://schemas.microsoft.com/office/drawing/2014/main" id="{D0CE3CCC-0621-4A88-A55B-300361435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25" grpId="0" autoUpdateAnimBg="0"/>
      <p:bldP spid="21531" grpId="0" autoUpdateAnimBg="0"/>
      <p:bldP spid="2153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012C19B-38DB-4DFB-80A8-1C26F3F27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92100"/>
            <a:ext cx="2965450" cy="6096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itchFamily="49" charset="-122"/>
              </a:rPr>
              <a:t>8.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积分中值定理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BE2A1915-04F9-4D85-A2B6-BEBCF797F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0300" y="958850"/>
          <a:ext cx="267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公式" r:id="rId4" imgW="2679480" imgH="444240" progId="Equation.3">
                  <p:embed/>
                </p:oleObj>
              </mc:Choice>
              <mc:Fallback>
                <p:oleObj name="公式" r:id="rId4" imgW="26794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958850"/>
                        <a:ext cx="267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>
            <a:extLst>
              <a:ext uri="{FF2B5EF4-FFF2-40B4-BE49-F238E27FC236}">
                <a16:creationId xmlns:a16="http://schemas.microsoft.com/office/drawing/2014/main" id="{E4FA434D-D015-4DBD-8E0C-FDFF73A3B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9144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则至少存在一点</a:t>
            </a:r>
          </a:p>
        </p:txBody>
      </p:sp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0D3788BC-F13D-4A84-A902-35C038624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955675"/>
          <a:ext cx="1447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公式" r:id="rId6" imgW="1447560" imgH="406080" progId="Equation.3">
                  <p:embed/>
                </p:oleObj>
              </mc:Choice>
              <mc:Fallback>
                <p:oleObj name="公式" r:id="rId6" imgW="14475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955675"/>
                        <a:ext cx="1447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>
            <a:extLst>
              <a:ext uri="{FF2B5EF4-FFF2-40B4-BE49-F238E27FC236}">
                <a16:creationId xmlns:a16="http://schemas.microsoft.com/office/drawing/2014/main" id="{514EBB07-4D97-4CFE-89D8-D3719391D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8255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使</a:t>
            </a:r>
          </a:p>
        </p:txBody>
      </p:sp>
      <p:graphicFrame>
        <p:nvGraphicFramePr>
          <p:cNvPr id="22536" name="Object 8">
            <a:extLst>
              <a:ext uri="{FF2B5EF4-FFF2-40B4-BE49-F238E27FC236}">
                <a16:creationId xmlns:a16="http://schemas.microsoft.com/office/drawing/2014/main" id="{EF20AAED-7674-4FB7-B2A2-D2A1DD8BC0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0438" y="1447800"/>
          <a:ext cx="3543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公式" r:id="rId8" imgW="3543120" imgH="774360" progId="Equation.3">
                  <p:embed/>
                </p:oleObj>
              </mc:Choice>
              <mc:Fallback>
                <p:oleObj name="公式" r:id="rId8" imgW="3543120" imgH="774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1447800"/>
                        <a:ext cx="3543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>
            <a:extLst>
              <a:ext uri="{FF2B5EF4-FFF2-40B4-BE49-F238E27FC236}">
                <a16:creationId xmlns:a16="http://schemas.microsoft.com/office/drawing/2014/main" id="{9702BA19-3115-45F3-BD9B-9DEB8DE21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20913"/>
            <a:ext cx="106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graphicFrame>
        <p:nvGraphicFramePr>
          <p:cNvPr id="22538" name="Object 10">
            <a:extLst>
              <a:ext uri="{FF2B5EF4-FFF2-40B4-BE49-F238E27FC236}">
                <a16:creationId xmlns:a16="http://schemas.microsoft.com/office/drawing/2014/main" id="{0C6AD5F5-55C9-4DBE-88CB-3CB309630F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4600" y="2286000"/>
          <a:ext cx="774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公式" r:id="rId10" imgW="7746840" imgH="457200" progId="Equation.3">
                  <p:embed/>
                </p:oleObj>
              </mc:Choice>
              <mc:Fallback>
                <p:oleObj name="公式" r:id="rId10" imgW="774684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286000"/>
                        <a:ext cx="774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1">
            <a:extLst>
              <a:ext uri="{FF2B5EF4-FFF2-40B4-BE49-F238E27FC236}">
                <a16:creationId xmlns:a16="http://schemas.microsoft.com/office/drawing/2014/main" id="{0793E483-3722-42C3-AA2A-B2FBF52D6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336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则由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性质</a:t>
            </a:r>
            <a:r>
              <a:rPr lang="en-US" altLang="zh-CN" b="1">
                <a:solidFill>
                  <a:schemeClr val="tx2"/>
                </a:solidFill>
              </a:rPr>
              <a:t>7 </a:t>
            </a:r>
            <a:r>
              <a:rPr lang="zh-CN" altLang="en-US">
                <a:latin typeface="楷体_GB2312" pitchFamily="49" charset="-122"/>
              </a:rPr>
              <a:t>可得</a:t>
            </a:r>
          </a:p>
        </p:txBody>
      </p:sp>
      <p:graphicFrame>
        <p:nvGraphicFramePr>
          <p:cNvPr id="22544" name="Object 16">
            <a:extLst>
              <a:ext uri="{FF2B5EF4-FFF2-40B4-BE49-F238E27FC236}">
                <a16:creationId xmlns:a16="http://schemas.microsoft.com/office/drawing/2014/main" id="{F342DF49-0682-411A-B5EF-7759318BF7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7738" y="3263900"/>
          <a:ext cx="364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公式" r:id="rId12" imgW="3644640" imgH="850680" progId="Equation.3">
                  <p:embed/>
                </p:oleObj>
              </mc:Choice>
              <mc:Fallback>
                <p:oleObj name="公式" r:id="rId12" imgW="3644640" imgH="850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3263900"/>
                        <a:ext cx="3644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Text Box 17">
            <a:extLst>
              <a:ext uri="{FF2B5EF4-FFF2-40B4-BE49-F238E27FC236}">
                <a16:creationId xmlns:a16="http://schemas.microsoft.com/office/drawing/2014/main" id="{402865AF-26B8-41DA-B201-5F1813B44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148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根据闭区间上连续函数介值定理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graphicFrame>
        <p:nvGraphicFramePr>
          <p:cNvPr id="22546" name="Object 18">
            <a:extLst>
              <a:ext uri="{FF2B5EF4-FFF2-40B4-BE49-F238E27FC236}">
                <a16:creationId xmlns:a16="http://schemas.microsoft.com/office/drawing/2014/main" id="{D1799D4D-F607-4543-8E05-01A450FB7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176713"/>
          <a:ext cx="3416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公式" r:id="rId14" imgW="3416040" imgH="457200" progId="Equation.3">
                  <p:embed/>
                </p:oleObj>
              </mc:Choice>
              <mc:Fallback>
                <p:oleObj name="公式" r:id="rId14" imgW="341604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76713"/>
                        <a:ext cx="3416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>
            <a:extLst>
              <a:ext uri="{FF2B5EF4-FFF2-40B4-BE49-F238E27FC236}">
                <a16:creationId xmlns:a16="http://schemas.microsoft.com/office/drawing/2014/main" id="{F3416E25-FCD7-4DF7-9C81-EB951B818F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786313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公式" r:id="rId16" imgW="1866600" imgH="444240" progId="Equation.3">
                  <p:embed/>
                </p:oleObj>
              </mc:Choice>
              <mc:Fallback>
                <p:oleObj name="公式" r:id="rId16" imgW="186660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786313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Text Box 22">
            <a:extLst>
              <a:ext uri="{FF2B5EF4-FFF2-40B4-BE49-F238E27FC236}">
                <a16:creationId xmlns:a16="http://schemas.microsoft.com/office/drawing/2014/main" id="{5ADCBEE7-A493-40E3-89AA-E6CFF2B29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724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使</a:t>
            </a:r>
          </a:p>
        </p:txBody>
      </p:sp>
      <p:graphicFrame>
        <p:nvGraphicFramePr>
          <p:cNvPr id="22551" name="Object 23">
            <a:extLst>
              <a:ext uri="{FF2B5EF4-FFF2-40B4-BE49-F238E27FC236}">
                <a16:creationId xmlns:a16="http://schemas.microsoft.com/office/drawing/2014/main" id="{A9CF91D2-52E2-4FAB-AA19-358F31EDD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4088" y="5105400"/>
          <a:ext cx="3365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公式" r:id="rId18" imgW="3365280" imgH="850680" progId="Equation.3">
                  <p:embed/>
                </p:oleObj>
              </mc:Choice>
              <mc:Fallback>
                <p:oleObj name="公式" r:id="rId18" imgW="3365280" imgH="8506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5105400"/>
                        <a:ext cx="3365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Text Box 24">
            <a:extLst>
              <a:ext uri="{FF2B5EF4-FFF2-40B4-BE49-F238E27FC236}">
                <a16:creationId xmlns:a16="http://schemas.microsoft.com/office/drawing/2014/main" id="{42756CE7-0D3F-419A-A556-FCB3D52FC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7912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因此定理成立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pic>
        <p:nvPicPr>
          <p:cNvPr id="22554" name="Picture 26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F73D8105-8AF3-43D0-8B33-2250BCACE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5" name="Picture 27" descr="机动">
            <a:hlinkClick r:id="rId21" action="ppaction://hlinksldjump"/>
            <a:extLst>
              <a:ext uri="{FF2B5EF4-FFF2-40B4-BE49-F238E27FC236}">
                <a16:creationId xmlns:a16="http://schemas.microsoft.com/office/drawing/2014/main" id="{37BBBF23-EC56-4038-A118-BB832FC34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6" name="Picture 28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10FBA6C-088B-4F55-9BCD-0E36DF8AF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7" name="Picture 29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58531F4-CEF4-4B1F-9CAE-35638E2EF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8" name="Picture 30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75B11E-8498-4171-9573-AC485E303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59" name="Text Box 31">
            <a:extLst>
              <a:ext uri="{FF2B5EF4-FFF2-40B4-BE49-F238E27FC236}">
                <a16:creationId xmlns:a16="http://schemas.microsoft.com/office/drawing/2014/main" id="{FB575E2B-C0BC-46B9-95CD-063272D33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性质</a:t>
            </a:r>
            <a:r>
              <a:rPr kumimoji="0" lang="en-US" altLang="zh-CN" sz="1000">
                <a:latin typeface="楷体_GB2312" pitchFamily="49" charset="-122"/>
              </a:rPr>
              <a:t>7  </a:t>
            </a: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22560" name="Picture 32" descr="目录">
            <a:hlinkClick r:id="rId26" action="ppaction://hlinksldjump"/>
            <a:extLst>
              <a:ext uri="{FF2B5EF4-FFF2-40B4-BE49-F238E27FC236}">
                <a16:creationId xmlns:a16="http://schemas.microsoft.com/office/drawing/2014/main" id="{6BE19A93-797A-46C3-80BF-E82B1EDCC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  <p:bldP spid="22535" grpId="0" autoUpdateAnimBg="0"/>
      <p:bldP spid="22537" grpId="0" autoUpdateAnimBg="0"/>
      <p:bldP spid="22539" grpId="0" autoUpdateAnimBg="0"/>
      <p:bldP spid="22545" grpId="0" autoUpdateAnimBg="0"/>
      <p:bldP spid="22550" grpId="0" autoUpdateAnimBg="0"/>
      <p:bldP spid="2255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01" name="Group 49">
            <a:extLst>
              <a:ext uri="{FF2B5EF4-FFF2-40B4-BE49-F238E27FC236}">
                <a16:creationId xmlns:a16="http://schemas.microsoft.com/office/drawing/2014/main" id="{8EAA4B79-30F9-4FDE-AAA1-112C9096AEB5}"/>
              </a:ext>
            </a:extLst>
          </p:cNvPr>
          <p:cNvGrpSpPr>
            <a:grpSpLocks/>
          </p:cNvGrpSpPr>
          <p:nvPr/>
        </p:nvGrpSpPr>
        <p:grpSpPr bwMode="auto">
          <a:xfrm>
            <a:off x="6246813" y="1430338"/>
            <a:ext cx="2744787" cy="2357437"/>
            <a:chOff x="3688" y="1147"/>
            <a:chExt cx="1729" cy="1485"/>
          </a:xfrm>
        </p:grpSpPr>
        <p:grpSp>
          <p:nvGrpSpPr>
            <p:cNvPr id="23599" name="Group 47">
              <a:extLst>
                <a:ext uri="{FF2B5EF4-FFF2-40B4-BE49-F238E27FC236}">
                  <a16:creationId xmlns:a16="http://schemas.microsoft.com/office/drawing/2014/main" id="{68D564E6-482C-4DB8-97DC-2482CA544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8" y="1147"/>
              <a:ext cx="1729" cy="1485"/>
              <a:chOff x="3688" y="1147"/>
              <a:chExt cx="1729" cy="1485"/>
            </a:xfrm>
          </p:grpSpPr>
          <p:graphicFrame>
            <p:nvGraphicFramePr>
              <p:cNvPr id="23598" name="Object 46">
                <a:extLst>
                  <a:ext uri="{FF2B5EF4-FFF2-40B4-BE49-F238E27FC236}">
                    <a16:creationId xmlns:a16="http://schemas.microsoft.com/office/drawing/2014/main" id="{CF72E3A9-6E29-4E3A-9FC1-C14B3C134F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2" y="1392"/>
              <a:ext cx="1080" cy="10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06" name="BMP 图像" r:id="rId3" imgW="1714739" imgH="1619476" progId="Paint.Picture">
                      <p:embed/>
                    </p:oleObj>
                  </mc:Choice>
                  <mc:Fallback>
                    <p:oleObj name="BMP 图像" r:id="rId3" imgW="1714739" imgH="1619476" progId="Paint.Picture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392"/>
                            <a:ext cx="1080" cy="10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56" name="Object 4">
                <a:extLst>
                  <a:ext uri="{FF2B5EF4-FFF2-40B4-BE49-F238E27FC236}">
                    <a16:creationId xmlns:a16="http://schemas.microsoft.com/office/drawing/2014/main" id="{BDC847D2-4BEE-4D99-9328-BD1B25644FB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00" y="245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07" name="公式" r:id="rId5" imgW="215640" imgH="241200" progId="Equation.3">
                      <p:embed/>
                    </p:oleObj>
                  </mc:Choice>
                  <mc:Fallback>
                    <p:oleObj name="公式" r:id="rId5" imgW="215640" imgH="2412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0" y="245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57" name="Object 5">
                <a:extLst>
                  <a:ext uri="{FF2B5EF4-FFF2-40B4-BE49-F238E27FC236}">
                    <a16:creationId xmlns:a16="http://schemas.microsoft.com/office/drawing/2014/main" id="{970A6BF4-E7EF-4DF3-A549-078C289AEEC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73" y="247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08" name="公式" r:id="rId7" imgW="228600" imgH="241200" progId="Equation.3">
                      <p:embed/>
                    </p:oleObj>
                  </mc:Choice>
                  <mc:Fallback>
                    <p:oleObj name="公式" r:id="rId7" imgW="228600" imgH="2412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3" y="247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58" name="Object 6">
                <a:extLst>
                  <a:ext uri="{FF2B5EF4-FFF2-40B4-BE49-F238E27FC236}">
                    <a16:creationId xmlns:a16="http://schemas.microsoft.com/office/drawing/2014/main" id="{3A11CDDC-2CD6-4253-906B-9FDCEB6E314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48" y="2424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09" name="公式" r:id="rId9" imgW="215640" imgH="330120" progId="Equation.3">
                      <p:embed/>
                    </p:oleObj>
                  </mc:Choice>
                  <mc:Fallback>
                    <p:oleObj name="公式" r:id="rId9" imgW="215640" imgH="33012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8" y="2424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59" name="Object 7">
                <a:extLst>
                  <a:ext uri="{FF2B5EF4-FFF2-40B4-BE49-F238E27FC236}">
                    <a16:creationId xmlns:a16="http://schemas.microsoft.com/office/drawing/2014/main" id="{5DB51E23-B57A-48AE-A84A-FF55AA7E41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2" y="247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10" name="公式" r:id="rId11" imgW="228600" imgH="241200" progId="Equation.3">
                      <p:embed/>
                    </p:oleObj>
                  </mc:Choice>
                  <mc:Fallback>
                    <p:oleObj name="公式" r:id="rId11" imgW="228600" imgH="2412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47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0" name="Object 8">
                <a:extLst>
                  <a:ext uri="{FF2B5EF4-FFF2-40B4-BE49-F238E27FC236}">
                    <a16:creationId xmlns:a16="http://schemas.microsoft.com/office/drawing/2014/main" id="{6E9DA4A6-A46F-454D-8CD0-0117C184ED3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88" y="143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11" name="公式" r:id="rId13" imgW="241200" imgH="317160" progId="Equation.3">
                      <p:embed/>
                    </p:oleObj>
                  </mc:Choice>
                  <mc:Fallback>
                    <p:oleObj name="公式" r:id="rId13" imgW="241200" imgH="31716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8" y="143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1" name="Object 9">
                <a:extLst>
                  <a:ext uri="{FF2B5EF4-FFF2-40B4-BE49-F238E27FC236}">
                    <a16:creationId xmlns:a16="http://schemas.microsoft.com/office/drawing/2014/main" id="{01D4A398-DFEB-44EA-BE36-440B3CC1D80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16" y="1147"/>
              <a:ext cx="83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12" name="公式" r:id="rId15" imgW="1320480" imgH="406080" progId="Equation.3">
                      <p:embed/>
                    </p:oleObj>
                  </mc:Choice>
                  <mc:Fallback>
                    <p:oleObj name="公式" r:id="rId15" imgW="1320480" imgH="40608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6" y="1147"/>
                            <a:ext cx="83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95" name="Line 43">
                <a:extLst>
                  <a:ext uri="{FF2B5EF4-FFF2-40B4-BE49-F238E27FC236}">
                    <a16:creationId xmlns:a16="http://schemas.microsoft.com/office/drawing/2014/main" id="{8673875F-57A5-4CAA-BA9F-5B4B007DB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400"/>
                <a:ext cx="1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96" name="Line 44">
              <a:extLst>
                <a:ext uri="{FF2B5EF4-FFF2-40B4-BE49-F238E27FC236}">
                  <a16:creationId xmlns:a16="http://schemas.microsoft.com/office/drawing/2014/main" id="{F0A7AD2D-D761-43CF-9585-E62F8F91C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44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80888694-A7FB-4098-862E-442485192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58775"/>
            <a:ext cx="1212850" cy="6858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说明</a:t>
            </a:r>
            <a:r>
              <a:rPr lang="en-US" altLang="zh-CN" sz="2800" b="1">
                <a:ea typeface="楷体_GB2312" pitchFamily="49" charset="-122"/>
              </a:rPr>
              <a:t>:</a:t>
            </a:r>
            <a:endParaRPr lang="en-US" altLang="zh-CN" sz="280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3570" name="Object 18">
            <a:extLst>
              <a:ext uri="{FF2B5EF4-FFF2-40B4-BE49-F238E27FC236}">
                <a16:creationId xmlns:a16="http://schemas.microsoft.com/office/drawing/2014/main" id="{FD67AAEF-6948-4BF8-9370-972A6A808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155700"/>
          <a:ext cx="312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公式" r:id="rId17" imgW="3124080" imgH="444240" progId="Equation.3">
                  <p:embed/>
                </p:oleObj>
              </mc:Choice>
              <mc:Fallback>
                <p:oleObj name="公式" r:id="rId17" imgW="312408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155700"/>
                        <a:ext cx="312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Text Box 22">
            <a:extLst>
              <a:ext uri="{FF2B5EF4-FFF2-40B4-BE49-F238E27FC236}">
                <a16:creationId xmlns:a16="http://schemas.microsoft.com/office/drawing/2014/main" id="{2C0A6480-0EEE-446C-BFC1-EBD50FAA0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09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/>
              <a:t>  </a:t>
            </a:r>
            <a:r>
              <a:rPr lang="zh-CN" altLang="en-US"/>
              <a:t>可把</a:t>
            </a:r>
          </a:p>
        </p:txBody>
      </p:sp>
      <p:graphicFrame>
        <p:nvGraphicFramePr>
          <p:cNvPr id="23575" name="Object 23">
            <a:extLst>
              <a:ext uri="{FF2B5EF4-FFF2-40B4-BE49-F238E27FC236}">
                <a16:creationId xmlns:a16="http://schemas.microsoft.com/office/drawing/2014/main" id="{9EDD92D7-2EF5-45CF-9955-B1841DEBE6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9950" y="1676400"/>
          <a:ext cx="26035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公式" r:id="rId19" imgW="2603160" imgH="1193760" progId="Equation.3">
                  <p:embed/>
                </p:oleObj>
              </mc:Choice>
              <mc:Fallback>
                <p:oleObj name="公式" r:id="rId19" imgW="2603160" imgH="11937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1676400"/>
                        <a:ext cx="26035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7" name="Object 25">
            <a:extLst>
              <a:ext uri="{FF2B5EF4-FFF2-40B4-BE49-F238E27FC236}">
                <a16:creationId xmlns:a16="http://schemas.microsoft.com/office/drawing/2014/main" id="{1CE92D32-642E-4996-85BC-65D1854388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048000"/>
          <a:ext cx="494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公式" r:id="rId21" imgW="4940280" imgH="457200" progId="Equation.3">
                  <p:embed/>
                </p:oleObj>
              </mc:Choice>
              <mc:Fallback>
                <p:oleObj name="公式" r:id="rId21" imgW="494028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4940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1" name="Text Box 29">
            <a:extLst>
              <a:ext uri="{FF2B5EF4-FFF2-40B4-BE49-F238E27FC236}">
                <a16:creationId xmlns:a16="http://schemas.microsoft.com/office/drawing/2014/main" id="{F6A060EB-BAFA-445D-86B5-80CF8176C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340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故它是有限个数的平均值概念的推广</a:t>
            </a:r>
            <a:r>
              <a:rPr lang="en-US" altLang="zh-CN"/>
              <a:t>.</a:t>
            </a:r>
          </a:p>
        </p:txBody>
      </p:sp>
      <p:sp>
        <p:nvSpPr>
          <p:cNvPr id="23582" name="Rectangle 30">
            <a:extLst>
              <a:ext uri="{FF2B5EF4-FFF2-40B4-BE49-F238E27FC236}">
                <a16:creationId xmlns:a16="http://schemas.microsoft.com/office/drawing/2014/main" id="{26AEC18B-0D50-4833-8F1F-94C72536C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1998663"/>
            <a:ext cx="1601787" cy="142081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600" name="Group 48">
            <a:extLst>
              <a:ext uri="{FF2B5EF4-FFF2-40B4-BE49-F238E27FC236}">
                <a16:creationId xmlns:a16="http://schemas.microsoft.com/office/drawing/2014/main" id="{E8C94F1F-F1C8-4E0A-A33E-306957D06436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047875"/>
            <a:ext cx="239713" cy="1838325"/>
            <a:chOff x="4361" y="1536"/>
            <a:chExt cx="151" cy="1158"/>
          </a:xfrm>
        </p:grpSpPr>
        <p:sp>
          <p:nvSpPr>
            <p:cNvPr id="23584" name="Line 32">
              <a:extLst>
                <a:ext uri="{FF2B5EF4-FFF2-40B4-BE49-F238E27FC236}">
                  <a16:creationId xmlns:a16="http://schemas.microsoft.com/office/drawing/2014/main" id="{8387D417-7C8C-48DD-9D23-A2FB84859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53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85" name="Object 33">
              <a:extLst>
                <a:ext uri="{FF2B5EF4-FFF2-40B4-BE49-F238E27FC236}">
                  <a16:creationId xmlns:a16="http://schemas.microsoft.com/office/drawing/2014/main" id="{90D1587A-530A-4E6B-9EF6-E107DF1805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1" y="2448"/>
            <a:ext cx="15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6" name="公式" r:id="rId23" imgW="241200" imgH="393480" progId="Equation.3">
                    <p:embed/>
                  </p:oleObj>
                </mc:Choice>
                <mc:Fallback>
                  <p:oleObj name="公式" r:id="rId23" imgW="241200" imgH="3934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1" y="2448"/>
                          <a:ext cx="15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587" name="Picture 35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11F0DAE-4F77-4A09-AB21-C5065780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88" name="Picture 36" descr="机动">
            <a:extLst>
              <a:ext uri="{FF2B5EF4-FFF2-40B4-BE49-F238E27FC236}">
                <a16:creationId xmlns:a16="http://schemas.microsoft.com/office/drawing/2014/main" id="{79BD8B53-7892-4B0B-ADD9-6080127A2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89" name="Picture 37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F1CA318-3E78-4C93-8246-65FA0A89C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0" name="Picture 38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91A1976-D290-41BA-8FA3-BEB0506A2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1" name="Picture 39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1212A1-8376-4BD7-94B3-053BDF3F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92" name="Text Box 40">
            <a:extLst>
              <a:ext uri="{FF2B5EF4-FFF2-40B4-BE49-F238E27FC236}">
                <a16:creationId xmlns:a16="http://schemas.microsoft.com/office/drawing/2014/main" id="{825374B0-9C90-4C69-B3DA-F363EA3F2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3593" name="Picture 41" descr="目录">
            <a:hlinkClick r:id="rId30" action="ppaction://hlinksldjump"/>
            <a:extLst>
              <a:ext uri="{FF2B5EF4-FFF2-40B4-BE49-F238E27FC236}">
                <a16:creationId xmlns:a16="http://schemas.microsoft.com/office/drawing/2014/main" id="{54D8546B-9423-42DB-BFAE-32B1208FC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94" name="Text Box 42">
            <a:extLst>
              <a:ext uri="{FF2B5EF4-FFF2-40B4-BE49-F238E27FC236}">
                <a16:creationId xmlns:a16="http://schemas.microsoft.com/office/drawing/2014/main" id="{9DA335D2-DC8B-4E4B-B6BE-3F4C4349C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79500"/>
            <a:ext cx="2974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/>
              <a:t>  </a:t>
            </a:r>
            <a:r>
              <a:rPr lang="zh-CN" altLang="en-US"/>
              <a:t>积分中值定理对</a:t>
            </a:r>
          </a:p>
        </p:txBody>
      </p:sp>
      <p:graphicFrame>
        <p:nvGraphicFramePr>
          <p:cNvPr id="23602" name="Object 50">
            <a:extLst>
              <a:ext uri="{FF2B5EF4-FFF2-40B4-BE49-F238E27FC236}">
                <a16:creationId xmlns:a16="http://schemas.microsoft.com/office/drawing/2014/main" id="{FB72CFD7-A7D4-4C75-9804-48F22C9BBF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150" y="3733800"/>
          <a:ext cx="1524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公式" r:id="rId32" imgW="1523880" imgH="1193760" progId="Equation.3">
                  <p:embed/>
                </p:oleObj>
              </mc:Choice>
              <mc:Fallback>
                <p:oleObj name="公式" r:id="rId32" imgW="1523880" imgH="11937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733800"/>
                        <a:ext cx="15240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3" name="Text Box 51">
            <a:extLst>
              <a:ext uri="{FF2B5EF4-FFF2-40B4-BE49-F238E27FC236}">
                <a16:creationId xmlns:a16="http://schemas.microsoft.com/office/drawing/2014/main" id="{48E21C78-0BF5-40B0-9FB8-7728E9945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971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因</a:t>
            </a:r>
          </a:p>
        </p:txBody>
      </p:sp>
      <p:graphicFrame>
        <p:nvGraphicFramePr>
          <p:cNvPr id="23604" name="Object 52">
            <a:extLst>
              <a:ext uri="{FF2B5EF4-FFF2-40B4-BE49-F238E27FC236}">
                <a16:creationId xmlns:a16="http://schemas.microsoft.com/office/drawing/2014/main" id="{3E44C070-81B1-4E17-8F41-E74D4185E9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3300" y="4038600"/>
          <a:ext cx="3822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公式" r:id="rId34" imgW="3822480" imgH="1015920" progId="Equation.3">
                  <p:embed/>
                </p:oleObj>
              </mc:Choice>
              <mc:Fallback>
                <p:oleObj name="公式" r:id="rId34" imgW="3822480" imgH="101592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4038600"/>
                        <a:ext cx="3822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5" name="Object 53">
            <a:extLst>
              <a:ext uri="{FF2B5EF4-FFF2-40B4-BE49-F238E27FC236}">
                <a16:creationId xmlns:a16="http://schemas.microsoft.com/office/drawing/2014/main" id="{EF879E40-1FC9-4740-B68D-580EA0F51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7600" y="4064000"/>
          <a:ext cx="2413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公式" r:id="rId36" imgW="2412720" imgH="1015920" progId="Equation.3">
                  <p:embed/>
                </p:oleObj>
              </mc:Choice>
              <mc:Fallback>
                <p:oleObj name="公式" r:id="rId36" imgW="2412720" imgH="101592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4064000"/>
                        <a:ext cx="2413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4" grpId="0" autoUpdateAnimBg="0"/>
      <p:bldP spid="23581" grpId="0" autoUpdateAnimBg="0"/>
      <p:bldP spid="23594" grpId="0" build="p" autoUpdateAnimBg="0"/>
      <p:bldP spid="2360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1C31F92-4E1B-4DB5-BB3D-23A055348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74650"/>
            <a:ext cx="1212850" cy="6096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3399">
                        <a:gamma/>
                        <a:shade val="46275"/>
                        <a:invGamma/>
                      </a:srgbClr>
                    </a:gs>
                    <a:gs pos="5000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4.</a:t>
            </a:r>
            <a:r>
              <a:rPr lang="en-US" altLang="zh-CN" sz="2800">
                <a:ea typeface="楷体_GB2312" pitchFamily="49" charset="-122"/>
              </a:rPr>
              <a:t> 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9EE46DDF-AB20-47F3-9E67-E477E1375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7148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计算从 </a:t>
            </a:r>
            <a:r>
              <a:rPr lang="en-US" altLang="zh-CN"/>
              <a:t>0 </a:t>
            </a:r>
            <a:r>
              <a:rPr lang="zh-CN" altLang="en-US"/>
              <a:t>秒到 </a:t>
            </a:r>
            <a:r>
              <a:rPr lang="en-US" altLang="zh-CN" i="1"/>
              <a:t>T </a:t>
            </a:r>
            <a:r>
              <a:rPr lang="zh-CN" altLang="en-US"/>
              <a:t>秒这段时间内自由落体的平均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A51CEB0E-45A1-4611-BF7F-A05AF8A21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04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速度</a:t>
            </a:r>
            <a:r>
              <a:rPr lang="en-US" altLang="zh-CN"/>
              <a:t>.  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015B455C-A69E-41A2-B709-C7C41B0B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52600"/>
            <a:ext cx="4108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已知自由落体速度为</a:t>
            </a:r>
          </a:p>
        </p:txBody>
      </p:sp>
      <p:graphicFrame>
        <p:nvGraphicFramePr>
          <p:cNvPr id="33798" name="Object 6">
            <a:extLst>
              <a:ext uri="{FF2B5EF4-FFF2-40B4-BE49-F238E27FC236}">
                <a16:creationId xmlns:a16="http://schemas.microsoft.com/office/drawing/2014/main" id="{7C6F2BB5-F7B2-4143-834D-AA05E8687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2100" y="2419350"/>
          <a:ext cx="901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公式" r:id="rId3" imgW="901440" imgH="355320" progId="Equation.3">
                  <p:embed/>
                </p:oleObj>
              </mc:Choice>
              <mc:Fallback>
                <p:oleObj name="公式" r:id="rId3" imgW="901440" imgH="355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419350"/>
                        <a:ext cx="9017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7">
            <a:extLst>
              <a:ext uri="{FF2B5EF4-FFF2-40B4-BE49-F238E27FC236}">
                <a16:creationId xmlns:a16="http://schemas.microsoft.com/office/drawing/2014/main" id="{0D78CF1B-4F95-452A-B94F-739C963B9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故所求平均速度</a:t>
            </a:r>
          </a:p>
        </p:txBody>
      </p:sp>
      <p:graphicFrame>
        <p:nvGraphicFramePr>
          <p:cNvPr id="33800" name="Object 8">
            <a:extLst>
              <a:ext uri="{FF2B5EF4-FFF2-40B4-BE49-F238E27FC236}">
                <a16:creationId xmlns:a16="http://schemas.microsoft.com/office/drawing/2014/main" id="{7CACE5A7-D3B5-499C-8DA7-4DBB256762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0913" y="3733800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公式" r:id="rId5" imgW="482400" imgH="380880" progId="Equation.3">
                  <p:embed/>
                </p:oleObj>
              </mc:Choice>
              <mc:Fallback>
                <p:oleObj name="公式" r:id="rId5" imgW="48240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3733800"/>
                        <a:ext cx="48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>
            <a:extLst>
              <a:ext uri="{FF2B5EF4-FFF2-40B4-BE49-F238E27FC236}">
                <a16:creationId xmlns:a16="http://schemas.microsoft.com/office/drawing/2014/main" id="{C661A4DC-CBBB-429E-BE12-764A7AC22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648200"/>
          <a:ext cx="1689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公式" r:id="rId7" imgW="1688760" imgH="850680" progId="Equation.3">
                  <p:embed/>
                </p:oleObj>
              </mc:Choice>
              <mc:Fallback>
                <p:oleObj name="公式" r:id="rId7" imgW="1688760" imgH="850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1689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>
            <a:extLst>
              <a:ext uri="{FF2B5EF4-FFF2-40B4-BE49-F238E27FC236}">
                <a16:creationId xmlns:a16="http://schemas.microsoft.com/office/drawing/2014/main" id="{C85CD18D-1C46-4E2D-97E2-F0FC24BB3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9100" y="4648200"/>
          <a:ext cx="80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公式" r:id="rId9" imgW="799920" imgH="850680" progId="Equation.3">
                  <p:embed/>
                </p:oleObj>
              </mc:Choice>
              <mc:Fallback>
                <p:oleObj name="公式" r:id="rId9" imgW="799920" imgH="850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4648200"/>
                        <a:ext cx="80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>
            <a:extLst>
              <a:ext uri="{FF2B5EF4-FFF2-40B4-BE49-F238E27FC236}">
                <a16:creationId xmlns:a16="http://schemas.microsoft.com/office/drawing/2014/main" id="{7CB18C0F-8B00-4244-AECC-7B89DF24BD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200" y="3644900"/>
          <a:ext cx="1168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公式" r:id="rId11" imgW="1168200" imgH="774360" progId="Equation.3">
                  <p:embed/>
                </p:oleObj>
              </mc:Choice>
              <mc:Fallback>
                <p:oleObj name="公式" r:id="rId11" imgW="1168200" imgH="774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3644900"/>
                        <a:ext cx="1168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>
            <a:extLst>
              <a:ext uri="{FF2B5EF4-FFF2-40B4-BE49-F238E27FC236}">
                <a16:creationId xmlns:a16="http://schemas.microsoft.com/office/drawing/2014/main" id="{E26ADEB4-5F25-4EED-B7FB-E921991DDF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4163" y="3568700"/>
          <a:ext cx="78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公式" r:id="rId13" imgW="787320" imgH="850680" progId="Equation.3">
                  <p:embed/>
                </p:oleObj>
              </mc:Choice>
              <mc:Fallback>
                <p:oleObj name="公式" r:id="rId13" imgW="787320" imgH="850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568700"/>
                        <a:ext cx="787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05" name="Picture 13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B15C3FD-034C-4B2C-BA28-54210213A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6" name="Picture 14" descr="机动">
            <a:extLst>
              <a:ext uri="{FF2B5EF4-FFF2-40B4-BE49-F238E27FC236}">
                <a16:creationId xmlns:a16="http://schemas.microsoft.com/office/drawing/2014/main" id="{563D6870-E47A-4FF3-8DE0-A3FF311F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7" name="Picture 15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31AE372-4307-444F-9BD4-84ECAECD6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8" name="Picture 16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307B966-5E42-4EA1-9587-2930AFC3A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9" name="Picture 17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5BC639-1471-4E7D-A0C5-C4F20F3FD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10" name="Text Box 18">
            <a:extLst>
              <a:ext uri="{FF2B5EF4-FFF2-40B4-BE49-F238E27FC236}">
                <a16:creationId xmlns:a16="http://schemas.microsoft.com/office/drawing/2014/main" id="{8FB2C33B-7A33-4836-808D-A00930959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3811" name="Picture 19" descr="目录">
            <a:hlinkClick r:id="rId20" action="ppaction://hlinksldjump"/>
            <a:extLst>
              <a:ext uri="{FF2B5EF4-FFF2-40B4-BE49-F238E27FC236}">
                <a16:creationId xmlns:a16="http://schemas.microsoft.com/office/drawing/2014/main" id="{965FDD2D-5515-4AE4-B928-6E75433B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824" name="Group 32">
            <a:extLst>
              <a:ext uri="{FF2B5EF4-FFF2-40B4-BE49-F238E27FC236}">
                <a16:creationId xmlns:a16="http://schemas.microsoft.com/office/drawing/2014/main" id="{4F2C4436-AB2D-496B-8866-6A7E013BE133}"/>
              </a:ext>
            </a:extLst>
          </p:cNvPr>
          <p:cNvGrpSpPr>
            <a:grpSpLocks/>
          </p:cNvGrpSpPr>
          <p:nvPr/>
        </p:nvGrpSpPr>
        <p:grpSpPr bwMode="auto">
          <a:xfrm>
            <a:off x="5829300" y="2667000"/>
            <a:ext cx="1828800" cy="2819400"/>
            <a:chOff x="3456" y="1152"/>
            <a:chExt cx="1152" cy="1776"/>
          </a:xfrm>
        </p:grpSpPr>
        <p:grpSp>
          <p:nvGrpSpPr>
            <p:cNvPr id="33823" name="Group 31">
              <a:extLst>
                <a:ext uri="{FF2B5EF4-FFF2-40B4-BE49-F238E27FC236}">
                  <a16:creationId xmlns:a16="http://schemas.microsoft.com/office/drawing/2014/main" id="{2EDD726E-2EBE-48CF-9568-4972D49193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152"/>
              <a:ext cx="730" cy="1537"/>
              <a:chOff x="3792" y="1152"/>
              <a:chExt cx="912" cy="1920"/>
            </a:xfrm>
          </p:grpSpPr>
          <p:sp>
            <p:nvSpPr>
              <p:cNvPr id="33814" name="AutoShape 22">
                <a:extLst>
                  <a:ext uri="{FF2B5EF4-FFF2-40B4-BE49-F238E27FC236}">
                    <a16:creationId xmlns:a16="http://schemas.microsoft.com/office/drawing/2014/main" id="{7440F0C4-F609-4078-A57F-F7264A4C0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92" y="1344"/>
                <a:ext cx="576" cy="1728"/>
              </a:xfrm>
              <a:prstGeom prst="rtTriangle">
                <a:avLst/>
              </a:prstGeom>
              <a:solidFill>
                <a:srgbClr val="0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5" name="Line 23">
                <a:extLst>
                  <a:ext uri="{FF2B5EF4-FFF2-40B4-BE49-F238E27FC236}">
                    <a16:creationId xmlns:a16="http://schemas.microsoft.com/office/drawing/2014/main" id="{360BB1FA-2166-433B-9050-22FBB891B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07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6" name="Line 24">
                <a:extLst>
                  <a:ext uri="{FF2B5EF4-FFF2-40B4-BE49-F238E27FC236}">
                    <a16:creationId xmlns:a16="http://schemas.microsoft.com/office/drawing/2014/main" id="{7A2E8E2F-E02B-47C1-9B02-CB68E233D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2" y="1152"/>
                <a:ext cx="0" cy="19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3817" name="Object 25">
              <a:extLst>
                <a:ext uri="{FF2B5EF4-FFF2-40B4-BE49-F238E27FC236}">
                  <a16:creationId xmlns:a16="http://schemas.microsoft.com/office/drawing/2014/main" id="{60CFC83B-2E72-411F-8FE4-C921F75278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736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2" name="公式" r:id="rId22" imgW="215640" imgH="241200" progId="Equation.3">
                    <p:embed/>
                  </p:oleObj>
                </mc:Choice>
                <mc:Fallback>
                  <p:oleObj name="公式" r:id="rId22" imgW="215640" imgH="241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736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8" name="Object 26">
              <a:extLst>
                <a:ext uri="{FF2B5EF4-FFF2-40B4-BE49-F238E27FC236}">
                  <a16:creationId xmlns:a16="http://schemas.microsoft.com/office/drawing/2014/main" id="{3089ECEC-ECB7-4212-B33A-04E09A4CBA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728"/>
            <a:ext cx="60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3" name="公式" r:id="rId24" imgW="965160" imgH="355320" progId="Equation.3">
                    <p:embed/>
                  </p:oleObj>
                </mc:Choice>
                <mc:Fallback>
                  <p:oleObj name="公式" r:id="rId24" imgW="965160" imgH="35532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28"/>
                          <a:ext cx="60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0" name="Object 28">
              <a:extLst>
                <a:ext uri="{FF2B5EF4-FFF2-40B4-BE49-F238E27FC236}">
                  <a16:creationId xmlns:a16="http://schemas.microsoft.com/office/drawing/2014/main" id="{D1B71017-7CC7-447E-B706-1C5B8F86CC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6" y="1152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4" name="公式" r:id="rId26" imgW="203040" imgH="241200" progId="Equation.3">
                    <p:embed/>
                  </p:oleObj>
                </mc:Choice>
                <mc:Fallback>
                  <p:oleObj name="公式" r:id="rId26" imgW="203040" imgH="241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6" y="1152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1" name="Object 29">
              <a:extLst>
                <a:ext uri="{FF2B5EF4-FFF2-40B4-BE49-F238E27FC236}">
                  <a16:creationId xmlns:a16="http://schemas.microsoft.com/office/drawing/2014/main" id="{00AD11F5-7676-4D5E-A435-2A0B87F780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2736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5" name="公式" r:id="rId28" imgW="266400" imgH="304560" progId="Equation.3">
                    <p:embed/>
                  </p:oleObj>
                </mc:Choice>
                <mc:Fallback>
                  <p:oleObj name="公式" r:id="rId28" imgW="266400" imgH="30456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736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2" name="Object 30">
              <a:extLst>
                <a:ext uri="{FF2B5EF4-FFF2-40B4-BE49-F238E27FC236}">
                  <a16:creationId xmlns:a16="http://schemas.microsoft.com/office/drawing/2014/main" id="{62938D54-093E-4048-8D25-EC95D0C2CC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2736"/>
            <a:ext cx="9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6" name="公式" r:id="rId30" imgW="152280" imgH="279360" progId="Equation.3">
                    <p:embed/>
                  </p:oleObj>
                </mc:Choice>
                <mc:Fallback>
                  <p:oleObj name="公式" r:id="rId30" imgW="152280" imgH="27936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736"/>
                          <a:ext cx="9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25" name="Object 33">
            <a:extLst>
              <a:ext uri="{FF2B5EF4-FFF2-40B4-BE49-F238E27FC236}">
                <a16:creationId xmlns:a16="http://schemas.microsoft.com/office/drawing/2014/main" id="{6F8BE9A1-235A-47B6-8033-42C5C0A89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5300" y="3733800"/>
          <a:ext cx="153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公式" r:id="rId32" imgW="1536480" imgH="850680" progId="Equation.3">
                  <p:embed/>
                </p:oleObj>
              </mc:Choice>
              <mc:Fallback>
                <p:oleObj name="公式" r:id="rId32" imgW="1536480" imgH="8506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3733800"/>
                        <a:ext cx="153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796" grpId="0" autoUpdateAnimBg="0"/>
      <p:bldP spid="33797" grpId="0" autoUpdateAnimBg="0"/>
      <p:bldP spid="3379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44F74A3-ACCD-41FC-B689-7A698FBED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87363"/>
            <a:ext cx="2362200" cy="7620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zh-CN" sz="3600" b="1">
                <a:ea typeface="楷体_GB2312" pitchFamily="49" charset="-122"/>
              </a:rPr>
              <a:t>内容小结</a:t>
            </a:r>
            <a:endParaRPr lang="zh-CN" altLang="en-US" sz="3600" b="1">
              <a:ea typeface="楷体_GB2312" pitchFamily="49" charset="-122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539D792F-B7B1-4C40-BB2A-707B1FBD3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1630363"/>
            <a:ext cx="281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仿宋_GB2312" pitchFamily="49" charset="-122"/>
              </a:rPr>
              <a:t>1. </a:t>
            </a:r>
            <a:r>
              <a:rPr lang="zh-CN" altLang="en-US">
                <a:latin typeface="楷体_GB2312" pitchFamily="49" charset="-122"/>
              </a:rPr>
              <a:t>定积分的定义</a:t>
            </a:r>
            <a:endParaRPr lang="zh-CN" altLang="en-US">
              <a:ea typeface="仿宋_GB2312" pitchFamily="49" charset="-122"/>
            </a:endParaRP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17D1323B-46B1-4E29-88D7-EDEEBB835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6002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— </a:t>
            </a:r>
            <a:r>
              <a:rPr lang="zh-CN" altLang="en-US"/>
              <a:t>乘积和式的极限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A8017C69-1CE5-419F-BD28-F3E16CA66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5654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定积分的性质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E469C914-D2B1-4411-81F1-705E05E26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00438"/>
            <a:ext cx="3013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3. </a:t>
            </a:r>
            <a:r>
              <a:rPr lang="zh-CN" altLang="en-US"/>
              <a:t>积分中值定理</a:t>
            </a:r>
          </a:p>
        </p:txBody>
      </p:sp>
      <p:pic>
        <p:nvPicPr>
          <p:cNvPr id="24584" name="Picture 8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32B90CC-30DA-4129-AA20-A9FC9D1F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5" name="Picture 9" descr="机动">
            <a:extLst>
              <a:ext uri="{FF2B5EF4-FFF2-40B4-BE49-F238E27FC236}">
                <a16:creationId xmlns:a16="http://schemas.microsoft.com/office/drawing/2014/main" id="{3366101B-B8F0-47FE-95F6-C09B3426E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6" name="Picture 10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FDB021-03A0-46AA-A918-64BCE82F7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7" name="Picture 11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6016F3D-5749-43F4-9C4C-2187E42D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8" name="Picture 12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B90012-3BED-4D7B-94CC-14029EA3D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9" name="Text Box 13">
            <a:extLst>
              <a:ext uri="{FF2B5EF4-FFF2-40B4-BE49-F238E27FC236}">
                <a16:creationId xmlns:a16="http://schemas.microsoft.com/office/drawing/2014/main" id="{C48D2DBA-2112-4834-AC3B-5C4D17151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4590" name="Picture 14" descr="目录">
            <a:hlinkClick r:id="rId7" action="ppaction://hlinksldjump"/>
            <a:extLst>
              <a:ext uri="{FF2B5EF4-FFF2-40B4-BE49-F238E27FC236}">
                <a16:creationId xmlns:a16="http://schemas.microsoft.com/office/drawing/2014/main" id="{9FE24840-67EA-40E2-B3EC-0B4DE0F05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95" name="AutoShape 19">
            <a:extLst>
              <a:ext uri="{FF2B5EF4-FFF2-40B4-BE49-F238E27FC236}">
                <a16:creationId xmlns:a16="http://schemas.microsoft.com/office/drawing/2014/main" id="{5BDAE032-C969-443B-82ED-3ADA3FDDC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437063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6" name="Text Box 20">
            <a:extLst>
              <a:ext uri="{FF2B5EF4-FFF2-40B4-BE49-F238E27FC236}">
                <a16:creationId xmlns:a16="http://schemas.microsoft.com/office/drawing/2014/main" id="{345E8867-4DEC-41F4-A9B0-70BFB02FA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292600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连续函数在区间上的平均值公式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1" grpId="0" autoUpdateAnimBg="0"/>
      <p:bldP spid="24582" grpId="0" autoUpdateAnimBg="0"/>
      <p:bldP spid="24583" grpId="0" autoUpdateAnimBg="0"/>
      <p:bldP spid="24596" grpId="0" build="p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56" name="Group 56">
            <a:extLst>
              <a:ext uri="{FF2B5EF4-FFF2-40B4-BE49-F238E27FC236}">
                <a16:creationId xmlns:a16="http://schemas.microsoft.com/office/drawing/2014/main" id="{971F060A-4C8F-4D65-B14E-A93FAF097325}"/>
              </a:ext>
            </a:extLst>
          </p:cNvPr>
          <p:cNvGrpSpPr>
            <a:grpSpLocks/>
          </p:cNvGrpSpPr>
          <p:nvPr/>
        </p:nvGrpSpPr>
        <p:grpSpPr bwMode="auto">
          <a:xfrm>
            <a:off x="4508500" y="5616575"/>
            <a:ext cx="4483100" cy="454025"/>
            <a:chOff x="1112" y="3586"/>
            <a:chExt cx="2824" cy="286"/>
          </a:xfrm>
        </p:grpSpPr>
        <p:sp>
          <p:nvSpPr>
            <p:cNvPr id="25636" name="Line 36">
              <a:extLst>
                <a:ext uri="{FF2B5EF4-FFF2-40B4-BE49-F238E27FC236}">
                  <a16:creationId xmlns:a16="http://schemas.microsoft.com/office/drawing/2014/main" id="{BBDEB702-331D-42C8-8663-D872FDCBF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3634"/>
              <a:ext cx="27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7" name="Line 37">
              <a:extLst>
                <a:ext uri="{FF2B5EF4-FFF2-40B4-BE49-F238E27FC236}">
                  <a16:creationId xmlns:a16="http://schemas.microsoft.com/office/drawing/2014/main" id="{8829455E-926C-432C-A536-A759F75C5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358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8" name="Line 38">
              <a:extLst>
                <a:ext uri="{FF2B5EF4-FFF2-40B4-BE49-F238E27FC236}">
                  <a16:creationId xmlns:a16="http://schemas.microsoft.com/office/drawing/2014/main" id="{57D03387-3E45-4AD3-AEA6-B22B15DD5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58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39" name="Object 39">
              <a:extLst>
                <a:ext uri="{FF2B5EF4-FFF2-40B4-BE49-F238E27FC236}">
                  <a16:creationId xmlns:a16="http://schemas.microsoft.com/office/drawing/2014/main" id="{3EB24C63-18CD-4D05-BBAF-F5049A37CC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2" y="3672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7" name="公式" r:id="rId3" imgW="215640" imgH="317160" progId="Equation.3">
                    <p:embed/>
                  </p:oleObj>
                </mc:Choice>
                <mc:Fallback>
                  <p:oleObj name="公式" r:id="rId3" imgW="215640" imgH="3171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3672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0" name="Object 40">
              <a:extLst>
                <a:ext uri="{FF2B5EF4-FFF2-40B4-BE49-F238E27FC236}">
                  <a16:creationId xmlns:a16="http://schemas.microsoft.com/office/drawing/2014/main" id="{56E9F364-1CB1-4790-987B-A8F23C55DA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672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8" name="公式" r:id="rId5" imgW="152280" imgH="304560" progId="Equation.3">
                    <p:embed/>
                  </p:oleObj>
                </mc:Choice>
                <mc:Fallback>
                  <p:oleObj name="公式" r:id="rId5" imgW="152280" imgH="30456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672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1" name="Object 41">
              <a:extLst>
                <a:ext uri="{FF2B5EF4-FFF2-40B4-BE49-F238E27FC236}">
                  <a16:creationId xmlns:a16="http://schemas.microsoft.com/office/drawing/2014/main" id="{AA584E5E-4C1F-48C0-9304-B42D1C1817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36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9" name="公式" r:id="rId7" imgW="228600" imgH="241200" progId="Equation.3">
                    <p:embed/>
                  </p:oleObj>
                </mc:Choice>
                <mc:Fallback>
                  <p:oleObj name="公式" r:id="rId7" imgW="228600" imgH="2412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6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42" name="Group 42">
            <a:extLst>
              <a:ext uri="{FF2B5EF4-FFF2-40B4-BE49-F238E27FC236}">
                <a16:creationId xmlns:a16="http://schemas.microsoft.com/office/drawing/2014/main" id="{42C08162-2211-4DE7-A68E-3DB315E0E3E2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5656263"/>
            <a:ext cx="2895600" cy="744537"/>
            <a:chOff x="1056" y="3792"/>
            <a:chExt cx="1824" cy="469"/>
          </a:xfrm>
        </p:grpSpPr>
        <p:graphicFrame>
          <p:nvGraphicFramePr>
            <p:cNvPr id="25643" name="Object 43">
              <a:extLst>
                <a:ext uri="{FF2B5EF4-FFF2-40B4-BE49-F238E27FC236}">
                  <a16:creationId xmlns:a16="http://schemas.microsoft.com/office/drawing/2014/main" id="{FFC17F57-DD0A-4F8E-A298-D604923C49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3792"/>
            <a:ext cx="215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0" name="公式" r:id="rId9" imgW="126720" imgH="253800" progId="Equation.3">
                    <p:embed/>
                  </p:oleObj>
                </mc:Choice>
                <mc:Fallback>
                  <p:oleObj name="公式" r:id="rId9" imgW="126720" imgH="2538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792"/>
                          <a:ext cx="215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4" name="Object 44">
              <a:extLst>
                <a:ext uri="{FF2B5EF4-FFF2-40B4-BE49-F238E27FC236}">
                  <a16:creationId xmlns:a16="http://schemas.microsoft.com/office/drawing/2014/main" id="{502DDAB3-44B9-4632-82B4-B98F7DE2E1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7" y="3828"/>
            <a:ext cx="215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1" name="公式" r:id="rId11" imgW="126720" imgH="253800" progId="Equation.3">
                    <p:embed/>
                  </p:oleObj>
                </mc:Choice>
                <mc:Fallback>
                  <p:oleObj name="公式" r:id="rId11" imgW="126720" imgH="2538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" y="3828"/>
                          <a:ext cx="215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5" name="Object 45">
              <a:extLst>
                <a:ext uri="{FF2B5EF4-FFF2-40B4-BE49-F238E27FC236}">
                  <a16:creationId xmlns:a16="http://schemas.microsoft.com/office/drawing/2014/main" id="{341A9351-6719-4009-A111-A4B8F82F43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8" y="3792"/>
            <a:ext cx="392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2" name="公式" r:id="rId13" imgW="228600" imgH="253800" progId="Equation.3">
                    <p:embed/>
                  </p:oleObj>
                </mc:Choice>
                <mc:Fallback>
                  <p:oleObj name="公式" r:id="rId13" imgW="228600" imgH="2538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3792"/>
                          <a:ext cx="392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2" name="Rectangle 2">
            <a:extLst>
              <a:ext uri="{FF2B5EF4-FFF2-40B4-BE49-F238E27FC236}">
                <a16:creationId xmlns:a16="http://schemas.microsoft.com/office/drawing/2014/main" id="{0E5443D8-D016-4CFE-9A41-F6DA9AF44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2590800" cy="6096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>
                <a:ea typeface="楷体_GB2312" pitchFamily="49" charset="-122"/>
              </a:rPr>
              <a:t>思考与练习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A4A180C9-B60B-436C-B92F-EB383D52D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04888"/>
            <a:ext cx="448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1.</a:t>
            </a:r>
            <a:r>
              <a:rPr lang="en-US" altLang="zh-CN"/>
              <a:t> </a:t>
            </a:r>
            <a:r>
              <a:rPr lang="zh-CN" altLang="en-US"/>
              <a:t>用定积分表示下述极限 </a:t>
            </a:r>
            <a:r>
              <a:rPr lang="en-US" altLang="zh-CN"/>
              <a:t>: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0149572E-C336-44FF-9C94-A821DD3316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600200"/>
          <a:ext cx="6334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公式" r:id="rId15" imgW="6337080" imgH="914400" progId="Equation.3">
                  <p:embed/>
                </p:oleObj>
              </mc:Choice>
              <mc:Fallback>
                <p:oleObj name="公式" r:id="rId15" imgW="633708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63341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>
            <a:extLst>
              <a:ext uri="{FF2B5EF4-FFF2-40B4-BE49-F238E27FC236}">
                <a16:creationId xmlns:a16="http://schemas.microsoft.com/office/drawing/2014/main" id="{2AAC0A68-616A-4B70-84D9-8B1BE71BF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19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64404B1F-29E9-4AB6-A657-D98FE7159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1438" y="2641600"/>
          <a:ext cx="2870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公式" r:id="rId17" imgW="2869920" imgH="1015920" progId="Equation.3">
                  <p:embed/>
                </p:oleObj>
              </mc:Choice>
              <mc:Fallback>
                <p:oleObj name="公式" r:id="rId17" imgW="2869920" imgH="1015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641600"/>
                        <a:ext cx="2870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370F00E4-3AE9-4A5E-B544-8F85F8859A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717800"/>
          <a:ext cx="29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name="公式" r:id="rId19" imgW="291960" imgH="850680" progId="Equation.3">
                  <p:embed/>
                </p:oleObj>
              </mc:Choice>
              <mc:Fallback>
                <p:oleObj name="公式" r:id="rId19" imgW="291960" imgH="850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17800"/>
                        <a:ext cx="29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16EAFE64-FA13-4FC2-B061-CD8C0B7606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717800"/>
          <a:ext cx="40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6" name="公式" r:id="rId21" imgW="406080" imgH="850680" progId="Equation.3">
                  <p:embed/>
                </p:oleObj>
              </mc:Choice>
              <mc:Fallback>
                <p:oleObj name="公式" r:id="rId21" imgW="40608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717800"/>
                        <a:ext cx="406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>
            <a:extLst>
              <a:ext uri="{FF2B5EF4-FFF2-40B4-BE49-F238E27FC236}">
                <a16:creationId xmlns:a16="http://schemas.microsoft.com/office/drawing/2014/main" id="{755E6A41-B3C2-44C6-BCAF-FBD3A22B2C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9800" y="2717800"/>
          <a:ext cx="2032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7" name="公式" r:id="rId23" imgW="2031840" imgH="850680" progId="Equation.3">
                  <p:embed/>
                </p:oleObj>
              </mc:Choice>
              <mc:Fallback>
                <p:oleObj name="公式" r:id="rId23" imgW="2031840" imgH="850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717800"/>
                        <a:ext cx="2032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0" name="Group 10">
            <a:extLst>
              <a:ext uri="{FF2B5EF4-FFF2-40B4-BE49-F238E27FC236}">
                <a16:creationId xmlns:a16="http://schemas.microsoft.com/office/drawing/2014/main" id="{9FA9A6ED-23D8-48BA-B5D0-BCAB76C13E24}"/>
              </a:ext>
            </a:extLst>
          </p:cNvPr>
          <p:cNvGrpSpPr>
            <a:grpSpLocks/>
          </p:cNvGrpSpPr>
          <p:nvPr/>
        </p:nvGrpSpPr>
        <p:grpSpPr bwMode="auto">
          <a:xfrm>
            <a:off x="5010150" y="3810000"/>
            <a:ext cx="3132138" cy="781050"/>
            <a:chOff x="1440" y="2784"/>
            <a:chExt cx="1973" cy="492"/>
          </a:xfrm>
        </p:grpSpPr>
        <p:graphicFrame>
          <p:nvGraphicFramePr>
            <p:cNvPr id="25611" name="Object 11">
              <a:extLst>
                <a:ext uri="{FF2B5EF4-FFF2-40B4-BE49-F238E27FC236}">
                  <a16:creationId xmlns:a16="http://schemas.microsoft.com/office/drawing/2014/main" id="{A8665B7E-6BD5-4CE4-BC77-B4ACFB5765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784"/>
            <a:ext cx="240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8" name="公式" r:id="rId25" imgW="139680" imgH="253800" progId="Equation.3">
                    <p:embed/>
                  </p:oleObj>
                </mc:Choice>
                <mc:Fallback>
                  <p:oleObj name="公式" r:id="rId25" imgW="139680" imgH="253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784"/>
                          <a:ext cx="240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Object 12">
              <a:extLst>
                <a:ext uri="{FF2B5EF4-FFF2-40B4-BE49-F238E27FC236}">
                  <a16:creationId xmlns:a16="http://schemas.microsoft.com/office/drawing/2014/main" id="{DAC80898-CCCC-478D-9DAA-629AB5C3D4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9" y="2784"/>
            <a:ext cx="327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9" name="公式" r:id="rId27" imgW="190440" imgH="253800" progId="Equation.3">
                    <p:embed/>
                  </p:oleObj>
                </mc:Choice>
                <mc:Fallback>
                  <p:oleObj name="公式" r:id="rId27" imgW="190440" imgH="253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2784"/>
                          <a:ext cx="327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3" name="Object 13">
              <a:extLst>
                <a:ext uri="{FF2B5EF4-FFF2-40B4-BE49-F238E27FC236}">
                  <a16:creationId xmlns:a16="http://schemas.microsoft.com/office/drawing/2014/main" id="{6577E483-C347-45A0-A3D7-E70EC1E91E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0" y="2821"/>
            <a:ext cx="633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0" name="公式" r:id="rId29" imgW="368280" imgH="266400" progId="Equation.3">
                    <p:embed/>
                  </p:oleObj>
                </mc:Choice>
                <mc:Fallback>
                  <p:oleObj name="公式" r:id="rId29" imgW="368280" imgH="266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0" y="2821"/>
                          <a:ext cx="633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55" name="Group 55">
            <a:extLst>
              <a:ext uri="{FF2B5EF4-FFF2-40B4-BE49-F238E27FC236}">
                <a16:creationId xmlns:a16="http://schemas.microsoft.com/office/drawing/2014/main" id="{39B58A10-42B1-4258-833C-A726EF5C019C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3810000"/>
            <a:ext cx="4362450" cy="431800"/>
            <a:chOff x="1188" y="2388"/>
            <a:chExt cx="2748" cy="272"/>
          </a:xfrm>
        </p:grpSpPr>
        <p:sp>
          <p:nvSpPr>
            <p:cNvPr id="25615" name="Line 15">
              <a:extLst>
                <a:ext uri="{FF2B5EF4-FFF2-40B4-BE49-F238E27FC236}">
                  <a16:creationId xmlns:a16="http://schemas.microsoft.com/office/drawing/2014/main" id="{1D7E7505-40F0-403A-8DB2-012FA98CB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36"/>
              <a:ext cx="2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54" name="Group 54">
              <a:extLst>
                <a:ext uri="{FF2B5EF4-FFF2-40B4-BE49-F238E27FC236}">
                  <a16:creationId xmlns:a16="http://schemas.microsoft.com/office/drawing/2014/main" id="{33873ADF-7580-47DC-B0E9-316965321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388"/>
              <a:ext cx="2304" cy="48"/>
              <a:chOff x="1200" y="2388"/>
              <a:chExt cx="2304" cy="48"/>
            </a:xfrm>
          </p:grpSpPr>
          <p:sp>
            <p:nvSpPr>
              <p:cNvPr id="25616" name="Line 16">
                <a:extLst>
                  <a:ext uri="{FF2B5EF4-FFF2-40B4-BE49-F238E27FC236}">
                    <a16:creationId xmlns:a16="http://schemas.microsoft.com/office/drawing/2014/main" id="{A8FF9D6E-0483-4908-8578-905E8565A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7" name="Line 17">
                <a:extLst>
                  <a:ext uri="{FF2B5EF4-FFF2-40B4-BE49-F238E27FC236}">
                    <a16:creationId xmlns:a16="http://schemas.microsoft.com/office/drawing/2014/main" id="{7F964940-68A7-47D0-8FC9-E4C5CF312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8" name="Line 18">
                <a:extLst>
                  <a:ext uri="{FF2B5EF4-FFF2-40B4-BE49-F238E27FC236}">
                    <a16:creationId xmlns:a16="http://schemas.microsoft.com/office/drawing/2014/main" id="{E216B85A-12FD-4867-BDE0-7268441A9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9" name="Line 19">
                <a:extLst>
                  <a:ext uri="{FF2B5EF4-FFF2-40B4-BE49-F238E27FC236}">
                    <a16:creationId xmlns:a16="http://schemas.microsoft.com/office/drawing/2014/main" id="{9D034F7B-6E89-4F09-81EA-20BEA30CB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0" name="Line 20">
                <a:extLst>
                  <a:ext uri="{FF2B5EF4-FFF2-40B4-BE49-F238E27FC236}">
                    <a16:creationId xmlns:a16="http://schemas.microsoft.com/office/drawing/2014/main" id="{C6B45D61-4ECE-4563-AEF1-6B0F02B76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1" name="Line 21">
                <a:extLst>
                  <a:ext uri="{FF2B5EF4-FFF2-40B4-BE49-F238E27FC236}">
                    <a16:creationId xmlns:a16="http://schemas.microsoft.com/office/drawing/2014/main" id="{77050FBB-F42E-4160-B17E-5F31009E5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2" name="Line 22">
                <a:extLst>
                  <a:ext uri="{FF2B5EF4-FFF2-40B4-BE49-F238E27FC236}">
                    <a16:creationId xmlns:a16="http://schemas.microsoft.com/office/drawing/2014/main" id="{42E16222-8DA1-4994-B4D3-2A4D2DE94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5623" name="Object 23">
              <a:extLst>
                <a:ext uri="{FF2B5EF4-FFF2-40B4-BE49-F238E27FC236}">
                  <a16:creationId xmlns:a16="http://schemas.microsoft.com/office/drawing/2014/main" id="{217F47E5-C0E5-41A7-A955-AC6D3272A1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8" y="2460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1" name="公式" r:id="rId31" imgW="215640" imgH="317160" progId="Equation.3">
                    <p:embed/>
                  </p:oleObj>
                </mc:Choice>
                <mc:Fallback>
                  <p:oleObj name="公式" r:id="rId31" imgW="215640" imgH="3171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2460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4" name="Object 24">
              <a:extLst>
                <a:ext uri="{FF2B5EF4-FFF2-40B4-BE49-F238E27FC236}">
                  <a16:creationId xmlns:a16="http://schemas.microsoft.com/office/drawing/2014/main" id="{8A1770D6-4369-4E97-8327-AB0A80905E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472"/>
            <a:ext cx="1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2" name="公式" r:id="rId33" imgW="266400" imgH="241200" progId="Equation.3">
                    <p:embed/>
                  </p:oleObj>
                </mc:Choice>
                <mc:Fallback>
                  <p:oleObj name="公式" r:id="rId33" imgW="266400" imgH="241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472"/>
                          <a:ext cx="1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5" name="Object 25">
              <a:extLst>
                <a:ext uri="{FF2B5EF4-FFF2-40B4-BE49-F238E27FC236}">
                  <a16:creationId xmlns:a16="http://schemas.microsoft.com/office/drawing/2014/main" id="{6A3FF1A2-5C4C-4931-9C1C-747793A276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4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3" name="公式" r:id="rId35" imgW="228600" imgH="241200" progId="Equation.3">
                    <p:embed/>
                  </p:oleObj>
                </mc:Choice>
                <mc:Fallback>
                  <p:oleObj name="公式" r:id="rId35" imgW="228600" imgH="241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26" name="Text Box 26">
            <a:extLst>
              <a:ext uri="{FF2B5EF4-FFF2-40B4-BE49-F238E27FC236}">
                <a16:creationId xmlns:a16="http://schemas.microsoft.com/office/drawing/2014/main" id="{2F1BF21A-782C-420B-A9BE-B4B1BFB6E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37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或</a:t>
            </a:r>
          </a:p>
        </p:txBody>
      </p:sp>
      <p:graphicFrame>
        <p:nvGraphicFramePr>
          <p:cNvPr id="25627" name="Object 27">
            <a:extLst>
              <a:ext uri="{FF2B5EF4-FFF2-40B4-BE49-F238E27FC236}">
                <a16:creationId xmlns:a16="http://schemas.microsoft.com/office/drawing/2014/main" id="{22526A34-A8EE-4807-829B-898760A34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6038" y="4470400"/>
          <a:ext cx="2959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公式" r:id="rId37" imgW="2958840" imgH="1015920" progId="Equation.3">
                  <p:embed/>
                </p:oleObj>
              </mc:Choice>
              <mc:Fallback>
                <p:oleObj name="公式" r:id="rId37" imgW="2958840" imgH="10159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4470400"/>
                        <a:ext cx="2959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8" name="Object 28">
            <a:extLst>
              <a:ext uri="{FF2B5EF4-FFF2-40B4-BE49-F238E27FC236}">
                <a16:creationId xmlns:a16="http://schemas.microsoft.com/office/drawing/2014/main" id="{140001D6-FC3D-4747-AC84-0B01D994FA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4546600"/>
          <a:ext cx="36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name="公式" r:id="rId39" imgW="368280" imgH="850680" progId="Equation.3">
                  <p:embed/>
                </p:oleObj>
              </mc:Choice>
              <mc:Fallback>
                <p:oleObj name="公式" r:id="rId39" imgW="368280" imgH="8506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546600"/>
                        <a:ext cx="36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9" name="Group 29">
            <a:extLst>
              <a:ext uri="{FF2B5EF4-FFF2-40B4-BE49-F238E27FC236}">
                <a16:creationId xmlns:a16="http://schemas.microsoft.com/office/drawing/2014/main" id="{F1B5F81D-B52D-45C9-9C66-062BFD7C311C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5638800"/>
            <a:ext cx="2438400" cy="76200"/>
            <a:chOff x="1152" y="3778"/>
            <a:chExt cx="1536" cy="48"/>
          </a:xfrm>
        </p:grpSpPr>
        <p:sp>
          <p:nvSpPr>
            <p:cNvPr id="25630" name="Line 30">
              <a:extLst>
                <a:ext uri="{FF2B5EF4-FFF2-40B4-BE49-F238E27FC236}">
                  <a16:creationId xmlns:a16="http://schemas.microsoft.com/office/drawing/2014/main" id="{144E448F-B7A3-45F5-8E6E-749C02D7C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778"/>
              <a:ext cx="0" cy="4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1" name="Line 31">
              <a:extLst>
                <a:ext uri="{FF2B5EF4-FFF2-40B4-BE49-F238E27FC236}">
                  <a16:creationId xmlns:a16="http://schemas.microsoft.com/office/drawing/2014/main" id="{1290CD45-1113-4CF6-A463-98D61DAF7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778"/>
              <a:ext cx="0" cy="4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2" name="Line 32">
              <a:extLst>
                <a:ext uri="{FF2B5EF4-FFF2-40B4-BE49-F238E27FC236}">
                  <a16:creationId xmlns:a16="http://schemas.microsoft.com/office/drawing/2014/main" id="{B4D1F71C-AECB-4C93-A95A-44283C12B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778"/>
              <a:ext cx="0" cy="4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Line 33">
              <a:extLst>
                <a:ext uri="{FF2B5EF4-FFF2-40B4-BE49-F238E27FC236}">
                  <a16:creationId xmlns:a16="http://schemas.microsoft.com/office/drawing/2014/main" id="{83701B55-712C-4424-A255-EBEB2858C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778"/>
              <a:ext cx="0" cy="4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4" name="Line 34">
              <a:extLst>
                <a:ext uri="{FF2B5EF4-FFF2-40B4-BE49-F238E27FC236}">
                  <a16:creationId xmlns:a16="http://schemas.microsoft.com/office/drawing/2014/main" id="{7092C8CC-DF3F-480B-A670-AE01E487E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778"/>
              <a:ext cx="0" cy="4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646" name="Object 46">
            <a:extLst>
              <a:ext uri="{FF2B5EF4-FFF2-40B4-BE49-F238E27FC236}">
                <a16:creationId xmlns:a16="http://schemas.microsoft.com/office/drawing/2014/main" id="{B6D56234-DC8E-4B8A-BE4E-F0B6FE5C4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5200" y="4610100"/>
          <a:ext cx="2006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公式" r:id="rId41" imgW="2006280" imgH="774360" progId="Equation.3">
                  <p:embed/>
                </p:oleObj>
              </mc:Choice>
              <mc:Fallback>
                <p:oleObj name="公式" r:id="rId41" imgW="2006280" imgH="774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4610100"/>
                        <a:ext cx="2006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47" name="Picture 4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570BC33-3045-4E5D-99E5-41E84D182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48" name="Picture 48" descr="机动">
            <a:extLst>
              <a:ext uri="{FF2B5EF4-FFF2-40B4-BE49-F238E27FC236}">
                <a16:creationId xmlns:a16="http://schemas.microsoft.com/office/drawing/2014/main" id="{5F6B05C1-FB82-4281-B07F-1F6DE0629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49" name="Picture 4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A94E855-F897-4044-A5F5-5DC04EFEE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50" name="Picture 5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4644C5E-4415-4EA8-9115-0ACAB99EA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51" name="Picture 5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2787D89-D435-4D94-9C37-531F77DD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52" name="Text Box 52">
            <a:extLst>
              <a:ext uri="{FF2B5EF4-FFF2-40B4-BE49-F238E27FC236}">
                <a16:creationId xmlns:a16="http://schemas.microsoft.com/office/drawing/2014/main" id="{717CA142-9F47-4F4D-B991-9A1413C4D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5653" name="Picture 53" descr="目录">
            <a:hlinkClick r:id="rId48" action="ppaction://hlinksldjump"/>
            <a:extLst>
              <a:ext uri="{FF2B5EF4-FFF2-40B4-BE49-F238E27FC236}">
                <a16:creationId xmlns:a16="http://schemas.microsoft.com/office/drawing/2014/main" id="{7D2B79C6-E6F2-463A-9537-BFB7D69AF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5" grpId="0" autoUpdateAnimBg="0"/>
      <p:bldP spid="2562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F26FC08-3C73-4A20-A0F8-853D596CB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82588"/>
            <a:ext cx="121285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思考</a:t>
            </a:r>
            <a:r>
              <a:rPr lang="en-US" altLang="zh-CN" sz="2800" b="1">
                <a:ea typeface="楷体_GB2312" pitchFamily="49" charset="-122"/>
              </a:rPr>
              <a:t>: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6CE02ED0-41E2-4883-8261-D96D9C0A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587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如何用定积分表示下述极限 </a:t>
            </a: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EEB4CE83-E840-4B8A-A6D6-9F427BFCF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144588"/>
          <a:ext cx="6550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公式" r:id="rId3" imgW="6553080" imgH="914400" progId="Equation.3">
                  <p:embed/>
                </p:oleObj>
              </mc:Choice>
              <mc:Fallback>
                <p:oleObj name="公式" r:id="rId3" imgW="655308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4588"/>
                        <a:ext cx="65500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>
            <a:extLst>
              <a:ext uri="{FF2B5EF4-FFF2-40B4-BE49-F238E27FC236}">
                <a16:creationId xmlns:a16="http://schemas.microsoft.com/office/drawing/2014/main" id="{130E5CAE-FD89-4257-875A-1FB69930B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5161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9E4D831B-2CA5-462B-AD3B-971B7D50D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2338388"/>
          <a:ext cx="284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公式" r:id="rId5" imgW="2844720" imgH="1015920" progId="Equation.3">
                  <p:embed/>
                </p:oleObj>
              </mc:Choice>
              <mc:Fallback>
                <p:oleObj name="公式" r:id="rId5" imgW="2844720" imgH="1015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338388"/>
                        <a:ext cx="284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2AD00A19-CF4E-4FA7-8FD2-64D47C58F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0700" y="2427288"/>
          <a:ext cx="29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公式" r:id="rId7" imgW="291960" imgH="850680" progId="Equation.3">
                  <p:embed/>
                </p:oleObj>
              </mc:Choice>
              <mc:Fallback>
                <p:oleObj name="公式" r:id="rId7" imgW="291960" imgH="850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427288"/>
                        <a:ext cx="29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B7885DEE-2E0A-4B0B-85A3-634421911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398713"/>
          <a:ext cx="40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公式" r:id="rId9" imgW="406080" imgH="850680" progId="Equation.3">
                  <p:embed/>
                </p:oleObj>
              </mc:Choice>
              <mc:Fallback>
                <p:oleObj name="公式" r:id="rId9" imgW="40608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398713"/>
                        <a:ext cx="406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>
            <a:extLst>
              <a:ext uri="{FF2B5EF4-FFF2-40B4-BE49-F238E27FC236}">
                <a16:creationId xmlns:a16="http://schemas.microsoft.com/office/drawing/2014/main" id="{F98F7759-C3E1-46C8-9C99-5CB09B148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500438"/>
          <a:ext cx="17272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公式" r:id="rId11" imgW="825480" imgH="393480" progId="Equation.3">
                  <p:embed/>
                </p:oleObj>
              </mc:Choice>
              <mc:Fallback>
                <p:oleObj name="公式" r:id="rId11" imgW="82548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500438"/>
                        <a:ext cx="17272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>
            <a:extLst>
              <a:ext uri="{FF2B5EF4-FFF2-40B4-BE49-F238E27FC236}">
                <a16:creationId xmlns:a16="http://schemas.microsoft.com/office/drawing/2014/main" id="{82ECFA7B-1EB8-40EE-8C9F-E7E5B7819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3506788"/>
          <a:ext cx="280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公式" r:id="rId13" imgW="2806560" imgH="850680" progId="Equation.3">
                  <p:embed/>
                </p:oleObj>
              </mc:Choice>
              <mc:Fallback>
                <p:oleObj name="公式" r:id="rId13" imgW="2806560" imgH="850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3506788"/>
                        <a:ext cx="280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>
            <a:extLst>
              <a:ext uri="{FF2B5EF4-FFF2-40B4-BE49-F238E27FC236}">
                <a16:creationId xmlns:a16="http://schemas.microsoft.com/office/drawing/2014/main" id="{E643C42E-542D-4B02-9D51-64563C3733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4573588"/>
          <a:ext cx="2032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公式" r:id="rId15" imgW="2031840" imgH="850680" progId="Equation.3">
                  <p:embed/>
                </p:oleObj>
              </mc:Choice>
              <mc:Fallback>
                <p:oleObj name="公式" r:id="rId15" imgW="2031840" imgH="850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4573588"/>
                        <a:ext cx="2032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12">
            <a:extLst>
              <a:ext uri="{FF2B5EF4-FFF2-40B4-BE49-F238E27FC236}">
                <a16:creationId xmlns:a16="http://schemas.microsoft.com/office/drawing/2014/main" id="{88A5D3ED-A6B9-405F-A00D-7C352A117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430588"/>
            <a:ext cx="5334000" cy="9906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D121420F-4FDD-4F3D-83B9-00E8AA9CF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4588"/>
            <a:ext cx="1981200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极限为 </a:t>
            </a:r>
            <a:r>
              <a:rPr lang="en-US" altLang="zh-CN"/>
              <a:t>0 !</a:t>
            </a:r>
          </a:p>
        </p:txBody>
      </p:sp>
      <p:sp>
        <p:nvSpPr>
          <p:cNvPr id="26638" name="Freeform 14">
            <a:extLst>
              <a:ext uri="{FF2B5EF4-FFF2-40B4-BE49-F238E27FC236}">
                <a16:creationId xmlns:a16="http://schemas.microsoft.com/office/drawing/2014/main" id="{4535EDE1-88F0-4F20-9075-E5AECBB5482C}"/>
              </a:ext>
            </a:extLst>
          </p:cNvPr>
          <p:cNvSpPr>
            <a:spLocks/>
          </p:cNvSpPr>
          <p:nvPr/>
        </p:nvSpPr>
        <p:spPr bwMode="auto">
          <a:xfrm>
            <a:off x="5562600" y="4497388"/>
            <a:ext cx="914400" cy="762000"/>
          </a:xfrm>
          <a:custGeom>
            <a:avLst/>
            <a:gdLst>
              <a:gd name="T0" fmla="*/ 0 w 960"/>
              <a:gd name="T1" fmla="*/ 0 h 480"/>
              <a:gd name="T2" fmla="*/ 288 w 960"/>
              <a:gd name="T3" fmla="*/ 336 h 480"/>
              <a:gd name="T4" fmla="*/ 960 w 960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480">
                <a:moveTo>
                  <a:pt x="0" y="0"/>
                </a:moveTo>
                <a:cubicBezTo>
                  <a:pt x="64" y="128"/>
                  <a:pt x="128" y="256"/>
                  <a:pt x="288" y="336"/>
                </a:cubicBezTo>
                <a:cubicBezTo>
                  <a:pt x="448" y="416"/>
                  <a:pt x="704" y="448"/>
                  <a:pt x="960" y="480"/>
                </a:cubicBezTo>
              </a:path>
            </a:pathLst>
          </a:custGeom>
          <a:noFill/>
          <a:ln w="1270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6639" name="Picture 15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6396639-D067-4A20-817B-0276F656A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40" name="Picture 16" descr="机动">
            <a:extLst>
              <a:ext uri="{FF2B5EF4-FFF2-40B4-BE49-F238E27FC236}">
                <a16:creationId xmlns:a16="http://schemas.microsoft.com/office/drawing/2014/main" id="{9BA978D8-1A9A-48FE-B23E-C77D84C3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41" name="Picture 17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DAE7AE-C5A7-4BF4-8259-3C066229F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42" name="Picture 18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01D3442-18E4-4ADD-AA38-8C47D2544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43" name="Picture 19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6EF8C8B-F8E4-4748-870E-1216F4DC4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44" name="Text Box 20">
            <a:extLst>
              <a:ext uri="{FF2B5EF4-FFF2-40B4-BE49-F238E27FC236}">
                <a16:creationId xmlns:a16="http://schemas.microsoft.com/office/drawing/2014/main" id="{53A8B4DD-93CC-4536-8B9D-EF224E642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6645" name="Picture 21" descr="目录">
            <a:hlinkClick r:id="rId22" action="ppaction://hlinksldjump"/>
            <a:extLst>
              <a:ext uri="{FF2B5EF4-FFF2-40B4-BE49-F238E27FC236}">
                <a16:creationId xmlns:a16="http://schemas.microsoft.com/office/drawing/2014/main" id="{FB830A30-04F2-4013-BF47-628EF5C6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9" grpId="0" build="p" autoUpdateAnimBg="0"/>
      <p:bldP spid="2663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6170DBDA-4CC6-4084-A089-DC054ABC66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390900"/>
          <a:ext cx="356235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BMP 图像" r:id="rId3" imgW="3561905" imgH="2400635" progId="Paint.Picture">
                  <p:embed/>
                </p:oleObj>
              </mc:Choice>
              <mc:Fallback>
                <p:oleObj name="BMP 图像" r:id="rId3" imgW="3561905" imgH="240063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390900"/>
                        <a:ext cx="356235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46FA848A-070B-4F9C-8DFF-ED91275C86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836988"/>
          <a:ext cx="17240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BMP 图像" r:id="rId5" imgW="1724266" imgH="1523810" progId="Paint.Picture">
                  <p:embed/>
                </p:oleObj>
              </mc:Choice>
              <mc:Fallback>
                <p:oleObj name="BMP 图像" r:id="rId5" imgW="1724266" imgH="152381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836988"/>
                        <a:ext cx="17240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4">
            <a:extLst>
              <a:ext uri="{FF2B5EF4-FFF2-40B4-BE49-F238E27FC236}">
                <a16:creationId xmlns:a16="http://schemas.microsoft.com/office/drawing/2014/main" id="{1D690223-B5F8-453E-B7D9-67B898037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58775"/>
            <a:ext cx="441325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cmpd="sng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一、定积分问题举例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28FF510E-3E9F-498C-AAEC-A5C84C4FE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2819400"/>
            <a:ext cx="386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1. </a:t>
            </a:r>
            <a:r>
              <a:rPr lang="zh-CN" altLang="en-US" b="1"/>
              <a:t>曲边梯形的面积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932E75D1-B81D-410C-8793-7C3F4B31A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34290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设曲边梯形是由连续曲线</a:t>
            </a:r>
          </a:p>
        </p:txBody>
      </p:sp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8ABD11CF-BC2F-4AA6-A10A-E43A35C44D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0650" y="4114800"/>
          <a:ext cx="308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公式" r:id="rId7" imgW="3085920" imgH="406080" progId="Equation.3">
                  <p:embed/>
                </p:oleObj>
              </mc:Choice>
              <mc:Fallback>
                <p:oleObj name="公式" r:id="rId7" imgW="308592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114800"/>
                        <a:ext cx="308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>
            <a:extLst>
              <a:ext uri="{FF2B5EF4-FFF2-40B4-BE49-F238E27FC236}">
                <a16:creationId xmlns:a16="http://schemas.microsoft.com/office/drawing/2014/main" id="{F2CEBA63-D426-45B1-B8E3-33B128BB5E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737100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公式" r:id="rId9" imgW="1130040" imgH="444240" progId="Equation.3">
                  <p:embed/>
                </p:oleObj>
              </mc:Choice>
              <mc:Fallback>
                <p:oleObj name="公式" r:id="rId9" imgW="113004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37100"/>
                        <a:ext cx="113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9">
            <a:extLst>
              <a:ext uri="{FF2B5EF4-FFF2-40B4-BE49-F238E27FC236}">
                <a16:creationId xmlns:a16="http://schemas.microsoft.com/office/drawing/2014/main" id="{06946641-C4CF-42EB-9F6B-8FD4500C9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4648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以及两直线</a:t>
            </a:r>
          </a:p>
        </p:txBody>
      </p:sp>
      <p:graphicFrame>
        <p:nvGraphicFramePr>
          <p:cNvPr id="35850" name="Object 10">
            <a:extLst>
              <a:ext uri="{FF2B5EF4-FFF2-40B4-BE49-F238E27FC236}">
                <a16:creationId xmlns:a16="http://schemas.microsoft.com/office/drawing/2014/main" id="{B85B5721-D5C9-4881-A71B-AAE0E4CB4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8050" y="4775200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公式" r:id="rId11" imgW="1701720" imgH="406080" progId="Equation.3">
                  <p:embed/>
                </p:oleObj>
              </mc:Choice>
              <mc:Fallback>
                <p:oleObj name="公式" r:id="rId11" imgW="170172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4775200"/>
                        <a:ext cx="170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1">
            <a:extLst>
              <a:ext uri="{FF2B5EF4-FFF2-40B4-BE49-F238E27FC236}">
                <a16:creationId xmlns:a16="http://schemas.microsoft.com/office/drawing/2014/main" id="{7D4F2C74-3E0E-4D7B-B06F-06D8246B2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52720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所围成 </a:t>
            </a:r>
            <a:r>
              <a:rPr lang="en-US" altLang="zh-CN"/>
              <a:t>,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4B090841-77BB-4099-8C67-3BBFAFD13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50" y="52578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求其面积 </a:t>
            </a:r>
            <a:r>
              <a:rPr lang="en-US" altLang="zh-CN" i="1"/>
              <a:t>A</a:t>
            </a:r>
            <a:r>
              <a:rPr lang="en-US" altLang="zh-CN"/>
              <a:t> .</a:t>
            </a:r>
          </a:p>
        </p:txBody>
      </p:sp>
      <p:graphicFrame>
        <p:nvGraphicFramePr>
          <p:cNvPr id="35853" name="Object 13">
            <a:extLst>
              <a:ext uri="{FF2B5EF4-FFF2-40B4-BE49-F238E27FC236}">
                <a16:creationId xmlns:a16="http://schemas.microsoft.com/office/drawing/2014/main" id="{A09CF17D-7147-49F4-9775-5ADE101EC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648200"/>
          <a:ext cx="10398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公式" r:id="rId13" imgW="368280" imgH="177480" progId="Equation.3">
                  <p:embed/>
                </p:oleObj>
              </mc:Choice>
              <mc:Fallback>
                <p:oleObj name="公式" r:id="rId13" imgW="368280" imgH="177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648200"/>
                        <a:ext cx="103981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54" name="Picture 1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FA069BE-EAEE-40E5-8DD7-6780CCCC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55" name="Picture 15" descr="机动">
            <a:extLst>
              <a:ext uri="{FF2B5EF4-FFF2-40B4-BE49-F238E27FC236}">
                <a16:creationId xmlns:a16="http://schemas.microsoft.com/office/drawing/2014/main" id="{C5742CB2-5A87-4962-8390-B5F98F615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56" name="Picture 1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C2503DF-FF71-4C1F-B1D6-5F487E0F7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57" name="Picture 1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E63C0BE-F097-49FF-A708-0A2E9A981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58" name="Picture 1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308DF5-A195-4FAC-A14F-395C88F84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59" name="Text Box 19">
            <a:extLst>
              <a:ext uri="{FF2B5EF4-FFF2-40B4-BE49-F238E27FC236}">
                <a16:creationId xmlns:a16="http://schemas.microsoft.com/office/drawing/2014/main" id="{F0A6E5F7-3C1E-4306-B277-F32889364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5860" name="Picture 20" descr="目录">
            <a:hlinkClick r:id="rId20" action="ppaction://hlinksldjump"/>
            <a:extLst>
              <a:ext uri="{FF2B5EF4-FFF2-40B4-BE49-F238E27FC236}">
                <a16:creationId xmlns:a16="http://schemas.microsoft.com/office/drawing/2014/main" id="{C99A25DA-720A-47D4-B8F7-20BD832C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861" name="Object 21">
            <a:extLst>
              <a:ext uri="{FF2B5EF4-FFF2-40B4-BE49-F238E27FC236}">
                <a16:creationId xmlns:a16="http://schemas.microsoft.com/office/drawing/2014/main" id="{CE8EB907-9D35-4465-9C90-3906FEFDD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717925"/>
          <a:ext cx="1371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公式" r:id="rId22" imgW="583920" imgH="203040" progId="Equation.3">
                  <p:embed/>
                </p:oleObj>
              </mc:Choice>
              <mc:Fallback>
                <p:oleObj name="公式" r:id="rId22" imgW="583920" imgH="203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717925"/>
                        <a:ext cx="1371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4" name="Text Box 24">
            <a:extLst>
              <a:ext uri="{FF2B5EF4-FFF2-40B4-BE49-F238E27FC236}">
                <a16:creationId xmlns:a16="http://schemas.microsoft.com/office/drawing/2014/main" id="{750312B3-B79F-4A4B-9A5E-85DEBB0C6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1572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矩形面积</a:t>
            </a:r>
          </a:p>
        </p:txBody>
      </p:sp>
      <p:grpSp>
        <p:nvGrpSpPr>
          <p:cNvPr id="35867" name="Group 27">
            <a:extLst>
              <a:ext uri="{FF2B5EF4-FFF2-40B4-BE49-F238E27FC236}">
                <a16:creationId xmlns:a16="http://schemas.microsoft.com/office/drawing/2014/main" id="{4B3555A2-858B-4178-A48F-3DF761ABC623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685800"/>
            <a:ext cx="1676400" cy="927100"/>
            <a:chOff x="960" y="720"/>
            <a:chExt cx="1056" cy="584"/>
          </a:xfrm>
        </p:grpSpPr>
        <p:sp>
          <p:nvSpPr>
            <p:cNvPr id="35862" name="Rectangle 22">
              <a:extLst>
                <a:ext uri="{FF2B5EF4-FFF2-40B4-BE49-F238E27FC236}">
                  <a16:creationId xmlns:a16="http://schemas.microsoft.com/office/drawing/2014/main" id="{2C0F9C53-D71F-44B1-B79C-35745B75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720"/>
              <a:ext cx="864" cy="384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65" name="Object 25">
              <a:extLst>
                <a:ext uri="{FF2B5EF4-FFF2-40B4-BE49-F238E27FC236}">
                  <a16:creationId xmlns:a16="http://schemas.microsoft.com/office/drawing/2014/main" id="{278E24DE-DE92-48C4-B2F1-0F56BF22A4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11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5" name="公式" r:id="rId24" imgW="228600" imgH="241200" progId="Equation.3">
                    <p:embed/>
                  </p:oleObj>
                </mc:Choice>
                <mc:Fallback>
                  <p:oleObj name="公式" r:id="rId24" imgW="228600" imgH="241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1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6" name="Object 26">
              <a:extLst>
                <a:ext uri="{FF2B5EF4-FFF2-40B4-BE49-F238E27FC236}">
                  <a16:creationId xmlns:a16="http://schemas.microsoft.com/office/drawing/2014/main" id="{0D3E9235-5E33-4DD4-9315-FA733D2A2B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800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6" name="公式" r:id="rId26" imgW="228600" imgH="330120" progId="Equation.3">
                    <p:embed/>
                  </p:oleObj>
                </mc:Choice>
                <mc:Fallback>
                  <p:oleObj name="公式" r:id="rId26" imgW="228600" imgH="33012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800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68" name="Object 28">
            <a:extLst>
              <a:ext uri="{FF2B5EF4-FFF2-40B4-BE49-F238E27FC236}">
                <a16:creationId xmlns:a16="http://schemas.microsoft.com/office/drawing/2014/main" id="{D613C806-0C7B-4A3F-A806-6858A48DA5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0" y="12700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公式" r:id="rId28" imgW="736560" imgH="406080" progId="Equation.3">
                  <p:embed/>
                </p:oleObj>
              </mc:Choice>
              <mc:Fallback>
                <p:oleObj name="公式" r:id="rId28" imgW="736560" imgH="4060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2700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75" name="Group 35">
            <a:extLst>
              <a:ext uri="{FF2B5EF4-FFF2-40B4-BE49-F238E27FC236}">
                <a16:creationId xmlns:a16="http://schemas.microsoft.com/office/drawing/2014/main" id="{29EAD188-2DAA-4F30-8290-FFE41CD14EE4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676400"/>
            <a:ext cx="1974850" cy="1447800"/>
            <a:chOff x="3744" y="1200"/>
            <a:chExt cx="1244" cy="912"/>
          </a:xfrm>
        </p:grpSpPr>
        <p:sp>
          <p:nvSpPr>
            <p:cNvPr id="35869" name="Freeform 29">
              <a:extLst>
                <a:ext uri="{FF2B5EF4-FFF2-40B4-BE49-F238E27FC236}">
                  <a16:creationId xmlns:a16="http://schemas.microsoft.com/office/drawing/2014/main" id="{CBEFDDAD-B1E1-4EE7-A970-E939121A9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1200"/>
              <a:ext cx="864" cy="672"/>
            </a:xfrm>
            <a:custGeom>
              <a:avLst/>
              <a:gdLst>
                <a:gd name="T0" fmla="*/ 0 w 1056"/>
                <a:gd name="T1" fmla="*/ 336 h 816"/>
                <a:gd name="T2" fmla="*/ 0 w 1056"/>
                <a:gd name="T3" fmla="*/ 816 h 816"/>
                <a:gd name="T4" fmla="*/ 1056 w 1056"/>
                <a:gd name="T5" fmla="*/ 816 h 816"/>
                <a:gd name="T6" fmla="*/ 1056 w 1056"/>
                <a:gd name="T7" fmla="*/ 0 h 816"/>
                <a:gd name="T8" fmla="*/ 0 w 1056"/>
                <a:gd name="T9" fmla="*/ 33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816">
                  <a:moveTo>
                    <a:pt x="0" y="336"/>
                  </a:moveTo>
                  <a:lnTo>
                    <a:pt x="0" y="816"/>
                  </a:lnTo>
                  <a:lnTo>
                    <a:pt x="1056" y="816"/>
                  </a:lnTo>
                  <a:lnTo>
                    <a:pt x="1056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rgbClr val="0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872" name="Object 32">
              <a:extLst>
                <a:ext uri="{FF2B5EF4-FFF2-40B4-BE49-F238E27FC236}">
                  <a16:creationId xmlns:a16="http://schemas.microsoft.com/office/drawing/2014/main" id="{B709900F-1AAA-4A0E-BFA9-A4AEBAE4A7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15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8" name="公式" r:id="rId30" imgW="228600" imgH="241200" progId="Equation.3">
                    <p:embed/>
                  </p:oleObj>
                </mc:Choice>
                <mc:Fallback>
                  <p:oleObj name="公式" r:id="rId30" imgW="228600" imgH="241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5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3" name="Object 33">
              <a:extLst>
                <a:ext uri="{FF2B5EF4-FFF2-40B4-BE49-F238E27FC236}">
                  <a16:creationId xmlns:a16="http://schemas.microsoft.com/office/drawing/2014/main" id="{22075FC1-B4FE-4B3F-80D2-C4F8676333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1904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9" name="公式" r:id="rId32" imgW="228600" imgH="330120" progId="Equation.3">
                    <p:embed/>
                  </p:oleObj>
                </mc:Choice>
                <mc:Fallback>
                  <p:oleObj name="公式" r:id="rId32" imgW="228600" imgH="33012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904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4" name="Object 34">
              <a:extLst>
                <a:ext uri="{FF2B5EF4-FFF2-40B4-BE49-F238E27FC236}">
                  <a16:creationId xmlns:a16="http://schemas.microsoft.com/office/drawing/2014/main" id="{26B88CBA-41EC-4465-82BA-DD75179F87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2" y="148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0" name="公式" r:id="rId34" imgW="215640" imgH="330120" progId="Equation.3">
                    <p:embed/>
                  </p:oleObj>
                </mc:Choice>
                <mc:Fallback>
                  <p:oleObj name="公式" r:id="rId34" imgW="215640" imgH="33012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2" y="148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76" name="Text Box 36">
            <a:extLst>
              <a:ext uri="{FF2B5EF4-FFF2-40B4-BE49-F238E27FC236}">
                <a16:creationId xmlns:a16="http://schemas.microsoft.com/office/drawing/2014/main" id="{BE40E990-82AA-464B-A19D-92CA6A4F4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494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梯形面积</a:t>
            </a:r>
          </a:p>
        </p:txBody>
      </p:sp>
      <p:graphicFrame>
        <p:nvGraphicFramePr>
          <p:cNvPr id="35877" name="Object 37">
            <a:extLst>
              <a:ext uri="{FF2B5EF4-FFF2-40B4-BE49-F238E27FC236}">
                <a16:creationId xmlns:a16="http://schemas.microsoft.com/office/drawing/2014/main" id="{B7E0508D-381C-4DD6-80DE-F32CB316F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816100"/>
          <a:ext cx="152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公式" r:id="rId36" imgW="1523880" imgH="850680" progId="Equation.3">
                  <p:embed/>
                </p:oleObj>
              </mc:Choice>
              <mc:Fallback>
                <p:oleObj name="公式" r:id="rId36" imgW="1523880" imgH="8506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16100"/>
                        <a:ext cx="152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utoUpdateAnimBg="0"/>
      <p:bldP spid="35846" grpId="0" autoUpdateAnimBg="0"/>
      <p:bldP spid="35849" grpId="0" autoUpdateAnimBg="0"/>
      <p:bldP spid="35851" grpId="0" autoUpdateAnimBg="0"/>
      <p:bldP spid="35852" grpId="0" autoUpdateAnimBg="0"/>
      <p:bldP spid="35864" grpId="0" build="p" autoUpdateAnimBg="0"/>
      <p:bldP spid="3587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7" name="Group 77">
            <a:extLst>
              <a:ext uri="{FF2B5EF4-FFF2-40B4-BE49-F238E27FC236}">
                <a16:creationId xmlns:a16="http://schemas.microsoft.com/office/drawing/2014/main" id="{2142CD87-4AC6-4223-8970-1A1B464F7E80}"/>
              </a:ext>
            </a:extLst>
          </p:cNvPr>
          <p:cNvGrpSpPr>
            <a:grpSpLocks/>
          </p:cNvGrpSpPr>
          <p:nvPr/>
        </p:nvGrpSpPr>
        <p:grpSpPr bwMode="auto">
          <a:xfrm>
            <a:off x="6310313" y="4953000"/>
            <a:ext cx="1671637" cy="441325"/>
            <a:chOff x="3975" y="3408"/>
            <a:chExt cx="1053" cy="278"/>
          </a:xfrm>
        </p:grpSpPr>
        <p:graphicFrame>
          <p:nvGraphicFramePr>
            <p:cNvPr id="5143" name="Object 23">
              <a:extLst>
                <a:ext uri="{FF2B5EF4-FFF2-40B4-BE49-F238E27FC236}">
                  <a16:creationId xmlns:a16="http://schemas.microsoft.com/office/drawing/2014/main" id="{22425677-A0E8-4C60-889F-CB9C63D277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5" y="3408"/>
            <a:ext cx="18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1" name="公式" r:id="rId3" imgW="304560" imgH="444240" progId="Equation.3">
                    <p:embed/>
                  </p:oleObj>
                </mc:Choice>
                <mc:Fallback>
                  <p:oleObj name="公式" r:id="rId3" imgW="304560" imgH="4442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5" y="3408"/>
                          <a:ext cx="18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4" name="Object 24">
              <a:extLst>
                <a:ext uri="{FF2B5EF4-FFF2-40B4-BE49-F238E27FC236}">
                  <a16:creationId xmlns:a16="http://schemas.microsoft.com/office/drawing/2014/main" id="{321B1822-BD1B-4D0F-B3A2-2C6A9443AF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3408"/>
            <a:ext cx="18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2" name="公式" r:id="rId5" imgW="291960" imgH="444240" progId="Equation.3">
                    <p:embed/>
                  </p:oleObj>
                </mc:Choice>
                <mc:Fallback>
                  <p:oleObj name="公式" r:id="rId5" imgW="291960" imgH="4442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408"/>
                          <a:ext cx="18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5" name="Object 25">
              <a:extLst>
                <a:ext uri="{FF2B5EF4-FFF2-40B4-BE49-F238E27FC236}">
                  <a16:creationId xmlns:a16="http://schemas.microsoft.com/office/drawing/2014/main" id="{88AC47E6-B6ED-406E-966E-68F6E4933C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3412"/>
            <a:ext cx="34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3" name="公式" r:id="rId7" imgW="558720" imgH="444240" progId="Equation.3">
                    <p:embed/>
                  </p:oleObj>
                </mc:Choice>
                <mc:Fallback>
                  <p:oleObj name="公式" r:id="rId7" imgW="558720" imgH="4442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412"/>
                          <a:ext cx="345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00" name="Group 80">
            <a:extLst>
              <a:ext uri="{FF2B5EF4-FFF2-40B4-BE49-F238E27FC236}">
                <a16:creationId xmlns:a16="http://schemas.microsoft.com/office/drawing/2014/main" id="{E89DF3B2-6488-409D-BD58-024179271181}"/>
              </a:ext>
            </a:extLst>
          </p:cNvPr>
          <p:cNvGrpSpPr>
            <a:grpSpLocks/>
          </p:cNvGrpSpPr>
          <p:nvPr/>
        </p:nvGrpSpPr>
        <p:grpSpPr bwMode="auto">
          <a:xfrm>
            <a:off x="5329238" y="3116263"/>
            <a:ext cx="3433762" cy="2247900"/>
            <a:chOff x="3357" y="2064"/>
            <a:chExt cx="2163" cy="1416"/>
          </a:xfrm>
        </p:grpSpPr>
        <p:graphicFrame>
          <p:nvGraphicFramePr>
            <p:cNvPr id="5189" name="Object 69">
              <a:extLst>
                <a:ext uri="{FF2B5EF4-FFF2-40B4-BE49-F238E27FC236}">
                  <a16:creationId xmlns:a16="http://schemas.microsoft.com/office/drawing/2014/main" id="{62CA287E-13E5-4EC4-AF21-1429C0A416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8" y="2130"/>
            <a:ext cx="1620" cy="1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4" name="BMP 图像" r:id="rId9" imgW="2572109" imgH="1838095" progId="Paint.Picture">
                    <p:embed/>
                  </p:oleObj>
                </mc:Choice>
                <mc:Fallback>
                  <p:oleObj name="BMP 图像" r:id="rId9" imgW="2572109" imgH="1838095" progId="Paint.Picture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2130"/>
                          <a:ext cx="1620" cy="1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99" name="Group 79">
              <a:extLst>
                <a:ext uri="{FF2B5EF4-FFF2-40B4-BE49-F238E27FC236}">
                  <a16:creationId xmlns:a16="http://schemas.microsoft.com/office/drawing/2014/main" id="{197B4CD9-D16F-4DA4-A9FE-78E69F068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7" y="2064"/>
              <a:ext cx="2163" cy="1416"/>
              <a:chOff x="3357" y="2064"/>
              <a:chExt cx="2163" cy="1416"/>
            </a:xfrm>
          </p:grpSpPr>
          <p:graphicFrame>
            <p:nvGraphicFramePr>
              <p:cNvPr id="5188" name="Object 68">
                <a:extLst>
                  <a:ext uri="{FF2B5EF4-FFF2-40B4-BE49-F238E27FC236}">
                    <a16:creationId xmlns:a16="http://schemas.microsoft.com/office/drawing/2014/main" id="{4243B71A-8704-4203-AC51-98BA95196D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76" y="3304"/>
              <a:ext cx="141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05" name="公式" r:id="rId11" imgW="228600" imgH="241200" progId="Equation.3">
                      <p:embed/>
                    </p:oleObj>
                  </mc:Choice>
                  <mc:Fallback>
                    <p:oleObj name="公式" r:id="rId11" imgW="228600" imgH="241200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3304"/>
                            <a:ext cx="141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90" name="Line 70">
                <a:extLst>
                  <a:ext uri="{FF2B5EF4-FFF2-40B4-BE49-F238E27FC236}">
                    <a16:creationId xmlns:a16="http://schemas.microsoft.com/office/drawing/2014/main" id="{6E65621F-6441-4419-B546-7025607F0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231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1" name="Line 71">
                <a:extLst>
                  <a:ext uri="{FF2B5EF4-FFF2-40B4-BE49-F238E27FC236}">
                    <a16:creationId xmlns:a16="http://schemas.microsoft.com/office/drawing/2014/main" id="{352A5A24-3BD7-4175-B35B-D8C29034A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064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192" name="Object 72">
                <a:extLst>
                  <a:ext uri="{FF2B5EF4-FFF2-40B4-BE49-F238E27FC236}">
                    <a16:creationId xmlns:a16="http://schemas.microsoft.com/office/drawing/2014/main" id="{793006C4-ABE1-486B-9B21-9CA16A50BB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3277"/>
              <a:ext cx="141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06" name="公式" r:id="rId13" imgW="228600" imgH="241200" progId="Equation.3">
                      <p:embed/>
                    </p:oleObj>
                  </mc:Choice>
                  <mc:Fallback>
                    <p:oleObj name="公式" r:id="rId13" imgW="228600" imgH="241200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277"/>
                            <a:ext cx="141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93" name="Object 73">
                <a:extLst>
                  <a:ext uri="{FF2B5EF4-FFF2-40B4-BE49-F238E27FC236}">
                    <a16:creationId xmlns:a16="http://schemas.microsoft.com/office/drawing/2014/main" id="{E5581A87-C629-474F-8ECD-90102D703DD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2" y="3276"/>
              <a:ext cx="133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07" name="公式" r:id="rId15" imgW="215640" imgH="330120" progId="Equation.3">
                      <p:embed/>
                    </p:oleObj>
                  </mc:Choice>
                  <mc:Fallback>
                    <p:oleObj name="公式" r:id="rId15" imgW="215640" imgH="330120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3276"/>
                            <a:ext cx="133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94" name="Object 74">
                <a:extLst>
                  <a:ext uri="{FF2B5EF4-FFF2-40B4-BE49-F238E27FC236}">
                    <a16:creationId xmlns:a16="http://schemas.microsoft.com/office/drawing/2014/main" id="{13D490EE-F4B6-4F3B-8D26-D9096EAB7B0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57" y="2064"/>
              <a:ext cx="149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08" name="公式" r:id="rId17" imgW="241200" imgH="317160" progId="Equation.3">
                      <p:embed/>
                    </p:oleObj>
                  </mc:Choice>
                  <mc:Fallback>
                    <p:oleObj name="公式" r:id="rId17" imgW="241200" imgH="317160" progId="Equation.3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7" y="2064"/>
                            <a:ext cx="149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95" name="Object 75">
                <a:extLst>
                  <a:ext uri="{FF2B5EF4-FFF2-40B4-BE49-F238E27FC236}">
                    <a16:creationId xmlns:a16="http://schemas.microsoft.com/office/drawing/2014/main" id="{0792FFF7-3731-45A5-B989-309D9D52A3E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12" y="3264"/>
              <a:ext cx="133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09" name="公式" r:id="rId19" imgW="215640" imgH="241200" progId="Equation.3">
                      <p:embed/>
                    </p:oleObj>
                  </mc:Choice>
                  <mc:Fallback>
                    <p:oleObj name="公式" r:id="rId19" imgW="215640" imgH="241200" progId="Equation.3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2" y="3264"/>
                            <a:ext cx="133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130" name="Rectangle 10">
            <a:extLst>
              <a:ext uri="{FF2B5EF4-FFF2-40B4-BE49-F238E27FC236}">
                <a16:creationId xmlns:a16="http://schemas.microsoft.com/office/drawing/2014/main" id="{A96FB55D-DA15-42FA-B7FF-02F42D70D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52400"/>
            <a:ext cx="205105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解决步骤 </a:t>
            </a:r>
            <a:r>
              <a:rPr lang="en-US" altLang="zh-CN" sz="2800" b="1">
                <a:ea typeface="楷体_GB2312" pitchFamily="49" charset="-122"/>
              </a:rPr>
              <a:t>:</a:t>
            </a:r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EDE1F90E-FC37-42E9-B7CF-8370C758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7762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1)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 b="1">
                <a:solidFill>
                  <a:schemeClr val="tx2"/>
                </a:solidFill>
              </a:rPr>
              <a:t>大化小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5132" name="Text Box 12">
            <a:extLst>
              <a:ext uri="{FF2B5EF4-FFF2-40B4-BE49-F238E27FC236}">
                <a16:creationId xmlns:a16="http://schemas.microsoft.com/office/drawing/2014/main" id="{DA610DEE-D0C6-4D07-8650-E0E1FF867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776288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在区间 </a:t>
            </a:r>
            <a:r>
              <a:rPr lang="en-US" altLang="zh-CN"/>
              <a:t>[</a:t>
            </a:r>
            <a:r>
              <a:rPr lang="en-US" altLang="zh-CN" i="1"/>
              <a:t>a 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] </a:t>
            </a:r>
            <a:r>
              <a:rPr lang="zh-CN" altLang="zh-CN"/>
              <a:t>中</a:t>
            </a:r>
            <a:r>
              <a:rPr lang="zh-CN" altLang="zh-CN">
                <a:solidFill>
                  <a:schemeClr val="tx2"/>
                </a:solidFill>
              </a:rPr>
              <a:t>任意</a:t>
            </a:r>
            <a:r>
              <a:rPr lang="zh-CN" altLang="zh-CN"/>
              <a:t>插入</a:t>
            </a:r>
            <a:r>
              <a:rPr lang="zh-CN" altLang="zh-CN" i="1"/>
              <a:t> </a:t>
            </a:r>
            <a:r>
              <a:rPr lang="en-US" altLang="zh-CN" i="1"/>
              <a:t>n –</a:t>
            </a:r>
            <a:r>
              <a:rPr lang="en-US" altLang="zh-CN"/>
              <a:t>1 </a:t>
            </a:r>
            <a:r>
              <a:rPr lang="zh-CN" altLang="zh-CN"/>
              <a:t>个分点</a:t>
            </a:r>
            <a:endParaRPr lang="zh-CN" altLang="en-US"/>
          </a:p>
        </p:txBody>
      </p:sp>
      <p:graphicFrame>
        <p:nvGraphicFramePr>
          <p:cNvPr id="5133" name="Object 13">
            <a:extLst>
              <a:ext uri="{FF2B5EF4-FFF2-40B4-BE49-F238E27FC236}">
                <a16:creationId xmlns:a16="http://schemas.microsoft.com/office/drawing/2014/main" id="{8647376B-216D-4155-B6F3-ED5D299E6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1384300"/>
          <a:ext cx="52149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公式" r:id="rId21" imgW="5219640" imgH="444240" progId="Equation.3">
                  <p:embed/>
                </p:oleObj>
              </mc:Choice>
              <mc:Fallback>
                <p:oleObj name="公式" r:id="rId21" imgW="521964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384300"/>
                        <a:ext cx="52149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Line 14">
            <a:extLst>
              <a:ext uri="{FF2B5EF4-FFF2-40B4-BE49-F238E27FC236}">
                <a16:creationId xmlns:a16="http://schemas.microsoft.com/office/drawing/2014/main" id="{0D6B9EFD-FA3B-40DC-A092-CFE41CC4D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962400"/>
            <a:ext cx="0" cy="99060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35" name="Group 15">
            <a:extLst>
              <a:ext uri="{FF2B5EF4-FFF2-40B4-BE49-F238E27FC236}">
                <a16:creationId xmlns:a16="http://schemas.microsoft.com/office/drawing/2014/main" id="{4BF8C066-BFFE-4393-9020-647D3366D894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3590925"/>
            <a:ext cx="1676400" cy="1379538"/>
            <a:chOff x="3936" y="2364"/>
            <a:chExt cx="1056" cy="869"/>
          </a:xfrm>
        </p:grpSpPr>
        <p:sp>
          <p:nvSpPr>
            <p:cNvPr id="5136" name="Line 16">
              <a:extLst>
                <a:ext uri="{FF2B5EF4-FFF2-40B4-BE49-F238E27FC236}">
                  <a16:creationId xmlns:a16="http://schemas.microsoft.com/office/drawing/2014/main" id="{E6BE9BC2-0D7E-46B2-B16C-1934B88C4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471"/>
              <a:ext cx="0" cy="7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Line 17">
              <a:extLst>
                <a:ext uri="{FF2B5EF4-FFF2-40B4-BE49-F238E27FC236}">
                  <a16:creationId xmlns:a16="http://schemas.microsoft.com/office/drawing/2014/main" id="{426C0D28-5D14-42DC-9F71-F761316A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1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Line 18">
              <a:extLst>
                <a:ext uri="{FF2B5EF4-FFF2-40B4-BE49-F238E27FC236}">
                  <a16:creationId xmlns:a16="http://schemas.microsoft.com/office/drawing/2014/main" id="{6180CE3E-96EA-4EB7-A385-4EF3AE05F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61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Line 19">
              <a:extLst>
                <a:ext uri="{FF2B5EF4-FFF2-40B4-BE49-F238E27FC236}">
                  <a16:creationId xmlns:a16="http://schemas.microsoft.com/office/drawing/2014/main" id="{A2598665-3A09-4B49-BB9A-51EE67692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544"/>
              <a:ext cx="0" cy="6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Line 20">
              <a:extLst>
                <a:ext uri="{FF2B5EF4-FFF2-40B4-BE49-F238E27FC236}">
                  <a16:creationId xmlns:a16="http://schemas.microsoft.com/office/drawing/2014/main" id="{F1F34B25-A6A0-4D2B-86CB-11D909ADC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3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141" name="Object 21">
            <a:extLst>
              <a:ext uri="{FF2B5EF4-FFF2-40B4-BE49-F238E27FC236}">
                <a16:creationId xmlns:a16="http://schemas.microsoft.com/office/drawing/2014/main" id="{7BE88AFA-4B1D-4B0A-87E3-F6B3B713A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2562225"/>
          <a:ext cx="196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公式" r:id="rId23" imgW="1968480" imgH="507960" progId="Equation.3">
                  <p:embed/>
                </p:oleObj>
              </mc:Choice>
              <mc:Fallback>
                <p:oleObj name="公式" r:id="rId23" imgW="1968480" imgH="5079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562225"/>
                        <a:ext cx="196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Text Box 26">
            <a:extLst>
              <a:ext uri="{FF2B5EF4-FFF2-40B4-BE49-F238E27FC236}">
                <a16:creationId xmlns:a16="http://schemas.microsoft.com/office/drawing/2014/main" id="{19EFEF3C-582B-448C-819F-DDB06D66E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7007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用直线</a:t>
            </a:r>
          </a:p>
        </p:txBody>
      </p:sp>
      <p:graphicFrame>
        <p:nvGraphicFramePr>
          <p:cNvPr id="5147" name="Object 27">
            <a:extLst>
              <a:ext uri="{FF2B5EF4-FFF2-40B4-BE49-F238E27FC236}">
                <a16:creationId xmlns:a16="http://schemas.microsoft.com/office/drawing/2014/main" id="{F19120CA-1487-4CB0-91C0-95D59E04C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8638" y="1905000"/>
          <a:ext cx="8683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公式" r:id="rId25" imgW="863280" imgH="507960" progId="Equation.3">
                  <p:embed/>
                </p:oleObj>
              </mc:Choice>
              <mc:Fallback>
                <p:oleObj name="公式" r:id="rId25" imgW="863280" imgH="5079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1905000"/>
                        <a:ext cx="8683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Text Box 28">
            <a:extLst>
              <a:ext uri="{FF2B5EF4-FFF2-40B4-BE49-F238E27FC236}">
                <a16:creationId xmlns:a16="http://schemas.microsoft.com/office/drawing/2014/main" id="{CACFAB9C-69E2-436E-B544-763CA31C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70075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将曲边梯形分成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个小曲边梯形</a:t>
            </a:r>
            <a:r>
              <a:rPr lang="en-US" altLang="zh-CN"/>
              <a:t>;</a:t>
            </a:r>
          </a:p>
        </p:txBody>
      </p:sp>
      <p:sp>
        <p:nvSpPr>
          <p:cNvPr id="5149" name="Text Box 29">
            <a:extLst>
              <a:ext uri="{FF2B5EF4-FFF2-40B4-BE49-F238E27FC236}">
                <a16:creationId xmlns:a16="http://schemas.microsoft.com/office/drawing/2014/main" id="{D02A3393-E279-4F83-BA00-F74878B2B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5146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2)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 b="1">
                <a:solidFill>
                  <a:schemeClr val="tx2"/>
                </a:solidFill>
              </a:rPr>
              <a:t>常代变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5152" name="Text Box 32">
            <a:extLst>
              <a:ext uri="{FF2B5EF4-FFF2-40B4-BE49-F238E27FC236}">
                <a16:creationId xmlns:a16="http://schemas.microsoft.com/office/drawing/2014/main" id="{04689215-39A2-4E07-83D9-7EA577D2A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2533650"/>
            <a:ext cx="4559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在第</a:t>
            </a:r>
            <a:r>
              <a:rPr lang="en-US" altLang="zh-CN" i="1"/>
              <a:t>i</a:t>
            </a:r>
            <a:r>
              <a:rPr lang="en-US" altLang="zh-CN"/>
              <a:t> </a:t>
            </a:r>
            <a:r>
              <a:rPr lang="zh-CN" altLang="en-US"/>
              <a:t>个窄曲边梯形上</a:t>
            </a:r>
            <a:r>
              <a:rPr lang="zh-CN" altLang="en-US">
                <a:solidFill>
                  <a:schemeClr val="tx2"/>
                </a:solidFill>
              </a:rPr>
              <a:t>任取</a:t>
            </a:r>
          </a:p>
        </p:txBody>
      </p:sp>
      <p:sp>
        <p:nvSpPr>
          <p:cNvPr id="5153" name="Text Box 33">
            <a:extLst>
              <a:ext uri="{FF2B5EF4-FFF2-40B4-BE49-F238E27FC236}">
                <a16:creationId xmlns:a16="http://schemas.microsoft.com/office/drawing/2014/main" id="{BDBB0AF9-C4CC-405A-81A9-64AA16405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3200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作以</a:t>
            </a:r>
          </a:p>
        </p:txBody>
      </p:sp>
      <p:graphicFrame>
        <p:nvGraphicFramePr>
          <p:cNvPr id="5154" name="Object 34">
            <a:extLst>
              <a:ext uri="{FF2B5EF4-FFF2-40B4-BE49-F238E27FC236}">
                <a16:creationId xmlns:a16="http://schemas.microsoft.com/office/drawing/2014/main" id="{AE3E55AF-C117-46C6-AAF5-8275A7A104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5100" y="3235325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公式" r:id="rId27" imgW="1320480" imgH="507960" progId="Equation.3">
                  <p:embed/>
                </p:oleObj>
              </mc:Choice>
              <mc:Fallback>
                <p:oleObj name="公式" r:id="rId27" imgW="1320480" imgH="5079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235325"/>
                        <a:ext cx="132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5" name="Text Box 35">
            <a:extLst>
              <a:ext uri="{FF2B5EF4-FFF2-40B4-BE49-F238E27FC236}">
                <a16:creationId xmlns:a16="http://schemas.microsoft.com/office/drawing/2014/main" id="{DE0ECCC0-1827-4F5B-9C79-E5C1A7B80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0" y="3200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为底 </a:t>
            </a:r>
            <a:r>
              <a:rPr lang="en-US" altLang="zh-CN"/>
              <a:t>,</a:t>
            </a:r>
          </a:p>
        </p:txBody>
      </p:sp>
      <p:graphicFrame>
        <p:nvGraphicFramePr>
          <p:cNvPr id="5156" name="Object 36">
            <a:extLst>
              <a:ext uri="{FF2B5EF4-FFF2-40B4-BE49-F238E27FC236}">
                <a16:creationId xmlns:a16="http://schemas.microsoft.com/office/drawing/2014/main" id="{E4B2C313-FFD6-4FC0-AA49-F023056798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7300" y="3235325"/>
          <a:ext cx="85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公式" r:id="rId29" imgW="850680" imgH="507960" progId="Equation.3">
                  <p:embed/>
                </p:oleObj>
              </mc:Choice>
              <mc:Fallback>
                <p:oleObj name="公式" r:id="rId29" imgW="850680" imgH="5079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3235325"/>
                        <a:ext cx="850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7" name="Text Box 37">
            <a:extLst>
              <a:ext uri="{FF2B5EF4-FFF2-40B4-BE49-F238E27FC236}">
                <a16:creationId xmlns:a16="http://schemas.microsoft.com/office/drawing/2014/main" id="{DD7BE37C-DF81-489D-99C1-9E011CF18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4016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为高的小矩形</a:t>
            </a:r>
            <a:r>
              <a:rPr lang="en-US" altLang="zh-CN"/>
              <a:t>,</a:t>
            </a:r>
          </a:p>
        </p:txBody>
      </p:sp>
      <p:grpSp>
        <p:nvGrpSpPr>
          <p:cNvPr id="5158" name="Group 38">
            <a:extLst>
              <a:ext uri="{FF2B5EF4-FFF2-40B4-BE49-F238E27FC236}">
                <a16:creationId xmlns:a16="http://schemas.microsoft.com/office/drawing/2014/main" id="{BA6D07B7-0EED-4792-BFD4-E2A010D49FCA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446463"/>
            <a:ext cx="2057400" cy="1524000"/>
            <a:chOff x="3888" y="2496"/>
            <a:chExt cx="1296" cy="960"/>
          </a:xfrm>
        </p:grpSpPr>
        <p:sp>
          <p:nvSpPr>
            <p:cNvPr id="5159" name="Line 39">
              <a:extLst>
                <a:ext uri="{FF2B5EF4-FFF2-40B4-BE49-F238E27FC236}">
                  <a16:creationId xmlns:a16="http://schemas.microsoft.com/office/drawing/2014/main" id="{5F08C6CF-9F02-4140-A069-9835799D0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76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0" name="Line 40">
              <a:extLst>
                <a:ext uri="{FF2B5EF4-FFF2-40B4-BE49-F238E27FC236}">
                  <a16:creationId xmlns:a16="http://schemas.microsoft.com/office/drawing/2014/main" id="{62DE6629-20A0-4EBB-8285-DAD9E9DFD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71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" name="Line 41">
              <a:extLst>
                <a:ext uri="{FF2B5EF4-FFF2-40B4-BE49-F238E27FC236}">
                  <a16:creationId xmlns:a16="http://schemas.microsoft.com/office/drawing/2014/main" id="{183A0242-C3E2-44EF-869F-2DE38E969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64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2" name="Line 42">
              <a:extLst>
                <a:ext uri="{FF2B5EF4-FFF2-40B4-BE49-F238E27FC236}">
                  <a16:creationId xmlns:a16="http://schemas.microsoft.com/office/drawing/2014/main" id="{75476EC0-624C-4835-84DB-27CE74FAF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268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3" name="Line 43">
              <a:extLst>
                <a:ext uri="{FF2B5EF4-FFF2-40B4-BE49-F238E27FC236}">
                  <a16:creationId xmlns:a16="http://schemas.microsoft.com/office/drawing/2014/main" id="{7C65FE0F-3349-4E4C-BA58-1B883AB62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249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4" name="Rectangle 44">
            <a:extLst>
              <a:ext uri="{FF2B5EF4-FFF2-40B4-BE49-F238E27FC236}">
                <a16:creationId xmlns:a16="http://schemas.microsoft.com/office/drawing/2014/main" id="{33CD0B1C-EA3E-4D28-80C2-8F71E187B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979863"/>
            <a:ext cx="457200" cy="990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5" name="Rectangle 45">
            <a:extLst>
              <a:ext uri="{FF2B5EF4-FFF2-40B4-BE49-F238E27FC236}">
                <a16:creationId xmlns:a16="http://schemas.microsoft.com/office/drawing/2014/main" id="{3BC6C96E-9301-412A-8EFD-3C14CC78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02075"/>
            <a:ext cx="431800" cy="1065213"/>
          </a:xfrm>
          <a:prstGeom prst="rect">
            <a:avLst/>
          </a:prstGeom>
          <a:solidFill>
            <a:srgbClr val="33CC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6" name="Rectangle 46">
            <a:extLst>
              <a:ext uri="{FF2B5EF4-FFF2-40B4-BE49-F238E27FC236}">
                <a16:creationId xmlns:a16="http://schemas.microsoft.com/office/drawing/2014/main" id="{4E8CFF0D-3DE6-4DEB-8E0B-274D30A98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75063"/>
            <a:ext cx="457200" cy="12954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7" name="Rectangle 47">
            <a:extLst>
              <a:ext uri="{FF2B5EF4-FFF2-40B4-BE49-F238E27FC236}">
                <a16:creationId xmlns:a16="http://schemas.microsoft.com/office/drawing/2014/main" id="{409707E1-7A44-4EAA-ACA2-DDE583EFB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63963"/>
            <a:ext cx="457200" cy="1204912"/>
          </a:xfrm>
          <a:prstGeom prst="rect">
            <a:avLst/>
          </a:prstGeom>
          <a:solidFill>
            <a:srgbClr val="99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8" name="Rectangle 48">
            <a:extLst>
              <a:ext uri="{FF2B5EF4-FFF2-40B4-BE49-F238E27FC236}">
                <a16:creationId xmlns:a16="http://schemas.microsoft.com/office/drawing/2014/main" id="{72E93AC9-E06A-4CEB-9920-AC0300AC2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778250"/>
            <a:ext cx="304800" cy="1187450"/>
          </a:xfrm>
          <a:prstGeom prst="rect">
            <a:avLst/>
          </a:prstGeom>
          <a:solidFill>
            <a:srgbClr val="3366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9" name="Rectangle 49">
            <a:extLst>
              <a:ext uri="{FF2B5EF4-FFF2-40B4-BE49-F238E27FC236}">
                <a16:creationId xmlns:a16="http://schemas.microsoft.com/office/drawing/2014/main" id="{CEC16D81-EAAF-481B-A79E-1D1A625A5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476625"/>
            <a:ext cx="269875" cy="1493838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0" name="Text Box 50">
            <a:extLst>
              <a:ext uri="{FF2B5EF4-FFF2-40B4-BE49-F238E27FC236}">
                <a16:creationId xmlns:a16="http://schemas.microsoft.com/office/drawing/2014/main" id="{36A58E9D-1937-4B53-A1BD-F8C2883E8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100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并以此小</a:t>
            </a:r>
          </a:p>
        </p:txBody>
      </p:sp>
      <p:sp>
        <p:nvSpPr>
          <p:cNvPr id="5171" name="Text Box 51">
            <a:extLst>
              <a:ext uri="{FF2B5EF4-FFF2-40B4-BE49-F238E27FC236}">
                <a16:creationId xmlns:a16="http://schemas.microsoft.com/office/drawing/2014/main" id="{A780D54F-C7B2-4932-84B3-0D370196F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196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梯形面积近似代替相应</a:t>
            </a:r>
          </a:p>
        </p:txBody>
      </p:sp>
      <p:sp>
        <p:nvSpPr>
          <p:cNvPr id="5172" name="Text Box 52">
            <a:extLst>
              <a:ext uri="{FF2B5EF4-FFF2-40B4-BE49-F238E27FC236}">
                <a16:creationId xmlns:a16="http://schemas.microsoft.com/office/drawing/2014/main" id="{B4E711D7-D567-4E37-BFAE-CECF3D06B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292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窄曲边梯形面积</a:t>
            </a:r>
          </a:p>
        </p:txBody>
      </p:sp>
      <p:graphicFrame>
        <p:nvGraphicFramePr>
          <p:cNvPr id="5173" name="Object 53">
            <a:extLst>
              <a:ext uri="{FF2B5EF4-FFF2-40B4-BE49-F238E27FC236}">
                <a16:creationId xmlns:a16="http://schemas.microsoft.com/office/drawing/2014/main" id="{1A7F322E-F316-46DF-B3A2-710F527742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6775" y="5105400"/>
          <a:ext cx="7080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公式" r:id="rId31" imgW="698400" imgH="507960" progId="Equation.3">
                  <p:embed/>
                </p:oleObj>
              </mc:Choice>
              <mc:Fallback>
                <p:oleObj name="公式" r:id="rId31" imgW="698400" imgH="5079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5105400"/>
                        <a:ext cx="7080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4" name="Text Box 54">
            <a:extLst>
              <a:ext uri="{FF2B5EF4-FFF2-40B4-BE49-F238E27FC236}">
                <a16:creationId xmlns:a16="http://schemas.microsoft.com/office/drawing/2014/main" id="{6D215534-1713-4580-9DF9-1046ACCD1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029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得</a:t>
            </a:r>
          </a:p>
        </p:txBody>
      </p:sp>
      <p:graphicFrame>
        <p:nvGraphicFramePr>
          <p:cNvPr id="5175" name="Object 55">
            <a:extLst>
              <a:ext uri="{FF2B5EF4-FFF2-40B4-BE49-F238E27FC236}">
                <a16:creationId xmlns:a16="http://schemas.microsoft.com/office/drawing/2014/main" id="{DDBE352B-7297-49C7-BC4A-CA72F7508A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5063" y="5740400"/>
          <a:ext cx="5011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公式" r:id="rId33" imgW="5016240" imgH="507960" progId="Equation.3">
                  <p:embed/>
                </p:oleObj>
              </mc:Choice>
              <mc:Fallback>
                <p:oleObj name="公式" r:id="rId33" imgW="5016240" imgH="5079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5740400"/>
                        <a:ext cx="50117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98" name="Group 78">
            <a:extLst>
              <a:ext uri="{FF2B5EF4-FFF2-40B4-BE49-F238E27FC236}">
                <a16:creationId xmlns:a16="http://schemas.microsoft.com/office/drawing/2014/main" id="{D9A90951-B08E-4B30-8F4F-B5832A9E66B5}"/>
              </a:ext>
            </a:extLst>
          </p:cNvPr>
          <p:cNvGrpSpPr>
            <a:grpSpLocks/>
          </p:cNvGrpSpPr>
          <p:nvPr/>
        </p:nvGrpSpPr>
        <p:grpSpPr bwMode="auto">
          <a:xfrm>
            <a:off x="5994400" y="5772150"/>
            <a:ext cx="2235200" cy="457200"/>
            <a:chOff x="3696" y="3696"/>
            <a:chExt cx="1408" cy="288"/>
          </a:xfrm>
        </p:grpSpPr>
        <p:sp>
          <p:nvSpPr>
            <p:cNvPr id="5177" name="Rectangle 57">
              <a:extLst>
                <a:ext uri="{FF2B5EF4-FFF2-40B4-BE49-F238E27FC236}">
                  <a16:creationId xmlns:a16="http://schemas.microsoft.com/office/drawing/2014/main" id="{A3E56FC3-BBE4-484F-A17D-87FBA59A0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9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78" name="Object 58">
              <a:extLst>
                <a:ext uri="{FF2B5EF4-FFF2-40B4-BE49-F238E27FC236}">
                  <a16:creationId xmlns:a16="http://schemas.microsoft.com/office/drawing/2014/main" id="{D2994C0F-36A1-4DB7-9B06-C73CCA6BE5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3728"/>
            <a:ext cx="14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7" name="公式" r:id="rId35" imgW="2234880" imgH="406080" progId="Equation.3">
                    <p:embed/>
                  </p:oleObj>
                </mc:Choice>
                <mc:Fallback>
                  <p:oleObj name="公式" r:id="rId35" imgW="2234880" imgH="40608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728"/>
                          <a:ext cx="14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79" name="Object 59">
            <a:extLst>
              <a:ext uri="{FF2B5EF4-FFF2-40B4-BE49-F238E27FC236}">
                <a16:creationId xmlns:a16="http://schemas.microsoft.com/office/drawing/2014/main" id="{136B58CB-AD7E-4A8D-AD6E-EB23F7AE0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5359400"/>
          <a:ext cx="30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公式" r:id="rId37" imgW="304560" imgH="507960" progId="Equation.3">
                  <p:embed/>
                </p:oleObj>
              </mc:Choice>
              <mc:Fallback>
                <p:oleObj name="公式" r:id="rId37" imgW="304560" imgH="50796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359400"/>
                        <a:ext cx="304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80" name="Picture 60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782F407-FBE4-4ACA-81E1-7DDF0052F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1" name="Picture 61" descr="机动">
            <a:extLst>
              <a:ext uri="{FF2B5EF4-FFF2-40B4-BE49-F238E27FC236}">
                <a16:creationId xmlns:a16="http://schemas.microsoft.com/office/drawing/2014/main" id="{A9A546C6-3CE1-4159-976E-DEB3C6E9F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2" name="Picture 62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3319685-3F16-43FA-88F7-CD5D1A6C3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3" name="Picture 63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1D86E65-F4F1-42CF-89D8-9135B621B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4" name="Picture 64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3E414A-394E-4343-9440-6DD5F208F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85" name="Text Box 65">
            <a:extLst>
              <a:ext uri="{FF2B5EF4-FFF2-40B4-BE49-F238E27FC236}">
                <a16:creationId xmlns:a16="http://schemas.microsoft.com/office/drawing/2014/main" id="{B261020C-999C-4C17-ACBF-D7482CEBF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186" name="Picture 66" descr="目录">
            <a:hlinkClick r:id="rId44" action="ppaction://hlinksldjump"/>
            <a:extLst>
              <a:ext uri="{FF2B5EF4-FFF2-40B4-BE49-F238E27FC236}">
                <a16:creationId xmlns:a16="http://schemas.microsoft.com/office/drawing/2014/main" id="{C464AC47-74A7-4D24-9E1A-1597456B4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" grpId="0" autoUpdateAnimBg="0"/>
      <p:bldP spid="5132" grpId="0" autoUpdateAnimBg="0"/>
      <p:bldP spid="5146" grpId="0" autoUpdateAnimBg="0"/>
      <p:bldP spid="5148" grpId="0" autoUpdateAnimBg="0"/>
      <p:bldP spid="5149" grpId="0" autoUpdateAnimBg="0"/>
      <p:bldP spid="5152" grpId="0" autoUpdateAnimBg="0"/>
      <p:bldP spid="5153" grpId="0" autoUpdateAnimBg="0"/>
      <p:bldP spid="5155" grpId="0" autoUpdateAnimBg="0"/>
      <p:bldP spid="5157" grpId="0" autoUpdateAnimBg="0"/>
      <p:bldP spid="5170" grpId="0" autoUpdateAnimBg="0"/>
      <p:bldP spid="5171" grpId="0" autoUpdateAnimBg="0"/>
      <p:bldP spid="5172" grpId="0" autoUpdateAnimBg="0"/>
      <p:bldP spid="517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DE03503-55F1-4049-9596-8BD662E74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58775"/>
            <a:ext cx="1981200" cy="6096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itchFamily="49" charset="-122"/>
              </a:rPr>
              <a:t>3) </a:t>
            </a:r>
            <a:r>
              <a:rPr lang="zh-CN" altLang="en-US" sz="2800" b="1">
                <a:ea typeface="楷体_GB2312" pitchFamily="49" charset="-122"/>
              </a:rPr>
              <a:t>近似和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FB1A4306-8706-49F8-A040-B940D5E8B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3488" y="990600"/>
          <a:ext cx="1638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公式" r:id="rId3" imgW="1638000" imgH="1054080" progId="Equation.3">
                  <p:embed/>
                </p:oleObj>
              </mc:Choice>
              <mc:Fallback>
                <p:oleObj name="公式" r:id="rId3" imgW="1638000" imgH="1054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990600"/>
                        <a:ext cx="1638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E7C72D5A-E6F8-4D2A-8A05-B2EC473EB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990600"/>
          <a:ext cx="2070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公式" r:id="rId5" imgW="2070000" imgH="1054080" progId="Equation.3">
                  <p:embed/>
                </p:oleObj>
              </mc:Choice>
              <mc:Fallback>
                <p:oleObj name="公式" r:id="rId5" imgW="2070000" imgH="1054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90600"/>
                        <a:ext cx="2070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>
            <a:extLst>
              <a:ext uri="{FF2B5EF4-FFF2-40B4-BE49-F238E27FC236}">
                <a16:creationId xmlns:a16="http://schemas.microsoft.com/office/drawing/2014/main" id="{DF8533BF-D7FD-4A4C-9234-54C46E4F3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002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4) </a:t>
            </a:r>
            <a:r>
              <a:rPr lang="zh-CN" altLang="en-US" b="1">
                <a:solidFill>
                  <a:schemeClr val="tx2"/>
                </a:solidFill>
              </a:rPr>
              <a:t>取极限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504A91B3-BDB9-483A-8869-D10C49907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300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graphicFrame>
        <p:nvGraphicFramePr>
          <p:cNvPr id="6151" name="Object 7">
            <a:extLst>
              <a:ext uri="{FF2B5EF4-FFF2-40B4-BE49-F238E27FC236}">
                <a16:creationId xmlns:a16="http://schemas.microsoft.com/office/drawing/2014/main" id="{2D72585D-576C-4551-8889-07153C0CC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6875" y="2362200"/>
          <a:ext cx="2222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公式" r:id="rId7" imgW="2222280" imgH="698400" progId="Equation.3">
                  <p:embed/>
                </p:oleObj>
              </mc:Choice>
              <mc:Fallback>
                <p:oleObj name="公式" r:id="rId7" imgW="2222280" imgH="69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2362200"/>
                        <a:ext cx="2222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>
            <a:extLst>
              <a:ext uri="{FF2B5EF4-FFF2-40B4-BE49-F238E27FC236}">
                <a16:creationId xmlns:a16="http://schemas.microsoft.com/office/drawing/2014/main" id="{A47F91DC-C7D1-4529-8FF8-9953FA64B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002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则曲边梯形面积</a:t>
            </a:r>
          </a:p>
        </p:txBody>
      </p:sp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E15FE897-A992-4A5C-9EFD-AB8E3BAD7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0000" y="3213100"/>
          <a:ext cx="223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公式" r:id="rId9" imgW="2234880" imgH="1054080" progId="Equation.3">
                  <p:embed/>
                </p:oleObj>
              </mc:Choice>
              <mc:Fallback>
                <p:oleObj name="公式" r:id="rId9" imgW="2234880" imgH="1054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3213100"/>
                        <a:ext cx="2235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>
            <a:extLst>
              <a:ext uri="{FF2B5EF4-FFF2-40B4-BE49-F238E27FC236}">
                <a16:creationId xmlns:a16="http://schemas.microsoft.com/office/drawing/2014/main" id="{DFBDDEA6-2DC0-4BE5-AA9A-D02615430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432300"/>
          <a:ext cx="2705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公式" r:id="rId11" imgW="2705040" imgH="1054080" progId="Equation.3">
                  <p:embed/>
                </p:oleObj>
              </mc:Choice>
              <mc:Fallback>
                <p:oleObj name="公式" r:id="rId11" imgW="2705040" imgH="1054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32300"/>
                        <a:ext cx="2705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89" name="Picture 45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D01B282-7197-4640-8945-8A48FBAB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0" name="Picture 46" descr="机动">
            <a:extLst>
              <a:ext uri="{FF2B5EF4-FFF2-40B4-BE49-F238E27FC236}">
                <a16:creationId xmlns:a16="http://schemas.microsoft.com/office/drawing/2014/main" id="{E77B255A-C708-4ECF-A444-D17F25AF8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1" name="Picture 47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80CCAE-65C6-4FB1-A7D0-D0A831AD3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2" name="Picture 48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1DE8134-3730-41D8-A5AE-8FA186238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3" name="Picture 49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1F3A86A-02EA-4487-B6B9-991411907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94" name="Text Box 50">
            <a:extLst>
              <a:ext uri="{FF2B5EF4-FFF2-40B4-BE49-F238E27FC236}">
                <a16:creationId xmlns:a16="http://schemas.microsoft.com/office/drawing/2014/main" id="{B655AC89-2B94-4CC8-A124-758B3037B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195" name="Picture 51" descr="目录">
            <a:hlinkClick r:id="rId18" action="ppaction://hlinksldjump"/>
            <a:extLst>
              <a:ext uri="{FF2B5EF4-FFF2-40B4-BE49-F238E27FC236}">
                <a16:creationId xmlns:a16="http://schemas.microsoft.com/office/drawing/2014/main" id="{2256A08A-8318-45A7-96CF-3D45E5220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96" name="Group 52">
            <a:extLst>
              <a:ext uri="{FF2B5EF4-FFF2-40B4-BE49-F238E27FC236}">
                <a16:creationId xmlns:a16="http://schemas.microsoft.com/office/drawing/2014/main" id="{A712FDB1-6653-4D9B-ABFB-6FB730426062}"/>
              </a:ext>
            </a:extLst>
          </p:cNvPr>
          <p:cNvGrpSpPr>
            <a:grpSpLocks/>
          </p:cNvGrpSpPr>
          <p:nvPr/>
        </p:nvGrpSpPr>
        <p:grpSpPr bwMode="auto">
          <a:xfrm>
            <a:off x="5329238" y="3276600"/>
            <a:ext cx="3433762" cy="2743200"/>
            <a:chOff x="3357" y="2064"/>
            <a:chExt cx="2163" cy="1728"/>
          </a:xfrm>
        </p:grpSpPr>
        <p:graphicFrame>
          <p:nvGraphicFramePr>
            <p:cNvPr id="6197" name="Object 53">
              <a:extLst>
                <a:ext uri="{FF2B5EF4-FFF2-40B4-BE49-F238E27FC236}">
                  <a16:creationId xmlns:a16="http://schemas.microsoft.com/office/drawing/2014/main" id="{CCD206C4-D90F-40D7-9C9E-B9BCB50165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8" y="2130"/>
            <a:ext cx="1620" cy="1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5" name="BMP 图像" r:id="rId20" imgW="2572109" imgH="1838095" progId="Paint.Picture">
                    <p:embed/>
                  </p:oleObj>
                </mc:Choice>
                <mc:Fallback>
                  <p:oleObj name="BMP 图像" r:id="rId20" imgW="2572109" imgH="1838095" progId="Paint.Picture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2130"/>
                          <a:ext cx="1620" cy="1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98" name="Group 54">
              <a:extLst>
                <a:ext uri="{FF2B5EF4-FFF2-40B4-BE49-F238E27FC236}">
                  <a16:creationId xmlns:a16="http://schemas.microsoft.com/office/drawing/2014/main" id="{A935018C-0561-4637-848F-70A3A7E0F1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7" y="2064"/>
              <a:ext cx="2163" cy="1416"/>
              <a:chOff x="3357" y="2064"/>
              <a:chExt cx="2163" cy="1416"/>
            </a:xfrm>
          </p:grpSpPr>
          <p:graphicFrame>
            <p:nvGraphicFramePr>
              <p:cNvPr id="6199" name="Object 55">
                <a:extLst>
                  <a:ext uri="{FF2B5EF4-FFF2-40B4-BE49-F238E27FC236}">
                    <a16:creationId xmlns:a16="http://schemas.microsoft.com/office/drawing/2014/main" id="{76620501-B365-42C9-A67D-45074BD45DA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76" y="3304"/>
              <a:ext cx="141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6" name="公式" r:id="rId22" imgW="228600" imgH="241200" progId="Equation.3">
                      <p:embed/>
                    </p:oleObj>
                  </mc:Choice>
                  <mc:Fallback>
                    <p:oleObj name="公式" r:id="rId22" imgW="228600" imgH="241200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3304"/>
                            <a:ext cx="141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0" name="Line 56">
                <a:extLst>
                  <a:ext uri="{FF2B5EF4-FFF2-40B4-BE49-F238E27FC236}">
                    <a16:creationId xmlns:a16="http://schemas.microsoft.com/office/drawing/2014/main" id="{BABEE879-95F9-4989-97B1-64316D966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231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1" name="Line 57">
                <a:extLst>
                  <a:ext uri="{FF2B5EF4-FFF2-40B4-BE49-F238E27FC236}">
                    <a16:creationId xmlns:a16="http://schemas.microsoft.com/office/drawing/2014/main" id="{597D13A2-7E82-40EC-A3A5-C3C41E370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064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202" name="Object 58">
                <a:extLst>
                  <a:ext uri="{FF2B5EF4-FFF2-40B4-BE49-F238E27FC236}">
                    <a16:creationId xmlns:a16="http://schemas.microsoft.com/office/drawing/2014/main" id="{B37DA1C8-6549-4A4B-86B2-54EB5A8616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3277"/>
              <a:ext cx="141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7" name="公式" r:id="rId24" imgW="228600" imgH="241200" progId="Equation.3">
                      <p:embed/>
                    </p:oleObj>
                  </mc:Choice>
                  <mc:Fallback>
                    <p:oleObj name="公式" r:id="rId24" imgW="228600" imgH="241200" progId="Equation.3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277"/>
                            <a:ext cx="141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3" name="Object 59">
                <a:extLst>
                  <a:ext uri="{FF2B5EF4-FFF2-40B4-BE49-F238E27FC236}">
                    <a16:creationId xmlns:a16="http://schemas.microsoft.com/office/drawing/2014/main" id="{D0FE2EBD-D8CC-4A82-90CC-9D673313D4E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2" y="3276"/>
              <a:ext cx="133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8" name="公式" r:id="rId26" imgW="215640" imgH="330120" progId="Equation.3">
                      <p:embed/>
                    </p:oleObj>
                  </mc:Choice>
                  <mc:Fallback>
                    <p:oleObj name="公式" r:id="rId26" imgW="215640" imgH="330120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3276"/>
                            <a:ext cx="133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4" name="Object 60">
                <a:extLst>
                  <a:ext uri="{FF2B5EF4-FFF2-40B4-BE49-F238E27FC236}">
                    <a16:creationId xmlns:a16="http://schemas.microsoft.com/office/drawing/2014/main" id="{D7552B28-1F43-41C1-BF35-0C7200BF3FA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57" y="2064"/>
              <a:ext cx="149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9" name="公式" r:id="rId28" imgW="241200" imgH="317160" progId="Equation.3">
                      <p:embed/>
                    </p:oleObj>
                  </mc:Choice>
                  <mc:Fallback>
                    <p:oleObj name="公式" r:id="rId28" imgW="241200" imgH="317160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7" y="2064"/>
                            <a:ext cx="149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5" name="Object 61">
                <a:extLst>
                  <a:ext uri="{FF2B5EF4-FFF2-40B4-BE49-F238E27FC236}">
                    <a16:creationId xmlns:a16="http://schemas.microsoft.com/office/drawing/2014/main" id="{0C537D69-DC9C-4348-A6BF-5849FADE3A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12" y="3264"/>
              <a:ext cx="133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0" name="公式" r:id="rId30" imgW="215640" imgH="241200" progId="Equation.3">
                      <p:embed/>
                    </p:oleObj>
                  </mc:Choice>
                  <mc:Fallback>
                    <p:oleObj name="公式" r:id="rId30" imgW="215640" imgH="24120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2" y="3264"/>
                            <a:ext cx="133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206" name="Line 62">
              <a:extLst>
                <a:ext uri="{FF2B5EF4-FFF2-40B4-BE49-F238E27FC236}">
                  <a16:creationId xmlns:a16="http://schemas.microsoft.com/office/drawing/2014/main" id="{4072FBD7-B8A4-4074-B25F-AF30D04F0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618"/>
              <a:ext cx="0" cy="62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07" name="Group 63">
              <a:extLst>
                <a:ext uri="{FF2B5EF4-FFF2-40B4-BE49-F238E27FC236}">
                  <a16:creationId xmlns:a16="http://schemas.microsoft.com/office/drawing/2014/main" id="{0E859474-571F-4E6A-8E43-9510E40AB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372"/>
              <a:ext cx="1056" cy="869"/>
              <a:chOff x="3936" y="2364"/>
              <a:chExt cx="1056" cy="869"/>
            </a:xfrm>
          </p:grpSpPr>
          <p:sp>
            <p:nvSpPr>
              <p:cNvPr id="6208" name="Line 64">
                <a:extLst>
                  <a:ext uri="{FF2B5EF4-FFF2-40B4-BE49-F238E27FC236}">
                    <a16:creationId xmlns:a16="http://schemas.microsoft.com/office/drawing/2014/main" id="{BAA73376-F17B-4D8F-9654-EF1E909C8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471"/>
                <a:ext cx="0" cy="7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9" name="Line 65">
                <a:extLst>
                  <a:ext uri="{FF2B5EF4-FFF2-40B4-BE49-F238E27FC236}">
                    <a16:creationId xmlns:a16="http://schemas.microsoft.com/office/drawing/2014/main" id="{E2963E07-91A0-4DFF-80AD-58E90E042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414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0" name="Line 66">
                <a:extLst>
                  <a:ext uri="{FF2B5EF4-FFF2-40B4-BE49-F238E27FC236}">
                    <a16:creationId xmlns:a16="http://schemas.microsoft.com/office/drawing/2014/main" id="{EAE1A6C4-C1D4-4F54-BFA1-23851B904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561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6EFBC9CC-5FA2-4B88-952E-5F4C3D296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544"/>
                <a:ext cx="0" cy="6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402CD433-76A1-4532-A60F-436F4BED5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236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13" name="Group 69">
              <a:extLst>
                <a:ext uri="{FF2B5EF4-FFF2-40B4-BE49-F238E27FC236}">
                  <a16:creationId xmlns:a16="http://schemas.microsoft.com/office/drawing/2014/main" id="{5C2B1DFE-59F6-46F1-9F1E-583B2652B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5" y="3216"/>
              <a:ext cx="1053" cy="278"/>
              <a:chOff x="3975" y="3408"/>
              <a:chExt cx="1053" cy="278"/>
            </a:xfrm>
          </p:grpSpPr>
          <p:graphicFrame>
            <p:nvGraphicFramePr>
              <p:cNvPr id="6214" name="Object 70">
                <a:extLst>
                  <a:ext uri="{FF2B5EF4-FFF2-40B4-BE49-F238E27FC236}">
                    <a16:creationId xmlns:a16="http://schemas.microsoft.com/office/drawing/2014/main" id="{7B899E27-BC8A-4D20-BDB0-D680ADE6C27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75" y="3408"/>
              <a:ext cx="188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1" name="公式" r:id="rId32" imgW="304560" imgH="444240" progId="Equation.3">
                      <p:embed/>
                    </p:oleObj>
                  </mc:Choice>
                  <mc:Fallback>
                    <p:oleObj name="公式" r:id="rId32" imgW="304560" imgH="444240" progId="Equation.3">
                      <p:embed/>
                      <p:pic>
                        <p:nvPicPr>
                          <p:cNvPr id="0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5" y="3408"/>
                            <a:ext cx="188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5" name="Object 71">
                <a:extLst>
                  <a:ext uri="{FF2B5EF4-FFF2-40B4-BE49-F238E27FC236}">
                    <a16:creationId xmlns:a16="http://schemas.microsoft.com/office/drawing/2014/main" id="{E77FF766-8289-46E7-89F1-9182CF7674E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48" y="3408"/>
              <a:ext cx="180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2" name="公式" r:id="rId34" imgW="291960" imgH="444240" progId="Equation.3">
                      <p:embed/>
                    </p:oleObj>
                  </mc:Choice>
                  <mc:Fallback>
                    <p:oleObj name="公式" r:id="rId34" imgW="291960" imgH="444240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3408"/>
                            <a:ext cx="180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6" name="Object 72">
                <a:extLst>
                  <a:ext uri="{FF2B5EF4-FFF2-40B4-BE49-F238E27FC236}">
                    <a16:creationId xmlns:a16="http://schemas.microsoft.com/office/drawing/2014/main" id="{15F27E5B-DF3A-4805-B45A-1ACFC6DB7DF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64" y="3412"/>
              <a:ext cx="345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3" name="公式" r:id="rId36" imgW="558720" imgH="444240" progId="Equation.3">
                      <p:embed/>
                    </p:oleObj>
                  </mc:Choice>
                  <mc:Fallback>
                    <p:oleObj name="公式" r:id="rId36" imgW="558720" imgH="444240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3412"/>
                            <a:ext cx="345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17" name="Group 73">
              <a:extLst>
                <a:ext uri="{FF2B5EF4-FFF2-40B4-BE49-F238E27FC236}">
                  <a16:creationId xmlns:a16="http://schemas.microsoft.com/office/drawing/2014/main" id="{FE84A72A-BD26-4E47-8DC5-54AD8BA6F9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2282"/>
              <a:ext cx="1296" cy="960"/>
              <a:chOff x="3888" y="2496"/>
              <a:chExt cx="1296" cy="960"/>
            </a:xfrm>
          </p:grpSpPr>
          <p:sp>
            <p:nvSpPr>
              <p:cNvPr id="6218" name="Line 74">
                <a:extLst>
                  <a:ext uri="{FF2B5EF4-FFF2-40B4-BE49-F238E27FC236}">
                    <a16:creationId xmlns:a16="http://schemas.microsoft.com/office/drawing/2014/main" id="{0389B7D9-D893-4275-8BF5-AC5C6830E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76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9" name="Line 75">
                <a:extLst>
                  <a:ext uri="{FF2B5EF4-FFF2-40B4-BE49-F238E27FC236}">
                    <a16:creationId xmlns:a16="http://schemas.microsoft.com/office/drawing/2014/main" id="{29F849BE-2838-4604-8241-627F0C35E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271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0" name="Line 76">
                <a:extLst>
                  <a:ext uri="{FF2B5EF4-FFF2-40B4-BE49-F238E27FC236}">
                    <a16:creationId xmlns:a16="http://schemas.microsoft.com/office/drawing/2014/main" id="{4A3E865A-3F8C-4B20-AF01-51633DAD1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2640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1" name="Line 77">
                <a:extLst>
                  <a:ext uri="{FF2B5EF4-FFF2-40B4-BE49-F238E27FC236}">
                    <a16:creationId xmlns:a16="http://schemas.microsoft.com/office/drawing/2014/main" id="{1BAB5EC3-6874-4B5C-9A1A-1BF6C79A4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2" y="268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2" name="Line 78">
                <a:extLst>
                  <a:ext uri="{FF2B5EF4-FFF2-40B4-BE49-F238E27FC236}">
                    <a16:creationId xmlns:a16="http://schemas.microsoft.com/office/drawing/2014/main" id="{6C615C04-0FFB-4406-B901-DFAF9B865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" y="2496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23" name="Rectangle 79">
              <a:extLst>
                <a:ext uri="{FF2B5EF4-FFF2-40B4-BE49-F238E27FC236}">
                  <a16:creationId xmlns:a16="http://schemas.microsoft.com/office/drawing/2014/main" id="{4D8CCF83-32BC-41E8-91B9-101F0D865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03"/>
              <a:ext cx="288" cy="62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4" name="Rectangle 80">
              <a:extLst>
                <a:ext uri="{FF2B5EF4-FFF2-40B4-BE49-F238E27FC236}">
                  <a16:creationId xmlns:a16="http://schemas.microsoft.com/office/drawing/2014/main" id="{D8EDBAB3-FFE9-41DB-8585-FF971C018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2554"/>
              <a:ext cx="272" cy="671"/>
            </a:xfrm>
            <a:prstGeom prst="rect">
              <a:avLst/>
            </a:prstGeom>
            <a:solidFill>
              <a:srgbClr val="33CC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5" name="Rectangle 81">
              <a:extLst>
                <a:ext uri="{FF2B5EF4-FFF2-40B4-BE49-F238E27FC236}">
                  <a16:creationId xmlns:a16="http://schemas.microsoft.com/office/drawing/2014/main" id="{BC7D3250-01B3-4950-ADA2-75CE5728C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411"/>
              <a:ext cx="288" cy="816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6" name="Rectangle 82">
              <a:extLst>
                <a:ext uri="{FF2B5EF4-FFF2-40B4-BE49-F238E27FC236}">
                  <a16:creationId xmlns:a16="http://schemas.microsoft.com/office/drawing/2014/main" id="{E4E92151-D0C3-4D3A-BE46-EAFBC08B7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72"/>
              <a:ext cx="288" cy="759"/>
            </a:xfrm>
            <a:prstGeom prst="rect">
              <a:avLst/>
            </a:prstGeom>
            <a:solidFill>
              <a:srgbClr val="99CC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7" name="Rectangle 83">
              <a:extLst>
                <a:ext uri="{FF2B5EF4-FFF2-40B4-BE49-F238E27FC236}">
                  <a16:creationId xmlns:a16="http://schemas.microsoft.com/office/drawing/2014/main" id="{F4AF54A4-5E63-4D8B-B7C6-925D9DDDD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483"/>
              <a:ext cx="192" cy="74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8" name="Rectangle 84">
              <a:extLst>
                <a:ext uri="{FF2B5EF4-FFF2-40B4-BE49-F238E27FC236}">
                  <a16:creationId xmlns:a16="http://schemas.microsoft.com/office/drawing/2014/main" id="{BE304005-317A-4101-92A1-C8E6C7B8D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286"/>
              <a:ext cx="170" cy="941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229" name="Object 85">
              <a:extLst>
                <a:ext uri="{FF2B5EF4-FFF2-40B4-BE49-F238E27FC236}">
                  <a16:creationId xmlns:a16="http://schemas.microsoft.com/office/drawing/2014/main" id="{A6281659-45DE-4345-9B45-5A1B1DE642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3472"/>
            <a:ext cx="19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4" name="公式" r:id="rId38" imgW="304560" imgH="507960" progId="Equation.3">
                    <p:embed/>
                  </p:oleObj>
                </mc:Choice>
                <mc:Fallback>
                  <p:oleObj name="公式" r:id="rId38" imgW="304560" imgH="50796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472"/>
                          <a:ext cx="19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49" grpId="0" autoUpdateAnimBg="0"/>
      <p:bldP spid="6150" grpId="0" autoUpdateAnimBg="0"/>
      <p:bldP spid="615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214603B-9924-4D88-9743-274CE73C4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4648200" cy="609600"/>
          </a:xfrm>
        </p:spPr>
        <p:txBody>
          <a:bodyPr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变速直线运动的路程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C19E579E-0E8B-4C58-AC81-C9EC9C512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66800"/>
            <a:ext cx="365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设某物体作直线运动</a:t>
            </a:r>
            <a:r>
              <a:rPr lang="en-US" altLang="zh-CN"/>
              <a:t>,</a:t>
            </a: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FF1C72C6-452D-47BC-B426-B5A7F411A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155700"/>
          <a:ext cx="289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公式" r:id="rId3" imgW="2895480" imgH="444240" progId="Equation.3">
                  <p:embed/>
                </p:oleObj>
              </mc:Choice>
              <mc:Fallback>
                <p:oleObj name="公式" r:id="rId3" imgW="28954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155700"/>
                        <a:ext cx="289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>
            <a:extLst>
              <a:ext uri="{FF2B5EF4-FFF2-40B4-BE49-F238E27FC236}">
                <a16:creationId xmlns:a16="http://schemas.microsoft.com/office/drawing/2014/main" id="{83857065-02FC-443F-9892-6FBB2D61F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0668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且</a:t>
            </a:r>
          </a:p>
        </p:txBody>
      </p:sp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id="{810CB95A-3410-4CB8-9DF7-470D1CC19F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803400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公式" r:id="rId5" imgW="1231560" imgH="406080" progId="Equation.3">
                  <p:embed/>
                </p:oleObj>
              </mc:Choice>
              <mc:Fallback>
                <p:oleObj name="公式" r:id="rId5" imgW="12315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03400"/>
                        <a:ext cx="123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>
            <a:extLst>
              <a:ext uri="{FF2B5EF4-FFF2-40B4-BE49-F238E27FC236}">
                <a16:creationId xmlns:a16="http://schemas.microsoft.com/office/drawing/2014/main" id="{22299113-2250-4F0B-B3EB-3B315582A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1676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求在运动时间内物体所经过的路程 </a:t>
            </a:r>
            <a:r>
              <a:rPr lang="en-US" altLang="zh-CN" i="1"/>
              <a:t>s</a:t>
            </a:r>
            <a:r>
              <a:rPr lang="en-US" altLang="zh-CN"/>
              <a:t>.</a:t>
            </a:r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1DB2DD44-97DE-4D2E-A202-F3FBFCDBA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62200"/>
            <a:ext cx="189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解决步骤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41905932-7833-43EB-8EDE-AF3635C2E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9098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1) </a:t>
            </a:r>
            <a:r>
              <a:rPr lang="zh-CN" altLang="en-US" b="1">
                <a:solidFill>
                  <a:schemeClr val="tx2"/>
                </a:solidFill>
              </a:rPr>
              <a:t>大化小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7178" name="Object 10">
            <a:extLst>
              <a:ext uri="{FF2B5EF4-FFF2-40B4-BE49-F238E27FC236}">
                <a16:creationId xmlns:a16="http://schemas.microsoft.com/office/drawing/2014/main" id="{01E89E88-829F-4B84-9FA3-78930D4B15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953000"/>
          <a:ext cx="2755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公式" r:id="rId7" imgW="2755800" imgH="507960" progId="Equation.3">
                  <p:embed/>
                </p:oleObj>
              </mc:Choice>
              <mc:Fallback>
                <p:oleObj name="公式" r:id="rId7" imgW="2755800" imgH="507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953000"/>
                        <a:ext cx="2755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>
            <a:extLst>
              <a:ext uri="{FF2B5EF4-FFF2-40B4-BE49-F238E27FC236}">
                <a16:creationId xmlns:a16="http://schemas.microsoft.com/office/drawing/2014/main" id="{12E6B9C2-3525-40F0-89E3-794685E5B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9098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将它分成</a:t>
            </a:r>
          </a:p>
        </p:txBody>
      </p:sp>
      <p:graphicFrame>
        <p:nvGraphicFramePr>
          <p:cNvPr id="7180" name="Object 12">
            <a:extLst>
              <a:ext uri="{FF2B5EF4-FFF2-40B4-BE49-F238E27FC236}">
                <a16:creationId xmlns:a16="http://schemas.microsoft.com/office/drawing/2014/main" id="{3765F4D9-F85A-4B51-9940-BF073C62FA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581400"/>
          <a:ext cx="347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公式" r:id="rId9" imgW="3479760" imgH="507960" progId="Equation.3">
                  <p:embed/>
                </p:oleObj>
              </mc:Choice>
              <mc:Fallback>
                <p:oleObj name="公式" r:id="rId9" imgW="3479760" imgH="507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347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Text Box 13">
            <a:extLst>
              <a:ext uri="{FF2B5EF4-FFF2-40B4-BE49-F238E27FC236}">
                <a16:creationId xmlns:a16="http://schemas.microsoft.com/office/drawing/2014/main" id="{D47B2A92-E140-49F1-826E-3F2F6384C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5052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在每个小段上物体经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0FB507CD-4872-4E9E-97EA-DFA886563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76800"/>
            <a:ext cx="189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2) </a:t>
            </a:r>
            <a:r>
              <a:rPr lang="zh-CN" altLang="en-US" b="1">
                <a:solidFill>
                  <a:schemeClr val="tx2"/>
                </a:solidFill>
              </a:rPr>
              <a:t>常代变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7185" name="Object 17">
            <a:extLst>
              <a:ext uri="{FF2B5EF4-FFF2-40B4-BE49-F238E27FC236}">
                <a16:creationId xmlns:a16="http://schemas.microsoft.com/office/drawing/2014/main" id="{A7A53DD8-5AE2-4240-A203-3E70E8588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4953000"/>
          <a:ext cx="2768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公式" r:id="rId11" imgW="2768400" imgH="533160" progId="Equation.3">
                  <p:embed/>
                </p:oleObj>
              </mc:Choice>
              <mc:Fallback>
                <p:oleObj name="公式" r:id="rId11" imgW="276840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4953000"/>
                        <a:ext cx="2768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Text Box 18">
            <a:extLst>
              <a:ext uri="{FF2B5EF4-FFF2-40B4-BE49-F238E27FC236}">
                <a16:creationId xmlns:a16="http://schemas.microsoft.com/office/drawing/2014/main" id="{BD910FF2-B7E3-438F-9EF5-478CB7B00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876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得</a:t>
            </a:r>
          </a:p>
        </p:txBody>
      </p:sp>
      <p:graphicFrame>
        <p:nvGraphicFramePr>
          <p:cNvPr id="7187" name="Object 19">
            <a:extLst>
              <a:ext uri="{FF2B5EF4-FFF2-40B4-BE49-F238E27FC236}">
                <a16:creationId xmlns:a16="http://schemas.microsoft.com/office/drawing/2014/main" id="{D8C8F701-2F2B-46CD-971B-EF6EFA80F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2050" y="5638800"/>
          <a:ext cx="208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公式" r:id="rId13" imgW="2082600" imgH="507960" progId="Equation.3">
                  <p:embed/>
                </p:oleObj>
              </mc:Choice>
              <mc:Fallback>
                <p:oleObj name="公式" r:id="rId13" imgW="2082600" imgH="5079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5638800"/>
                        <a:ext cx="2082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>
            <a:extLst>
              <a:ext uri="{FF2B5EF4-FFF2-40B4-BE49-F238E27FC236}">
                <a16:creationId xmlns:a16="http://schemas.microsoft.com/office/drawing/2014/main" id="{8EA4BD73-54E2-4227-AB16-494F43DFAB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971800"/>
          <a:ext cx="530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公式" r:id="rId15" imgW="5308560" imgH="469800" progId="Equation.3">
                  <p:embed/>
                </p:oleObj>
              </mc:Choice>
              <mc:Fallback>
                <p:oleObj name="公式" r:id="rId15" imgW="5308560" imgH="469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530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2" name="Object 24">
            <a:extLst>
              <a:ext uri="{FF2B5EF4-FFF2-40B4-BE49-F238E27FC236}">
                <a16:creationId xmlns:a16="http://schemas.microsoft.com/office/drawing/2014/main" id="{6CF3A517-BDD6-4390-81E4-89FC322F93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267200"/>
          <a:ext cx="279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公式" r:id="rId17" imgW="2793960" imgH="507960" progId="Equation.3">
                  <p:embed/>
                </p:oleObj>
              </mc:Choice>
              <mc:Fallback>
                <p:oleObj name="公式" r:id="rId17" imgW="2793960" imgH="5079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267200"/>
                        <a:ext cx="279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Object 25">
            <a:extLst>
              <a:ext uri="{FF2B5EF4-FFF2-40B4-BE49-F238E27FC236}">
                <a16:creationId xmlns:a16="http://schemas.microsoft.com/office/drawing/2014/main" id="{82183924-1B0D-4B69-9165-51320BDB23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2200" y="5703888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公式" r:id="rId19" imgW="2031840" imgH="406080" progId="Equation.3">
                  <p:embed/>
                </p:oleObj>
              </mc:Choice>
              <mc:Fallback>
                <p:oleObj name="公式" r:id="rId19" imgW="203184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5703888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Text Box 27">
            <a:extLst>
              <a:ext uri="{FF2B5EF4-FFF2-40B4-BE49-F238E27FC236}">
                <a16:creationId xmlns:a16="http://schemas.microsoft.com/office/drawing/2014/main" id="{AB00CF79-1E4D-4CFE-92CB-58BE6A3AD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0668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已知速度</a:t>
            </a:r>
          </a:p>
        </p:txBody>
      </p:sp>
      <p:pic>
        <p:nvPicPr>
          <p:cNvPr id="7196" name="Picture 28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58A1ED0C-6D08-4A76-8456-1D183E99C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7" name="Picture 29" descr="机动">
            <a:extLst>
              <a:ext uri="{FF2B5EF4-FFF2-40B4-BE49-F238E27FC236}">
                <a16:creationId xmlns:a16="http://schemas.microsoft.com/office/drawing/2014/main" id="{EE01EBA7-A4A1-4D5B-9E74-EDB27A576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B041C69-3315-4027-821E-AFDF0D30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9" name="Picture 31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51F4100-4A57-4B59-9B87-7CA4BF307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0" name="Picture 32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ADC931-9352-4017-9175-19F6B4405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01" name="Text Box 33">
            <a:extLst>
              <a:ext uri="{FF2B5EF4-FFF2-40B4-BE49-F238E27FC236}">
                <a16:creationId xmlns:a16="http://schemas.microsoft.com/office/drawing/2014/main" id="{C01276ED-854A-4429-A28D-7C643D470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202" name="Picture 34" descr="目录">
            <a:hlinkClick r:id="rId26" action="ppaction://hlinksldjump"/>
            <a:extLst>
              <a:ext uri="{FF2B5EF4-FFF2-40B4-BE49-F238E27FC236}">
                <a16:creationId xmlns:a16="http://schemas.microsoft.com/office/drawing/2014/main" id="{1BA3C7FA-5C2C-4638-91B6-B6B2196A9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03" name="Text Box 35">
            <a:extLst>
              <a:ext uri="{FF2B5EF4-FFF2-40B4-BE49-F238E27FC236}">
                <a16:creationId xmlns:a16="http://schemas.microsoft.com/office/drawing/2014/main" id="{CF842258-08F9-4C0D-A0CB-E2532FBB5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194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个小段</a:t>
            </a:r>
          </a:p>
        </p:txBody>
      </p:sp>
      <p:sp>
        <p:nvSpPr>
          <p:cNvPr id="7204" name="Text Box 36">
            <a:extLst>
              <a:ext uri="{FF2B5EF4-FFF2-40B4-BE49-F238E27FC236}">
                <a16:creationId xmlns:a16="http://schemas.microsoft.com/office/drawing/2014/main" id="{043ED278-EFDF-4423-883A-44E93F469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052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过的路程为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3" grpId="0" autoUpdateAnimBg="0"/>
      <p:bldP spid="7175" grpId="0" autoUpdateAnimBg="0"/>
      <p:bldP spid="7176" grpId="0" autoUpdateAnimBg="0"/>
      <p:bldP spid="7177" grpId="0" autoUpdateAnimBg="0"/>
      <p:bldP spid="7179" grpId="0" autoUpdateAnimBg="0"/>
      <p:bldP spid="7181" grpId="0" autoUpdateAnimBg="0"/>
      <p:bldP spid="7182" grpId="0" autoUpdateAnimBg="0"/>
      <p:bldP spid="7186" grpId="0" autoUpdateAnimBg="0"/>
      <p:bldP spid="7195" grpId="0" build="p" autoUpdateAnimBg="0"/>
      <p:bldP spid="7203" grpId="0" autoUpdateAnimBg="0"/>
      <p:bldP spid="720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8F6D17D-AE95-48DD-8535-9D61CFAB8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304800"/>
            <a:ext cx="2133600" cy="6096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itchFamily="49" charset="-122"/>
              </a:rPr>
              <a:t>3) </a:t>
            </a:r>
            <a:r>
              <a:rPr lang="zh-CN" altLang="en-US" sz="2800" b="1">
                <a:ea typeface="楷体_GB2312" pitchFamily="49" charset="-122"/>
              </a:rPr>
              <a:t>近似和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F1BDB670-794F-4BC7-B67F-58F0D8C92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6050" y="850900"/>
          <a:ext cx="2197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公式" r:id="rId3" imgW="2197080" imgH="1054080" progId="Equation.3">
                  <p:embed/>
                </p:oleObj>
              </mc:Choice>
              <mc:Fallback>
                <p:oleObj name="公式" r:id="rId3" imgW="2197080" imgH="1054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850900"/>
                        <a:ext cx="2197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>
            <a:extLst>
              <a:ext uri="{FF2B5EF4-FFF2-40B4-BE49-F238E27FC236}">
                <a16:creationId xmlns:a16="http://schemas.microsoft.com/office/drawing/2014/main" id="{BA50FFA2-5C65-4E24-8A8E-7B18F76C3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9192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4) </a:t>
            </a:r>
            <a:r>
              <a:rPr lang="zh-CN" altLang="en-US" b="1">
                <a:solidFill>
                  <a:schemeClr val="tx2"/>
                </a:solidFill>
              </a:rPr>
              <a:t>取极限 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CE6687B8-8680-45D3-89A8-E8DEA5479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2289175"/>
          <a:ext cx="2832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公式" r:id="rId5" imgW="2831760" imgH="1054080" progId="Equation.3">
                  <p:embed/>
                </p:oleObj>
              </mc:Choice>
              <mc:Fallback>
                <p:oleObj name="公式" r:id="rId5" imgW="2831760" imgH="1054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2289175"/>
                        <a:ext cx="2832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A02399EF-57A0-4D42-872A-3FED7668AB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7300" y="2590800"/>
          <a:ext cx="214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公式" r:id="rId7" imgW="2145960" imgH="698400" progId="Equation.3">
                  <p:embed/>
                </p:oleObj>
              </mc:Choice>
              <mc:Fallback>
                <p:oleObj name="公式" r:id="rId7" imgW="2145960" imgH="69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2590800"/>
                        <a:ext cx="2146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>
            <a:extLst>
              <a:ext uri="{FF2B5EF4-FFF2-40B4-BE49-F238E27FC236}">
                <a16:creationId xmlns:a16="http://schemas.microsoft.com/office/drawing/2014/main" id="{1003C97F-6D3B-47E2-8DAA-3022D37B4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05200"/>
            <a:ext cx="3956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上述两个问题的</a:t>
            </a:r>
            <a:r>
              <a:rPr lang="zh-CN" altLang="en-US" b="1"/>
              <a:t>共性</a:t>
            </a:r>
            <a:r>
              <a:rPr lang="en-US" altLang="zh-CN"/>
              <a:t>: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8187459F-9ADB-41DA-8C96-D00A665E1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290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解决问题的方法步骤相同 </a:t>
            </a:r>
            <a:r>
              <a:rPr lang="en-US" altLang="zh-CN"/>
              <a:t>:</a:t>
            </a: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DA9BECAF-FA39-42DF-802C-1BEAD82D6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0" y="4738688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“</a:t>
            </a:r>
            <a:r>
              <a:rPr lang="zh-CN" altLang="en-US">
                <a:solidFill>
                  <a:schemeClr val="tx2"/>
                </a:solidFill>
              </a:rPr>
              <a:t>大化小 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>
                <a:solidFill>
                  <a:schemeClr val="tx2"/>
                </a:solidFill>
              </a:rPr>
              <a:t>常代变 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>
                <a:solidFill>
                  <a:schemeClr val="tx2"/>
                </a:solidFill>
              </a:rPr>
              <a:t>近似和 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>
                <a:solidFill>
                  <a:schemeClr val="tx2"/>
                </a:solidFill>
              </a:rPr>
              <a:t>取极限 ”</a:t>
            </a: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7CA04A29-6635-4036-AF90-E4713177C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所求量极限结构式相同</a:t>
            </a:r>
            <a:r>
              <a:rPr lang="en-US" altLang="zh-CN"/>
              <a:t>: </a:t>
            </a: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824AD2EA-B1CA-41F7-A2B4-1C4CD68A4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3340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特殊乘积和式的极限</a:t>
            </a:r>
          </a:p>
        </p:txBody>
      </p:sp>
      <p:pic>
        <p:nvPicPr>
          <p:cNvPr id="8204" name="Picture 1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BC0509A-DB0F-4667-939E-C882BCC59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5" name="Picture 13" descr="机动">
            <a:extLst>
              <a:ext uri="{FF2B5EF4-FFF2-40B4-BE49-F238E27FC236}">
                <a16:creationId xmlns:a16="http://schemas.microsoft.com/office/drawing/2014/main" id="{361E01CF-F478-48FC-A49F-E1AC3BF02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BE977AF-D9D6-4D3C-9D12-177BF073D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1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B5196F0-19D9-45E7-AC08-7F2587F91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45ED5D-E1CE-42A6-9E69-FF437D988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9" name="Text Box 17">
            <a:extLst>
              <a:ext uri="{FF2B5EF4-FFF2-40B4-BE49-F238E27FC236}">
                <a16:creationId xmlns:a16="http://schemas.microsoft.com/office/drawing/2014/main" id="{2E7385C4-4DFA-4BAC-8FBA-B54BFBA1D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210" name="Picture 18" descr="目录">
            <a:hlinkClick r:id="rId14" action="ppaction://hlinksldjump"/>
            <a:extLst>
              <a:ext uri="{FF2B5EF4-FFF2-40B4-BE49-F238E27FC236}">
                <a16:creationId xmlns:a16="http://schemas.microsoft.com/office/drawing/2014/main" id="{A16C2FB0-7E39-4C16-87DC-FFD259811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9" grpId="0" autoUpdateAnimBg="0"/>
      <p:bldP spid="8200" grpId="0" autoUpdateAnimBg="0"/>
      <p:bldP spid="8201" grpId="0" autoUpdateAnimBg="0"/>
      <p:bldP spid="8202" grpId="0" autoUpdateAnimBg="0"/>
      <p:bldP spid="820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4">
            <a:extLst>
              <a:ext uri="{FF2B5EF4-FFF2-40B4-BE49-F238E27FC236}">
                <a16:creationId xmlns:a16="http://schemas.microsoft.com/office/drawing/2014/main" id="{EA0E7AC0-57FE-4872-A13A-600AB11EEE3C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4486275"/>
            <a:ext cx="3816350" cy="460375"/>
            <a:chOff x="3303" y="3571"/>
            <a:chExt cx="2404" cy="290"/>
          </a:xfrm>
        </p:grpSpPr>
        <p:grpSp>
          <p:nvGrpSpPr>
            <p:cNvPr id="9221" name="Group 5">
              <a:extLst>
                <a:ext uri="{FF2B5EF4-FFF2-40B4-BE49-F238E27FC236}">
                  <a16:creationId xmlns:a16="http://schemas.microsoft.com/office/drawing/2014/main" id="{47DF06F0-038A-46CB-9135-927042ABF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3" y="3571"/>
              <a:ext cx="2404" cy="290"/>
              <a:chOff x="3303" y="3571"/>
              <a:chExt cx="2404" cy="290"/>
            </a:xfrm>
          </p:grpSpPr>
          <p:graphicFrame>
            <p:nvGraphicFramePr>
              <p:cNvPr id="9222" name="Object 6">
                <a:extLst>
                  <a:ext uri="{FF2B5EF4-FFF2-40B4-BE49-F238E27FC236}">
                    <a16:creationId xmlns:a16="http://schemas.microsoft.com/office/drawing/2014/main" id="{D501553B-75A5-4B76-BFE8-F8F8549089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41" y="3571"/>
              <a:ext cx="247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85" name="公式" r:id="rId3" imgW="126720" imgH="139680" progId="Equation.3">
                      <p:embed/>
                    </p:oleObj>
                  </mc:Choice>
                  <mc:Fallback>
                    <p:oleObj name="公式" r:id="rId3" imgW="126720" imgH="13968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1" y="3571"/>
                            <a:ext cx="247" cy="27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3" name="Object 7">
                <a:extLst>
                  <a:ext uri="{FF2B5EF4-FFF2-40B4-BE49-F238E27FC236}">
                    <a16:creationId xmlns:a16="http://schemas.microsoft.com/office/drawing/2014/main" id="{2118B0C8-1440-487D-8736-D65C2A2A7F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84" y="3571"/>
              <a:ext cx="207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86" name="公式" r:id="rId5" imgW="126720" imgH="177480" progId="Equation.3">
                      <p:embed/>
                    </p:oleObj>
                  </mc:Choice>
                  <mc:Fallback>
                    <p:oleObj name="公式" r:id="rId5" imgW="126720" imgH="1774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3571"/>
                            <a:ext cx="207" cy="29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4" name="Object 8">
                <a:extLst>
                  <a:ext uri="{FF2B5EF4-FFF2-40B4-BE49-F238E27FC236}">
                    <a16:creationId xmlns:a16="http://schemas.microsoft.com/office/drawing/2014/main" id="{22E5FC44-3D7E-430D-86A6-1D1CD21004F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57" y="3581"/>
              <a:ext cx="250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87" name="公式" r:id="rId7" imgW="126720" imgH="139680" progId="Equation.3">
                      <p:embed/>
                    </p:oleObj>
                  </mc:Choice>
                  <mc:Fallback>
                    <p:oleObj name="公式" r:id="rId7" imgW="126720" imgH="13968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57" y="3581"/>
                            <a:ext cx="250" cy="27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5" name="Object 9">
                <a:extLst>
                  <a:ext uri="{FF2B5EF4-FFF2-40B4-BE49-F238E27FC236}">
                    <a16:creationId xmlns:a16="http://schemas.microsoft.com/office/drawing/2014/main" id="{080AA0CB-FBAB-465B-AE17-6883527A0E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03" y="3571"/>
              <a:ext cx="249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88" name="公式" r:id="rId9" imgW="126720" imgH="139680" progId="Equation.3">
                      <p:embed/>
                    </p:oleObj>
                  </mc:Choice>
                  <mc:Fallback>
                    <p:oleObj name="公式" r:id="rId9" imgW="126720" imgH="13968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3" y="3571"/>
                            <a:ext cx="249" cy="27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6" name="Line 10">
                <a:extLst>
                  <a:ext uri="{FF2B5EF4-FFF2-40B4-BE49-F238E27FC236}">
                    <a16:creationId xmlns:a16="http://schemas.microsoft.com/office/drawing/2014/main" id="{63A695D5-A241-4826-A3E7-38D60455F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600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27" name="Line 11">
              <a:extLst>
                <a:ext uri="{FF2B5EF4-FFF2-40B4-BE49-F238E27FC236}">
                  <a16:creationId xmlns:a16="http://schemas.microsoft.com/office/drawing/2014/main" id="{7F3012A7-91A8-4E3D-9088-39A00E313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3" y="3600"/>
              <a:ext cx="14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8" name="Rectangle 12">
            <a:extLst>
              <a:ext uri="{FF2B5EF4-FFF2-40B4-BE49-F238E27FC236}">
                <a16:creationId xmlns:a16="http://schemas.microsoft.com/office/drawing/2014/main" id="{4FA4BAAD-ACCA-4328-81B2-41D79F67F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4343400" cy="685800"/>
          </a:xfrm>
        </p:spPr>
        <p:txBody>
          <a:bodyPr/>
          <a:lstStyle/>
          <a:p>
            <a:pPr algn="l"/>
            <a:r>
              <a:rPr lang="zh-CN" altLang="en-US" sz="3600" b="1">
                <a:ea typeface="楷体_GB2312" pitchFamily="49" charset="-122"/>
              </a:rPr>
              <a:t>二、定积分定义</a:t>
            </a:r>
            <a:endParaRPr lang="zh-CN" altLang="en-US" sz="2800" b="1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9230" name="Object 14">
            <a:extLst>
              <a:ext uri="{FF2B5EF4-FFF2-40B4-BE49-F238E27FC236}">
                <a16:creationId xmlns:a16="http://schemas.microsoft.com/office/drawing/2014/main" id="{49214AC7-325F-4A85-BF6B-4B52E427FC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066800"/>
          <a:ext cx="429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公式" r:id="rId11" imgW="4292280" imgH="457200" progId="Equation.3">
                  <p:embed/>
                </p:oleObj>
              </mc:Choice>
              <mc:Fallback>
                <p:oleObj name="公式" r:id="rId11" imgW="429228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429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>
            <a:extLst>
              <a:ext uri="{FF2B5EF4-FFF2-40B4-BE49-F238E27FC236}">
                <a16:creationId xmlns:a16="http://schemas.microsoft.com/office/drawing/2014/main" id="{556BB8DE-B824-427E-87CC-D81C985291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079500"/>
          <a:ext cx="193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公式" r:id="rId13" imgW="1930320" imgH="444240" progId="Equation.3">
                  <p:embed/>
                </p:oleObj>
              </mc:Choice>
              <mc:Fallback>
                <p:oleObj name="公式" r:id="rId13" imgW="193032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079500"/>
                        <a:ext cx="193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Text Box 19">
            <a:extLst>
              <a:ext uri="{FF2B5EF4-FFF2-40B4-BE49-F238E27FC236}">
                <a16:creationId xmlns:a16="http://schemas.microsoft.com/office/drawing/2014/main" id="{DA88AEF5-BB2C-48AC-9BCD-75451A28E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9906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任一种</a:t>
            </a:r>
            <a:r>
              <a:rPr lang="zh-CN" altLang="en-US"/>
              <a:t>分法</a:t>
            </a:r>
          </a:p>
        </p:txBody>
      </p:sp>
      <p:graphicFrame>
        <p:nvGraphicFramePr>
          <p:cNvPr id="9237" name="Object 21">
            <a:extLst>
              <a:ext uri="{FF2B5EF4-FFF2-40B4-BE49-F238E27FC236}">
                <a16:creationId xmlns:a16="http://schemas.microsoft.com/office/drawing/2014/main" id="{921776CF-155D-40DF-B446-E24211E240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" y="1689100"/>
          <a:ext cx="439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公式" r:id="rId15" imgW="4394160" imgH="444240" progId="Equation.3">
                  <p:embed/>
                </p:oleObj>
              </mc:Choice>
              <mc:Fallback>
                <p:oleObj name="公式" r:id="rId15" imgW="4394160" imgH="44424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689100"/>
                        <a:ext cx="439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>
            <a:extLst>
              <a:ext uri="{FF2B5EF4-FFF2-40B4-BE49-F238E27FC236}">
                <a16:creationId xmlns:a16="http://schemas.microsoft.com/office/drawing/2014/main" id="{100462C6-2B4A-4D5A-8254-261EF347D8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689100"/>
          <a:ext cx="2743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公式" r:id="rId17" imgW="2743200" imgH="520560" progId="Equation.3">
                  <p:embed/>
                </p:oleObj>
              </mc:Choice>
              <mc:Fallback>
                <p:oleObj name="公式" r:id="rId17" imgW="2743200" imgH="5205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89100"/>
                        <a:ext cx="2743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Text Box 24">
            <a:extLst>
              <a:ext uri="{FF2B5EF4-FFF2-40B4-BE49-F238E27FC236}">
                <a16:creationId xmlns:a16="http://schemas.microsoft.com/office/drawing/2014/main" id="{C6AD6823-A537-42CB-AF00-4C774A9EF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6144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任取</a:t>
            </a:r>
          </a:p>
        </p:txBody>
      </p:sp>
      <p:graphicFrame>
        <p:nvGraphicFramePr>
          <p:cNvPr id="9241" name="Object 25">
            <a:extLst>
              <a:ext uri="{FF2B5EF4-FFF2-40B4-BE49-F238E27FC236}">
                <a16:creationId xmlns:a16="http://schemas.microsoft.com/office/drawing/2014/main" id="{DA334E89-DA1D-4371-9AFD-AD98322AB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" y="2452688"/>
          <a:ext cx="218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公式" r:id="rId19" imgW="2184120" imgH="507960" progId="Equation.3">
                  <p:embed/>
                </p:oleObj>
              </mc:Choice>
              <mc:Fallback>
                <p:oleObj name="公式" r:id="rId19" imgW="2184120" imgH="507960" progId="Equation.3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2452688"/>
                        <a:ext cx="2184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26">
            <a:extLst>
              <a:ext uri="{FF2B5EF4-FFF2-40B4-BE49-F238E27FC236}">
                <a16:creationId xmlns:a16="http://schemas.microsoft.com/office/drawing/2014/main" id="{0EDE1B3A-D6B8-4E34-B513-423FF2F776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9975" y="3922713"/>
          <a:ext cx="4286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公式" r:id="rId21" imgW="164880" imgH="241200" progId="Equation.3">
                  <p:embed/>
                </p:oleObj>
              </mc:Choice>
              <mc:Fallback>
                <p:oleObj name="公式" r:id="rId21" imgW="164880" imgH="241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975" y="3922713"/>
                        <a:ext cx="42862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Object 29">
            <a:extLst>
              <a:ext uri="{FF2B5EF4-FFF2-40B4-BE49-F238E27FC236}">
                <a16:creationId xmlns:a16="http://schemas.microsoft.com/office/drawing/2014/main" id="{52576397-1E11-46C5-84CD-776A6C3705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8100" y="247015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公式" r:id="rId23" imgW="3974760" imgH="711000" progId="Equation.3">
                  <p:embed/>
                </p:oleObj>
              </mc:Choice>
              <mc:Fallback>
                <p:oleObj name="公式" r:id="rId23" imgW="3974760" imgH="711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247015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32">
            <a:extLst>
              <a:ext uri="{FF2B5EF4-FFF2-40B4-BE49-F238E27FC236}">
                <a16:creationId xmlns:a16="http://schemas.microsoft.com/office/drawing/2014/main" id="{6FE11F48-C4BC-475D-AFE9-45278C338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2171700"/>
          <a:ext cx="1778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公式" r:id="rId25" imgW="1777680" imgH="1028520" progId="Equation.3">
                  <p:embed/>
                </p:oleObj>
              </mc:Choice>
              <mc:Fallback>
                <p:oleObj name="公式" r:id="rId25" imgW="1777680" imgH="10285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171700"/>
                        <a:ext cx="1778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9" name="Text Box 33">
            <a:extLst>
              <a:ext uri="{FF2B5EF4-FFF2-40B4-BE49-F238E27FC236}">
                <a16:creationId xmlns:a16="http://schemas.microsoft.com/office/drawing/2014/main" id="{6AEE8BDB-35B4-4C19-AE25-1365173D7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2004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总趋于确定的极限</a:t>
            </a:r>
            <a:r>
              <a:rPr lang="zh-CN" altLang="en-US" i="1"/>
              <a:t> </a:t>
            </a:r>
            <a:r>
              <a:rPr lang="en-US" altLang="zh-CN" i="1"/>
              <a:t>I</a:t>
            </a:r>
            <a:r>
              <a:rPr lang="en-US" altLang="zh-CN"/>
              <a:t> , </a:t>
            </a:r>
          </a:p>
        </p:txBody>
      </p:sp>
      <p:sp>
        <p:nvSpPr>
          <p:cNvPr id="9250" name="Text Box 34">
            <a:extLst>
              <a:ext uri="{FF2B5EF4-FFF2-40B4-BE49-F238E27FC236}">
                <a16:creationId xmlns:a16="http://schemas.microsoft.com/office/drawing/2014/main" id="{D0BD8F6A-8432-4498-BE27-DBE35F7A8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20675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则称此极限 </a:t>
            </a:r>
            <a:r>
              <a:rPr lang="en-US" altLang="zh-CN" i="1"/>
              <a:t>I </a:t>
            </a:r>
            <a:r>
              <a:rPr lang="zh-CN" altLang="en-US"/>
              <a:t>为函数</a:t>
            </a:r>
          </a:p>
        </p:txBody>
      </p:sp>
      <p:graphicFrame>
        <p:nvGraphicFramePr>
          <p:cNvPr id="9252" name="Object 36">
            <a:extLst>
              <a:ext uri="{FF2B5EF4-FFF2-40B4-BE49-F238E27FC236}">
                <a16:creationId xmlns:a16="http://schemas.microsoft.com/office/drawing/2014/main" id="{B9D5F000-F2A5-4EAE-AC67-C13BA07D8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32766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公式" r:id="rId27" imgW="736560" imgH="406080" progId="Equation.3">
                  <p:embed/>
                </p:oleObj>
              </mc:Choice>
              <mc:Fallback>
                <p:oleObj name="公式" r:id="rId27" imgW="736560" imgH="4060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2766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Text Box 37">
            <a:extLst>
              <a:ext uri="{FF2B5EF4-FFF2-40B4-BE49-F238E27FC236}">
                <a16:creationId xmlns:a16="http://schemas.microsoft.com/office/drawing/2014/main" id="{D5B3CF1D-B172-4318-9EF4-9386CF06E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00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在区间</a:t>
            </a:r>
          </a:p>
        </p:txBody>
      </p:sp>
      <p:graphicFrame>
        <p:nvGraphicFramePr>
          <p:cNvPr id="9254" name="Object 38">
            <a:extLst>
              <a:ext uri="{FF2B5EF4-FFF2-40B4-BE49-F238E27FC236}">
                <a16:creationId xmlns:a16="http://schemas.microsoft.com/office/drawing/2014/main" id="{D195D691-1B2D-4EC0-9540-A4403551E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" y="3922713"/>
          <a:ext cx="81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公式" r:id="rId29" imgW="812520" imgH="406080" progId="Equation.3">
                  <p:embed/>
                </p:oleObj>
              </mc:Choice>
              <mc:Fallback>
                <p:oleObj name="公式" r:id="rId29" imgW="812520" imgH="406080" progId="Equation.3">
                  <p:embed/>
                  <p:pic>
                    <p:nvPicPr>
                      <p:cNvPr id="0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922713"/>
                        <a:ext cx="81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5" name="Text Box 39">
            <a:extLst>
              <a:ext uri="{FF2B5EF4-FFF2-40B4-BE49-F238E27FC236}">
                <a16:creationId xmlns:a16="http://schemas.microsoft.com/office/drawing/2014/main" id="{A4BBC0F6-4FAF-4E4E-84C4-5D4AA74EF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上的</a:t>
            </a:r>
            <a:r>
              <a:rPr lang="zh-CN" altLang="en-US" b="1">
                <a:solidFill>
                  <a:schemeClr val="tx2"/>
                </a:solidFill>
              </a:rPr>
              <a:t>定积分</a:t>
            </a:r>
            <a:r>
              <a:rPr lang="en-US" altLang="zh-CN"/>
              <a:t>,</a:t>
            </a:r>
          </a:p>
        </p:txBody>
      </p:sp>
      <p:grpSp>
        <p:nvGrpSpPr>
          <p:cNvPr id="9256" name="Group 40">
            <a:extLst>
              <a:ext uri="{FF2B5EF4-FFF2-40B4-BE49-F238E27FC236}">
                <a16:creationId xmlns:a16="http://schemas.microsoft.com/office/drawing/2014/main" id="{4B8AB086-A86C-41FA-8F8B-059406AFF4FA}"/>
              </a:ext>
            </a:extLst>
          </p:cNvPr>
          <p:cNvGrpSpPr>
            <a:grpSpLocks/>
          </p:cNvGrpSpPr>
          <p:nvPr/>
        </p:nvGrpSpPr>
        <p:grpSpPr bwMode="auto">
          <a:xfrm>
            <a:off x="6234113" y="4430713"/>
            <a:ext cx="1781175" cy="598487"/>
            <a:chOff x="3831" y="3168"/>
            <a:chExt cx="1122" cy="377"/>
          </a:xfrm>
        </p:grpSpPr>
        <p:graphicFrame>
          <p:nvGraphicFramePr>
            <p:cNvPr id="9257" name="Object 41">
              <a:extLst>
                <a:ext uri="{FF2B5EF4-FFF2-40B4-BE49-F238E27FC236}">
                  <a16:creationId xmlns:a16="http://schemas.microsoft.com/office/drawing/2014/main" id="{B0374E9E-19D3-401C-A5D5-429BB7F7B1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1" y="3168"/>
            <a:ext cx="249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9" name="公式" r:id="rId31" imgW="152280" imgH="215640" progId="Equation.3">
                    <p:embed/>
                  </p:oleObj>
                </mc:Choice>
                <mc:Fallback>
                  <p:oleObj name="公式" r:id="rId31" imgW="152280" imgH="21564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1" y="3168"/>
                          <a:ext cx="249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8" name="Object 42">
              <a:extLst>
                <a:ext uri="{FF2B5EF4-FFF2-40B4-BE49-F238E27FC236}">
                  <a16:creationId xmlns:a16="http://schemas.microsoft.com/office/drawing/2014/main" id="{752D4532-A08B-46AF-84FD-1A31433C7A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3168"/>
            <a:ext cx="249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0" name="公式" r:id="rId33" imgW="152280" imgH="228600" progId="Equation.3">
                    <p:embed/>
                  </p:oleObj>
                </mc:Choice>
                <mc:Fallback>
                  <p:oleObj name="公式" r:id="rId33" imgW="152280" imgH="2286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168"/>
                          <a:ext cx="249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9" name="Object 43">
              <a:extLst>
                <a:ext uri="{FF2B5EF4-FFF2-40B4-BE49-F238E27FC236}">
                  <a16:creationId xmlns:a16="http://schemas.microsoft.com/office/drawing/2014/main" id="{8C59BED7-403D-4B6A-9FBC-5D083FF1ED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3168"/>
            <a:ext cx="396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1" name="公式" r:id="rId35" imgW="241200" imgH="228600" progId="Equation.3">
                    <p:embed/>
                  </p:oleObj>
                </mc:Choice>
                <mc:Fallback>
                  <p:oleObj name="公式" r:id="rId35" imgW="241200" imgH="2286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168"/>
                          <a:ext cx="396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60" name="Group 44">
            <a:extLst>
              <a:ext uri="{FF2B5EF4-FFF2-40B4-BE49-F238E27FC236}">
                <a16:creationId xmlns:a16="http://schemas.microsoft.com/office/drawing/2014/main" id="{A0428654-9F6C-47EC-8ACB-4F935433C06E}"/>
              </a:ext>
            </a:extLst>
          </p:cNvPr>
          <p:cNvGrpSpPr>
            <a:grpSpLocks/>
          </p:cNvGrpSpPr>
          <p:nvPr/>
        </p:nvGrpSpPr>
        <p:grpSpPr bwMode="auto">
          <a:xfrm>
            <a:off x="5980113" y="4462463"/>
            <a:ext cx="2368550" cy="76200"/>
            <a:chOff x="3767" y="3408"/>
            <a:chExt cx="1492" cy="48"/>
          </a:xfrm>
        </p:grpSpPr>
        <p:sp>
          <p:nvSpPr>
            <p:cNvPr id="9261" name="Line 45">
              <a:extLst>
                <a:ext uri="{FF2B5EF4-FFF2-40B4-BE49-F238E27FC236}">
                  <a16:creationId xmlns:a16="http://schemas.microsoft.com/office/drawing/2014/main" id="{529E0B0E-27B8-4181-A3B6-A5F98AB89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2" name="Line 46">
              <a:extLst>
                <a:ext uri="{FF2B5EF4-FFF2-40B4-BE49-F238E27FC236}">
                  <a16:creationId xmlns:a16="http://schemas.microsoft.com/office/drawing/2014/main" id="{AACB15B0-7C5A-4107-B19A-4E794DAE3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3" name="Line 47">
              <a:extLst>
                <a:ext uri="{FF2B5EF4-FFF2-40B4-BE49-F238E27FC236}">
                  <a16:creationId xmlns:a16="http://schemas.microsoft.com/office/drawing/2014/main" id="{B8DDD24B-1021-4930-A46B-7637FF03B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4" name="Line 48">
              <a:extLst>
                <a:ext uri="{FF2B5EF4-FFF2-40B4-BE49-F238E27FC236}">
                  <a16:creationId xmlns:a16="http://schemas.microsoft.com/office/drawing/2014/main" id="{1E334FE5-CC55-4B92-83E1-4C266D170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5" name="Line 49">
              <a:extLst>
                <a:ext uri="{FF2B5EF4-FFF2-40B4-BE49-F238E27FC236}">
                  <a16:creationId xmlns:a16="http://schemas.microsoft.com/office/drawing/2014/main" id="{4DE65B88-FDB3-4935-9201-B10BDF94C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6" name="Line 50">
              <a:extLst>
                <a:ext uri="{FF2B5EF4-FFF2-40B4-BE49-F238E27FC236}">
                  <a16:creationId xmlns:a16="http://schemas.microsoft.com/office/drawing/2014/main" id="{D23272A2-64BD-4983-9175-58B9572F7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7" name="Line 51">
              <a:extLst>
                <a:ext uri="{FF2B5EF4-FFF2-40B4-BE49-F238E27FC236}">
                  <a16:creationId xmlns:a16="http://schemas.microsoft.com/office/drawing/2014/main" id="{2E34C091-2531-4545-B2A8-219942992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9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8" name="Line 52">
              <a:extLst>
                <a:ext uri="{FF2B5EF4-FFF2-40B4-BE49-F238E27FC236}">
                  <a16:creationId xmlns:a16="http://schemas.microsoft.com/office/drawing/2014/main" id="{B99C9052-62FF-4132-AC4B-CBCB1DE7B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69" name="Line 53">
            <a:extLst>
              <a:ext uri="{FF2B5EF4-FFF2-40B4-BE49-F238E27FC236}">
                <a16:creationId xmlns:a16="http://schemas.microsoft.com/office/drawing/2014/main" id="{097468A0-6CDA-4F20-81D9-AF49C0593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535488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70" name="Oval 54">
            <a:extLst>
              <a:ext uri="{FF2B5EF4-FFF2-40B4-BE49-F238E27FC236}">
                <a16:creationId xmlns:a16="http://schemas.microsoft.com/office/drawing/2014/main" id="{6DF9C088-62E5-4DFA-9B91-2C174E470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00563"/>
            <a:ext cx="71438" cy="71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71" name="Object 55">
            <a:extLst>
              <a:ext uri="{FF2B5EF4-FFF2-40B4-BE49-F238E27FC236}">
                <a16:creationId xmlns:a16="http://schemas.microsoft.com/office/drawing/2014/main" id="{3606102A-6B2C-44E3-952A-9F08C4710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8900" y="3714750"/>
          <a:ext cx="1460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公式" r:id="rId37" imgW="1460160" imgH="723600" progId="Equation.3">
                  <p:embed/>
                </p:oleObj>
              </mc:Choice>
              <mc:Fallback>
                <p:oleObj name="公式" r:id="rId37" imgW="1460160" imgH="7236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3714750"/>
                        <a:ext cx="1460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2" name="Text Box 56">
            <a:extLst>
              <a:ext uri="{FF2B5EF4-FFF2-40B4-BE49-F238E27FC236}">
                <a16:creationId xmlns:a16="http://schemas.microsoft.com/office/drawing/2014/main" id="{11AE43DC-6A8D-4A8D-AAB4-9D1E16C4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244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9273" name="Object 57">
            <a:extLst>
              <a:ext uri="{FF2B5EF4-FFF2-40B4-BE49-F238E27FC236}">
                <a16:creationId xmlns:a16="http://schemas.microsoft.com/office/drawing/2014/main" id="{F902FC0D-605A-4DF8-BA6B-746A76119B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3150" y="4667250"/>
          <a:ext cx="1752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公式" r:id="rId39" imgW="1752480" imgH="723600" progId="Equation.3">
                  <p:embed/>
                </p:oleObj>
              </mc:Choice>
              <mc:Fallback>
                <p:oleObj name="公式" r:id="rId39" imgW="1752480" imgH="7236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667250"/>
                        <a:ext cx="1752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4" name="Object 58">
            <a:extLst>
              <a:ext uri="{FF2B5EF4-FFF2-40B4-BE49-F238E27FC236}">
                <a16:creationId xmlns:a16="http://schemas.microsoft.com/office/drawing/2014/main" id="{187FA0E8-5D1B-4281-BE66-6FEAF95270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8450" y="4495800"/>
          <a:ext cx="241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公式" r:id="rId41" imgW="2412720" imgH="1028520" progId="Equation.3">
                  <p:embed/>
                </p:oleObj>
              </mc:Choice>
              <mc:Fallback>
                <p:oleObj name="公式" r:id="rId41" imgW="2412720" imgH="102852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4495800"/>
                        <a:ext cx="241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6" name="Text Box 60">
            <a:extLst>
              <a:ext uri="{FF2B5EF4-FFF2-40B4-BE49-F238E27FC236}">
                <a16:creationId xmlns:a16="http://schemas.microsoft.com/office/drawing/2014/main" id="{EDB02241-F8FB-4E79-8795-E8C6DC0A6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6530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此时称 </a:t>
            </a:r>
            <a:r>
              <a:rPr lang="zh-CN" altLang="en-US" i="1"/>
              <a:t> </a:t>
            </a:r>
            <a:r>
              <a:rPr lang="en-US" altLang="zh-CN" i="1"/>
              <a:t>f </a:t>
            </a:r>
            <a:r>
              <a:rPr lang="en-US" altLang="zh-CN"/>
              <a:t>( </a:t>
            </a:r>
            <a:r>
              <a:rPr lang="en-US" altLang="zh-CN" i="1"/>
              <a:t>x</a:t>
            </a:r>
            <a:r>
              <a:rPr lang="en-US" altLang="zh-CN"/>
              <a:t> ) </a:t>
            </a:r>
            <a:r>
              <a:rPr lang="zh-CN" altLang="en-US"/>
              <a:t>在 </a:t>
            </a:r>
            <a:r>
              <a:rPr lang="en-US" altLang="zh-CN"/>
              <a:t>[</a:t>
            </a:r>
            <a:r>
              <a:rPr lang="en-US" altLang="zh-CN" i="1"/>
              <a:t> a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/>
              <a:t> ] </a:t>
            </a:r>
            <a:r>
              <a:rPr lang="zh-CN" altLang="en-US"/>
              <a:t>上</a:t>
            </a:r>
            <a:r>
              <a:rPr lang="zh-CN" altLang="en-US" b="1">
                <a:solidFill>
                  <a:schemeClr val="tx2"/>
                </a:solidFill>
              </a:rPr>
              <a:t>可积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sp>
        <p:nvSpPr>
          <p:cNvPr id="9277" name="Text Box 61">
            <a:extLst>
              <a:ext uri="{FF2B5EF4-FFF2-40B4-BE49-F238E27FC236}">
                <a16:creationId xmlns:a16="http://schemas.microsoft.com/office/drawing/2014/main" id="{52E4B7E2-59C0-45FD-8D25-D4C324179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100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记作</a:t>
            </a:r>
          </a:p>
        </p:txBody>
      </p:sp>
      <p:pic>
        <p:nvPicPr>
          <p:cNvPr id="9278" name="Picture 6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E008DDF-3FA8-4C3C-B50D-0122097CC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79" name="Picture 63" descr="机动">
            <a:extLst>
              <a:ext uri="{FF2B5EF4-FFF2-40B4-BE49-F238E27FC236}">
                <a16:creationId xmlns:a16="http://schemas.microsoft.com/office/drawing/2014/main" id="{7253CBF9-CBCE-41AD-898E-CE441F664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80" name="Picture 6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C9E6D4F-7ED7-40EB-BF98-DD098C10E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81" name="Picture 6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9B034D0-2931-4BB1-BBBA-3D470E34F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82" name="Picture 6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96DB4C-C72C-4177-83AF-A1B29E49A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83" name="Text Box 67">
            <a:extLst>
              <a:ext uri="{FF2B5EF4-FFF2-40B4-BE49-F238E27FC236}">
                <a16:creationId xmlns:a16="http://schemas.microsoft.com/office/drawing/2014/main" id="{4A1CF0E2-C878-449F-B034-7C23B1D1D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284" name="Picture 68" descr="目录">
            <a:hlinkClick r:id="rId48" action="ppaction://hlinksldjump"/>
            <a:extLst>
              <a:ext uri="{FF2B5EF4-FFF2-40B4-BE49-F238E27FC236}">
                <a16:creationId xmlns:a16="http://schemas.microsoft.com/office/drawing/2014/main" id="{5DA5B8BB-1BA3-45E7-B2A6-12529FB07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5" grpId="0" autoUpdateAnimBg="0"/>
      <p:bldP spid="9240" grpId="0" autoUpdateAnimBg="0"/>
      <p:bldP spid="9249" grpId="0" autoUpdateAnimBg="0"/>
      <p:bldP spid="9250" grpId="0" autoUpdateAnimBg="0"/>
      <p:bldP spid="9253" grpId="0" autoUpdateAnimBg="0"/>
      <p:bldP spid="9255" grpId="0" autoUpdateAnimBg="0"/>
      <p:bldP spid="9272" grpId="0" autoUpdateAnimBg="0"/>
      <p:bldP spid="9276" grpId="0" autoUpdateAnimBg="0"/>
      <p:bldP spid="927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6571C2B9-2533-4084-A02E-D75F7FF7ED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1875" y="957263"/>
          <a:ext cx="236061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公式" r:id="rId3" imgW="1803240" imgH="825480" progId="Equation.3">
                  <p:embed/>
                </p:oleObj>
              </mc:Choice>
              <mc:Fallback>
                <p:oleObj name="公式" r:id="rId3" imgW="1803240" imgH="825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957263"/>
                        <a:ext cx="236061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52E986A9-B61F-4515-9628-9E8C9EA91E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914400"/>
          <a:ext cx="28178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公式" r:id="rId5" imgW="2425680" imgH="1015920" progId="Equation.3">
                  <p:embed/>
                </p:oleObj>
              </mc:Choice>
              <mc:Fallback>
                <p:oleObj name="公式" r:id="rId5" imgW="2425680" imgH="1015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914400"/>
                        <a:ext cx="281781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92" name="Group 52">
            <a:extLst>
              <a:ext uri="{FF2B5EF4-FFF2-40B4-BE49-F238E27FC236}">
                <a16:creationId xmlns:a16="http://schemas.microsoft.com/office/drawing/2014/main" id="{C12354D3-C8D8-4F25-8CB3-2518B85611A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81000"/>
            <a:ext cx="1981200" cy="609600"/>
            <a:chOff x="384" y="240"/>
            <a:chExt cx="1248" cy="384"/>
          </a:xfrm>
        </p:grpSpPr>
        <p:sp>
          <p:nvSpPr>
            <p:cNvPr id="10247" name="Text Box 7">
              <a:extLst>
                <a:ext uri="{FF2B5EF4-FFF2-40B4-BE49-F238E27FC236}">
                  <a16:creationId xmlns:a16="http://schemas.microsoft.com/office/drawing/2014/main" id="{2588BC6C-61AF-42B7-B832-6C5E2A0A6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0"/>
              <a:ext cx="1104" cy="33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积分上限</a:t>
              </a:r>
            </a:p>
          </p:txBody>
        </p:sp>
        <p:sp>
          <p:nvSpPr>
            <p:cNvPr id="10248" name="Line 8">
              <a:extLst>
                <a:ext uri="{FF2B5EF4-FFF2-40B4-BE49-F238E27FC236}">
                  <a16:creationId xmlns:a16="http://schemas.microsoft.com/office/drawing/2014/main" id="{E55DD715-DA99-43FF-9B1C-336E76990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84"/>
              <a:ext cx="144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9" name="Group 9">
            <a:extLst>
              <a:ext uri="{FF2B5EF4-FFF2-40B4-BE49-F238E27FC236}">
                <a16:creationId xmlns:a16="http://schemas.microsoft.com/office/drawing/2014/main" id="{6ED23883-0819-4FE2-990C-F1657DDEC3B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905000"/>
            <a:ext cx="1828800" cy="838200"/>
            <a:chOff x="96" y="1104"/>
            <a:chExt cx="1152" cy="528"/>
          </a:xfrm>
        </p:grpSpPr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032DB097-35EE-4F92-8ABE-EE8C4C791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296"/>
              <a:ext cx="1056" cy="33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Text Box 11">
              <a:extLst>
                <a:ext uri="{FF2B5EF4-FFF2-40B4-BE49-F238E27FC236}">
                  <a16:creationId xmlns:a16="http://schemas.microsoft.com/office/drawing/2014/main" id="{C3D94F1A-9B4F-4A9B-BE94-8FB2692C7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296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积分下限</a:t>
              </a:r>
            </a:p>
          </p:txBody>
        </p:sp>
        <p:sp>
          <p:nvSpPr>
            <p:cNvPr id="10252" name="Line 12">
              <a:extLst>
                <a:ext uri="{FF2B5EF4-FFF2-40B4-BE49-F238E27FC236}">
                  <a16:creationId xmlns:a16="http://schemas.microsoft.com/office/drawing/2014/main" id="{E6D1C46D-8C95-4DE1-9B53-95CFBD526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104"/>
              <a:ext cx="432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DD52F67A-0FC6-4336-BE3B-44A5AF68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990600"/>
            <a:ext cx="1600200" cy="838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Line 14">
            <a:extLst>
              <a:ext uri="{FF2B5EF4-FFF2-40B4-BE49-F238E27FC236}">
                <a16:creationId xmlns:a16="http://schemas.microsoft.com/office/drawing/2014/main" id="{D36D6802-9DA2-4F9E-9D28-660C39D28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752600"/>
            <a:ext cx="914400" cy="0"/>
          </a:xfrm>
          <a:prstGeom prst="line">
            <a:avLst/>
          </a:prstGeom>
          <a:noFill/>
          <a:ln w="19050">
            <a:solidFill>
              <a:srgbClr val="66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55" name="Group 15">
            <a:extLst>
              <a:ext uri="{FF2B5EF4-FFF2-40B4-BE49-F238E27FC236}">
                <a16:creationId xmlns:a16="http://schemas.microsoft.com/office/drawing/2014/main" id="{AAB83F4E-22A9-4D90-B5FD-24FE77353F1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71513" cy="2362200"/>
            <a:chOff x="1296" y="1056"/>
            <a:chExt cx="423" cy="1488"/>
          </a:xfrm>
        </p:grpSpPr>
        <p:sp>
          <p:nvSpPr>
            <p:cNvPr id="10256" name="Rectangle 16">
              <a:extLst>
                <a:ext uri="{FF2B5EF4-FFF2-40B4-BE49-F238E27FC236}">
                  <a16:creationId xmlns:a16="http://schemas.microsoft.com/office/drawing/2014/main" id="{EDE4A889-6C8D-4715-AF4A-3877F06DF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44"/>
              <a:ext cx="384" cy="1152"/>
            </a:xfrm>
            <a:prstGeom prst="rect">
              <a:avLst/>
            </a:prstGeom>
            <a:noFill/>
            <a:ln w="19050">
              <a:solidFill>
                <a:srgbClr val="66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0257" name="Line 17">
              <a:extLst>
                <a:ext uri="{FF2B5EF4-FFF2-40B4-BE49-F238E27FC236}">
                  <a16:creationId xmlns:a16="http://schemas.microsoft.com/office/drawing/2014/main" id="{6C0ED2BC-78F0-4A2F-95AA-A9CA43B7C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056"/>
              <a:ext cx="0" cy="288"/>
            </a:xfrm>
            <a:prstGeom prst="line">
              <a:avLst/>
            </a:prstGeom>
            <a:noFill/>
            <a:ln w="28575">
              <a:solidFill>
                <a:srgbClr val="66FF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Text Box 18">
              <a:extLst>
                <a:ext uri="{FF2B5EF4-FFF2-40B4-BE49-F238E27FC236}">
                  <a16:creationId xmlns:a16="http://schemas.microsoft.com/office/drawing/2014/main" id="{E2753466-8C7E-4FCF-94CA-26FE42CAB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1392"/>
              <a:ext cx="385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被积函数</a:t>
              </a:r>
            </a:p>
          </p:txBody>
        </p:sp>
      </p:grpSp>
      <p:grpSp>
        <p:nvGrpSpPr>
          <p:cNvPr id="10291" name="Group 51">
            <a:extLst>
              <a:ext uri="{FF2B5EF4-FFF2-40B4-BE49-F238E27FC236}">
                <a16:creationId xmlns:a16="http://schemas.microsoft.com/office/drawing/2014/main" id="{BEC0F8DD-77D3-48AD-9BCF-B5A9AB92ACF6}"/>
              </a:ext>
            </a:extLst>
          </p:cNvPr>
          <p:cNvGrpSpPr>
            <a:grpSpLocks/>
          </p:cNvGrpSpPr>
          <p:nvPr/>
        </p:nvGrpSpPr>
        <p:grpSpPr bwMode="auto">
          <a:xfrm>
            <a:off x="3849688" y="1828800"/>
            <a:ext cx="631825" cy="2514600"/>
            <a:chOff x="2425" y="1104"/>
            <a:chExt cx="398" cy="1584"/>
          </a:xfrm>
        </p:grpSpPr>
        <p:sp>
          <p:nvSpPr>
            <p:cNvPr id="10260" name="Rectangle 20">
              <a:extLst>
                <a:ext uri="{FF2B5EF4-FFF2-40B4-BE49-F238E27FC236}">
                  <a16:creationId xmlns:a16="http://schemas.microsoft.com/office/drawing/2014/main" id="{4D1A043C-50B5-4744-B08C-7F27F0588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392"/>
              <a:ext cx="384" cy="12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0261" name="Line 21">
              <a:extLst>
                <a:ext uri="{FF2B5EF4-FFF2-40B4-BE49-F238E27FC236}">
                  <a16:creationId xmlns:a16="http://schemas.microsoft.com/office/drawing/2014/main" id="{0B06696F-075F-46F1-A636-B02D3B0959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104"/>
              <a:ext cx="0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Text Box 22">
              <a:extLst>
                <a:ext uri="{FF2B5EF4-FFF2-40B4-BE49-F238E27FC236}">
                  <a16:creationId xmlns:a16="http://schemas.microsoft.com/office/drawing/2014/main" id="{B8861651-9FD6-4CF4-96C1-49FF9FC14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1440"/>
              <a:ext cx="385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被积表达式</a:t>
              </a:r>
            </a:p>
          </p:txBody>
        </p:sp>
      </p:grpSp>
      <p:sp>
        <p:nvSpPr>
          <p:cNvPr id="10263" name="Line 23">
            <a:extLst>
              <a:ext uri="{FF2B5EF4-FFF2-40B4-BE49-F238E27FC236}">
                <a16:creationId xmlns:a16="http://schemas.microsoft.com/office/drawing/2014/main" id="{4CFDDA78-594A-471A-8804-496886240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676400"/>
            <a:ext cx="381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64" name="Group 24">
            <a:extLst>
              <a:ext uri="{FF2B5EF4-FFF2-40B4-BE49-F238E27FC236}">
                <a16:creationId xmlns:a16="http://schemas.microsoft.com/office/drawing/2014/main" id="{81F46880-90BB-4546-8F0E-86F5C5FBB2C6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676400"/>
            <a:ext cx="1219200" cy="2590800"/>
            <a:chOff x="2304" y="1008"/>
            <a:chExt cx="768" cy="1632"/>
          </a:xfrm>
        </p:grpSpPr>
        <p:sp>
          <p:nvSpPr>
            <p:cNvPr id="10265" name="Rectangle 25">
              <a:extLst>
                <a:ext uri="{FF2B5EF4-FFF2-40B4-BE49-F238E27FC236}">
                  <a16:creationId xmlns:a16="http://schemas.microsoft.com/office/drawing/2014/main" id="{4F685BC0-0BA8-4952-8F11-39A4346E6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1440"/>
              <a:ext cx="384" cy="1152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0266" name="Line 26">
              <a:extLst>
                <a:ext uri="{FF2B5EF4-FFF2-40B4-BE49-F238E27FC236}">
                  <a16:creationId xmlns:a16="http://schemas.microsoft.com/office/drawing/2014/main" id="{82D15C1E-2D4B-463D-9D68-5BFBFCA1D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04" y="1008"/>
              <a:ext cx="537" cy="4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Text Box 27">
              <a:extLst>
                <a:ext uri="{FF2B5EF4-FFF2-40B4-BE49-F238E27FC236}">
                  <a16:creationId xmlns:a16="http://schemas.microsoft.com/office/drawing/2014/main" id="{F5D5FD2B-9B1B-4BDC-86E3-1867E6AAB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" y="1488"/>
              <a:ext cx="385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积分变量</a:t>
              </a:r>
            </a:p>
          </p:txBody>
        </p:sp>
      </p:grpSp>
      <p:sp>
        <p:nvSpPr>
          <p:cNvPr id="10268" name="Rectangle 28">
            <a:extLst>
              <a:ext uri="{FF2B5EF4-FFF2-40B4-BE49-F238E27FC236}">
                <a16:creationId xmlns:a16="http://schemas.microsoft.com/office/drawing/2014/main" id="{3C8FC39C-1CA9-40DB-830F-7BBE5266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990600"/>
            <a:ext cx="2209800" cy="1143000"/>
          </a:xfrm>
          <a:prstGeom prst="rect">
            <a:avLst/>
          </a:prstGeom>
          <a:noFill/>
          <a:ln w="19050">
            <a:solidFill>
              <a:srgbClr val="66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3200">
              <a:ea typeface="仿宋_GB2312" pitchFamily="49" charset="-122"/>
            </a:endParaRPr>
          </a:p>
        </p:txBody>
      </p:sp>
      <p:grpSp>
        <p:nvGrpSpPr>
          <p:cNvPr id="10269" name="Group 29">
            <a:extLst>
              <a:ext uri="{FF2B5EF4-FFF2-40B4-BE49-F238E27FC236}">
                <a16:creationId xmlns:a16="http://schemas.microsoft.com/office/drawing/2014/main" id="{F420946C-A865-4150-85FD-0F95823C1985}"/>
              </a:ext>
            </a:extLst>
          </p:cNvPr>
          <p:cNvGrpSpPr>
            <a:grpSpLocks/>
          </p:cNvGrpSpPr>
          <p:nvPr/>
        </p:nvGrpSpPr>
        <p:grpSpPr bwMode="auto">
          <a:xfrm>
            <a:off x="6567488" y="2133600"/>
            <a:ext cx="671512" cy="1981200"/>
            <a:chOff x="3753" y="1248"/>
            <a:chExt cx="423" cy="1248"/>
          </a:xfrm>
        </p:grpSpPr>
        <p:sp>
          <p:nvSpPr>
            <p:cNvPr id="10270" name="Rectangle 30">
              <a:extLst>
                <a:ext uri="{FF2B5EF4-FFF2-40B4-BE49-F238E27FC236}">
                  <a16:creationId xmlns:a16="http://schemas.microsoft.com/office/drawing/2014/main" id="{6E310AAA-0BBB-40F3-A860-AA347785C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536"/>
              <a:ext cx="384" cy="912"/>
            </a:xfrm>
            <a:prstGeom prst="rect">
              <a:avLst/>
            </a:prstGeom>
            <a:noFill/>
            <a:ln w="19050">
              <a:solidFill>
                <a:srgbClr val="66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0271" name="Line 31">
              <a:extLst>
                <a:ext uri="{FF2B5EF4-FFF2-40B4-BE49-F238E27FC236}">
                  <a16:creationId xmlns:a16="http://schemas.microsoft.com/office/drawing/2014/main" id="{C7F95246-9DAA-453E-930F-7BAB393708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5" y="1248"/>
              <a:ext cx="0" cy="288"/>
            </a:xfrm>
            <a:prstGeom prst="line">
              <a:avLst/>
            </a:prstGeom>
            <a:noFill/>
            <a:ln w="28575">
              <a:solidFill>
                <a:srgbClr val="66FF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Text Box 32">
              <a:extLst>
                <a:ext uri="{FF2B5EF4-FFF2-40B4-BE49-F238E27FC236}">
                  <a16:creationId xmlns:a16="http://schemas.microsoft.com/office/drawing/2014/main" id="{9110C975-9E11-48F9-97D7-7EEBD453A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1" y="1584"/>
              <a:ext cx="385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积分和</a:t>
              </a:r>
            </a:p>
          </p:txBody>
        </p:sp>
      </p:grpSp>
      <p:graphicFrame>
        <p:nvGraphicFramePr>
          <p:cNvPr id="10274" name="Object 34">
            <a:extLst>
              <a:ext uri="{FF2B5EF4-FFF2-40B4-BE49-F238E27FC236}">
                <a16:creationId xmlns:a16="http://schemas.microsoft.com/office/drawing/2014/main" id="{DC39325D-343E-4CCD-BAF8-36AA2EF3E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9600" y="381000"/>
          <a:ext cx="32432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公式" r:id="rId7" imgW="3174840" imgH="444240" progId="Equation.3">
                  <p:embed/>
                </p:oleObj>
              </mc:Choice>
              <mc:Fallback>
                <p:oleObj name="公式" r:id="rId7" imgW="3174840" imgH="4442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381000"/>
                        <a:ext cx="32432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6" name="Text Box 36">
            <a:extLst>
              <a:ext uri="{FF2B5EF4-FFF2-40B4-BE49-F238E27FC236}">
                <a16:creationId xmlns:a16="http://schemas.microsoft.com/office/drawing/2014/main" id="{9FDD9F88-EB59-4650-B285-93D25C1BB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97363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定积分仅与被积函数及积分区间有关 </a:t>
            </a:r>
            <a:r>
              <a:rPr lang="en-US" altLang="zh-CN"/>
              <a:t>,</a:t>
            </a:r>
          </a:p>
        </p:txBody>
      </p:sp>
      <p:sp>
        <p:nvSpPr>
          <p:cNvPr id="10277" name="Text Box 37">
            <a:extLst>
              <a:ext uri="{FF2B5EF4-FFF2-40B4-BE49-F238E27FC236}">
                <a16:creationId xmlns:a16="http://schemas.microsoft.com/office/drawing/2014/main" id="{D931ED16-B245-43BA-9450-165FD8AD6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而与积分</a:t>
            </a:r>
          </a:p>
        </p:txBody>
      </p:sp>
      <p:sp>
        <p:nvSpPr>
          <p:cNvPr id="10278" name="Text Box 38">
            <a:extLst>
              <a:ext uri="{FF2B5EF4-FFF2-40B4-BE49-F238E27FC236}">
                <a16:creationId xmlns:a16="http://schemas.microsoft.com/office/drawing/2014/main" id="{BECEEA17-9248-45B8-AB1A-E44D07C61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307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变量用什么字母表示无关 </a:t>
            </a:r>
            <a:r>
              <a:rPr lang="en-US" altLang="zh-CN"/>
              <a:t>,</a:t>
            </a:r>
          </a:p>
        </p:txBody>
      </p:sp>
      <p:sp>
        <p:nvSpPr>
          <p:cNvPr id="10279" name="Text Box 39">
            <a:extLst>
              <a:ext uri="{FF2B5EF4-FFF2-40B4-BE49-F238E27FC236}">
                <a16:creationId xmlns:a16="http://schemas.microsoft.com/office/drawing/2014/main" id="{526AEF35-A41E-4CE5-8FB9-F0068FA66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800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10280" name="Object 40">
            <a:extLst>
              <a:ext uri="{FF2B5EF4-FFF2-40B4-BE49-F238E27FC236}">
                <a16:creationId xmlns:a16="http://schemas.microsoft.com/office/drawing/2014/main" id="{472C5A41-3DD6-435C-8A7F-EFB79BD00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0350" y="5410200"/>
          <a:ext cx="1511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公式" r:id="rId9" imgW="1511280" imgH="774360" progId="Equation.3">
                  <p:embed/>
                </p:oleObj>
              </mc:Choice>
              <mc:Fallback>
                <p:oleObj name="公式" r:id="rId9" imgW="1511280" imgH="774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5410200"/>
                        <a:ext cx="1511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" name="Object 41">
            <a:extLst>
              <a:ext uri="{FF2B5EF4-FFF2-40B4-BE49-F238E27FC236}">
                <a16:creationId xmlns:a16="http://schemas.microsoft.com/office/drawing/2014/main" id="{AE22255B-34C1-4F93-906B-3F294E045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5410200"/>
          <a:ext cx="1714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公式" r:id="rId11" imgW="1714320" imgH="774360" progId="Equation.3">
                  <p:embed/>
                </p:oleObj>
              </mc:Choice>
              <mc:Fallback>
                <p:oleObj name="公式" r:id="rId11" imgW="1714320" imgH="7743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5410200"/>
                        <a:ext cx="1714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2" name="Object 42">
            <a:extLst>
              <a:ext uri="{FF2B5EF4-FFF2-40B4-BE49-F238E27FC236}">
                <a16:creationId xmlns:a16="http://schemas.microsoft.com/office/drawing/2014/main" id="{A46D3398-2C17-4581-91DD-21488F4FAA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0" y="5410200"/>
          <a:ext cx="186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公式" r:id="rId13" imgW="1866600" imgH="774360" progId="Equation.3">
                  <p:embed/>
                </p:oleObj>
              </mc:Choice>
              <mc:Fallback>
                <p:oleObj name="公式" r:id="rId13" imgW="1866600" imgH="7743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5410200"/>
                        <a:ext cx="1866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3" name="Picture 43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C3B8E55-A775-4023-9CBA-7DF8B20B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4" name="Picture 44" descr="机动">
            <a:extLst>
              <a:ext uri="{FF2B5EF4-FFF2-40B4-BE49-F238E27FC236}">
                <a16:creationId xmlns:a16="http://schemas.microsoft.com/office/drawing/2014/main" id="{E2832F08-C26B-4CFA-AF88-6D8BE0BC5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59525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5" name="Picture 45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CEC36C-77F8-4369-B630-C909F8A1B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6" name="Picture 46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92EDE3E-908B-4711-AB64-C11B05929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7" name="Picture 47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7CCE23-A2F3-4D8B-830A-820C51A09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8" name="Text Box 48">
            <a:extLst>
              <a:ext uri="{FF2B5EF4-FFF2-40B4-BE49-F238E27FC236}">
                <a16:creationId xmlns:a16="http://schemas.microsoft.com/office/drawing/2014/main" id="{F6220C41-5A15-4ACF-9559-F95EC3BE6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289" name="Picture 49" descr="目录">
            <a:hlinkClick r:id="rId20" action="ppaction://hlinksldjump"/>
            <a:extLst>
              <a:ext uri="{FF2B5EF4-FFF2-40B4-BE49-F238E27FC236}">
                <a16:creationId xmlns:a16="http://schemas.microsoft.com/office/drawing/2014/main" id="{800F2748-E9BA-4F34-AD0D-45CCB266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8" grpId="0" animBg="1" autoUpdateAnimBg="0"/>
      <p:bldP spid="10276" grpId="0" autoUpdateAnimBg="0"/>
      <p:bldP spid="10277" grpId="0" autoUpdateAnimBg="0"/>
      <p:bldP spid="10278" grpId="0" autoUpdateAnimBg="0"/>
      <p:bldP spid="10279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872</Words>
  <Application>Microsoft Office PowerPoint</Application>
  <PresentationFormat>全屏显示(4:3)</PresentationFormat>
  <Paragraphs>186</Paragraphs>
  <Slides>26</Slides>
  <Notes>1</Notes>
  <HiddenSlides>1</HiddenSlides>
  <MMClips>0</MMClips>
  <ScaleCrop>false</ScaleCrop>
  <HeadingPairs>
    <vt:vector size="10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  <vt:variant>
        <vt:lpstr>自定义放映</vt:lpstr>
      </vt:variant>
      <vt:variant>
        <vt:i4>1</vt:i4>
      </vt:variant>
    </vt:vector>
  </HeadingPairs>
  <TitlesOfParts>
    <vt:vector size="36" baseType="lpstr">
      <vt:lpstr>Times New Roman</vt:lpstr>
      <vt:lpstr>宋体</vt:lpstr>
      <vt:lpstr>华文行楷</vt:lpstr>
      <vt:lpstr>楷体_GB2312</vt:lpstr>
      <vt:lpstr>Arial</vt:lpstr>
      <vt:lpstr>仿宋_GB2312</vt:lpstr>
      <vt:lpstr>默认设计模板</vt:lpstr>
      <vt:lpstr>画笔图片</vt:lpstr>
      <vt:lpstr>Microsoft 公式 3.0</vt:lpstr>
      <vt:lpstr>第五章</vt:lpstr>
      <vt:lpstr>第一节</vt:lpstr>
      <vt:lpstr>一、定积分问题举例</vt:lpstr>
      <vt:lpstr>解决步骤 :</vt:lpstr>
      <vt:lpstr>3) 近似和.</vt:lpstr>
      <vt:lpstr>2. 变速直线运动的路程</vt:lpstr>
      <vt:lpstr>3) 近似和.</vt:lpstr>
      <vt:lpstr>二、定积分定义</vt:lpstr>
      <vt:lpstr>PowerPoint 演示文稿</vt:lpstr>
      <vt:lpstr>定积分的几何意义:</vt:lpstr>
      <vt:lpstr>可积的充分条件:</vt:lpstr>
      <vt:lpstr>PowerPoint 演示文稿</vt:lpstr>
      <vt:lpstr>[注] 利用</vt:lpstr>
      <vt:lpstr>例2. 用定积分表示下列极限:</vt:lpstr>
      <vt:lpstr>三、定积分的性质</vt:lpstr>
      <vt:lpstr>PowerPoint 演示文稿</vt:lpstr>
      <vt:lpstr>当 a , b , c 的相对位置任意时,  例如</vt:lpstr>
      <vt:lpstr>6. 若在 [a , b] 上</vt:lpstr>
      <vt:lpstr>推论2.</vt:lpstr>
      <vt:lpstr>例3. 试证:</vt:lpstr>
      <vt:lpstr>8. 积分中值定理</vt:lpstr>
      <vt:lpstr>说明:</vt:lpstr>
      <vt:lpstr>例4. </vt:lpstr>
      <vt:lpstr>内容小结</vt:lpstr>
      <vt:lpstr>思考与练习</vt:lpstr>
      <vt:lpstr>思考:</vt:lpstr>
      <vt:lpstr>注</vt:lpstr>
    </vt:vector>
  </TitlesOfParts>
  <Company>CUMT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定积分</dc:title>
  <dc:creator>Cao Yingluo</dc:creator>
  <cp:lastModifiedBy>谢金宏</cp:lastModifiedBy>
  <cp:revision>54</cp:revision>
  <dcterms:created xsi:type="dcterms:W3CDTF">2002-06-12T10:22:51Z</dcterms:created>
  <dcterms:modified xsi:type="dcterms:W3CDTF">2017-12-06T10:27:42Z</dcterms:modified>
</cp:coreProperties>
</file>