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6"/>
  </p:notesMasterIdLst>
  <p:handoutMasterIdLst>
    <p:handoutMasterId r:id="rId37"/>
  </p:handoutMasterIdLst>
  <p:sldIdLst>
    <p:sldId id="448" r:id="rId2"/>
    <p:sldId id="473" r:id="rId3"/>
    <p:sldId id="472" r:id="rId4"/>
    <p:sldId id="452" r:id="rId5"/>
    <p:sldId id="453" r:id="rId6"/>
    <p:sldId id="440" r:id="rId7"/>
    <p:sldId id="454" r:id="rId8"/>
    <p:sldId id="455" r:id="rId9"/>
    <p:sldId id="441" r:id="rId10"/>
    <p:sldId id="456" r:id="rId11"/>
    <p:sldId id="457" r:id="rId12"/>
    <p:sldId id="442" r:id="rId13"/>
    <p:sldId id="458" r:id="rId14"/>
    <p:sldId id="459" r:id="rId15"/>
    <p:sldId id="443" r:id="rId16"/>
    <p:sldId id="460" r:id="rId17"/>
    <p:sldId id="461" r:id="rId18"/>
    <p:sldId id="444" r:id="rId19"/>
    <p:sldId id="462" r:id="rId20"/>
    <p:sldId id="463" r:id="rId21"/>
    <p:sldId id="445" r:id="rId22"/>
    <p:sldId id="464" r:id="rId23"/>
    <p:sldId id="465" r:id="rId24"/>
    <p:sldId id="446" r:id="rId25"/>
    <p:sldId id="466" r:id="rId26"/>
    <p:sldId id="467" r:id="rId27"/>
    <p:sldId id="447" r:id="rId28"/>
    <p:sldId id="468" r:id="rId29"/>
    <p:sldId id="469" r:id="rId30"/>
    <p:sldId id="449" r:id="rId31"/>
    <p:sldId id="470" r:id="rId32"/>
    <p:sldId id="471" r:id="rId33"/>
    <p:sldId id="450" r:id="rId34"/>
    <p:sldId id="451" r:id="rId35"/>
  </p:sldIdLst>
  <p:sldSz cx="9144000" cy="6858000" type="screen4x3"/>
  <p:notesSz cx="6858000" cy="9144000"/>
  <p:custShowLst>
    <p:custShow name="自定义放映 1" id="0">
      <p:sldLst>
        <p:sld r:id="rId34"/>
        <p:sld r:id="rId35"/>
      </p:sldLst>
    </p:custShow>
  </p:custShowLst>
  <p:defaultTextStyle>
    <a:defPPr>
      <a:defRPr lang="zh-CN"/>
    </a:defPPr>
    <a:lvl1pPr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600" b="1" kern="1200">
        <a:solidFill>
          <a:schemeClr val="tx2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144">
          <p15:clr>
            <a:srgbClr val="A4A3A4"/>
          </p15:clr>
        </p15:guide>
        <p15:guide id="3" pos="5616">
          <p15:clr>
            <a:srgbClr val="A4A3A4"/>
          </p15:clr>
        </p15:guide>
        <p15:guide id="4" pos="22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50021"/>
    <a:srgbClr val="FF3300"/>
    <a:srgbClr val="FFFF00"/>
    <a:srgbClr val="0000FF"/>
    <a:srgbClr val="CCEC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04" y="36"/>
      </p:cViewPr>
      <p:guideLst>
        <p:guide orient="horz" pos="144"/>
        <p:guide pos="144"/>
        <p:guide pos="5616"/>
        <p:guide pos="220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notesViewPr>
    <p:cSldViewPr>
      <p:cViewPr varScale="1">
        <p:scale>
          <a:sx n="66" d="100"/>
          <a:sy n="66" d="100"/>
        </p:scale>
        <p:origin x="-204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emf"/><Relationship Id="rId1" Type="http://schemas.openxmlformats.org/officeDocument/2006/relationships/image" Target="../media/image20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5" Type="http://schemas.openxmlformats.org/officeDocument/2006/relationships/image" Target="../media/image215.emf"/><Relationship Id="rId4" Type="http://schemas.openxmlformats.org/officeDocument/2006/relationships/image" Target="../media/image21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2B2D4F5-A14E-49B1-9EA1-96A802D127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FC4B13-5177-4441-A405-CE5AC531C0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656058A4-4C11-4A71-85C8-2595ACBC5C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6961A56D-CBCA-426F-A625-C0A039CC3A6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fld id="{D56C283C-7DC0-43A4-ADAA-2F146D58C8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A01ECF8-5788-4C6B-8574-0B111EA8CA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29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0417B1D-B9E5-499E-9E7C-F044F1C948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6103938" y="0"/>
            <a:ext cx="75406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AAF3C706-7335-4BBA-A96D-8C9301AEA45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7A9DD159-68E1-4745-B45E-73C274C9040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2286000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42A1EF9E-9E10-435B-9872-CD1B042016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406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6D70A9B0-7CF1-4007-927C-E5211824D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80200" y="8905875"/>
            <a:ext cx="177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3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fld id="{AEF4C063-8582-4C3D-8713-F5248541B5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AutoShape 7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01E3ED6-C682-4888-9439-6E20F04BD0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上页</a:t>
            </a:r>
          </a:p>
        </p:txBody>
      </p:sp>
      <p:sp>
        <p:nvSpPr>
          <p:cNvPr id="67592" name="AutoShape 8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49C8102-719A-4842-BFB9-72858C36F4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下页</a:t>
            </a:r>
          </a:p>
        </p:txBody>
      </p:sp>
      <p:sp>
        <p:nvSpPr>
          <p:cNvPr id="67593" name="AutoShape 9">
            <a:hlinkClick r:id="" action="ppaction://noaction" highlightClick="1">
              <a:snd r:embed="rId2" name="zr547.wav"/>
            </a:hlinkClick>
            <a:extLst>
              <a:ext uri="{FF2B5EF4-FFF2-40B4-BE49-F238E27FC236}">
                <a16:creationId xmlns:a16="http://schemas.microsoft.com/office/drawing/2014/main" id="{E1C674C4-B040-4C2F-BD15-0C12B3618A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endParaRPr kumimoji="0" lang="zh-CN" altLang="zh-CN" sz="1800" b="0">
              <a:sym typeface="MS Outlook" panose="05010100010000000000" pitchFamily="2" charset="2"/>
            </a:endParaRPr>
          </a:p>
        </p:txBody>
      </p:sp>
      <p:sp>
        <p:nvSpPr>
          <p:cNvPr id="67594" name="AutoShape 10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BD39DF3-94AB-4456-BA0F-71859045D5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结束</a:t>
            </a:r>
          </a:p>
        </p:txBody>
      </p:sp>
      <p:sp>
        <p:nvSpPr>
          <p:cNvPr id="67595" name="AutoShape 11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7F3E35D-D34D-4050-8E48-4E2B5B814C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返回</a:t>
            </a:r>
          </a:p>
        </p:txBody>
      </p:sp>
      <p:sp>
        <p:nvSpPr>
          <p:cNvPr id="67596" name="AutoShape 12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78D5E84-3D8F-4859-BEEB-99036F729D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endParaRPr kumimoji="0" lang="zh-CN" altLang="zh-CN" sz="1800" b="0"/>
          </a:p>
        </p:txBody>
      </p:sp>
      <p:sp>
        <p:nvSpPr>
          <p:cNvPr id="67597" name="AutoShape 13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FB5D182-2800-4B2B-8A91-3247D1DD9B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首页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C970C-1196-46A0-8BC0-F3C13541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021C0-D4F4-4643-BB7E-FB0D2034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834223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F67567-F4C2-4B69-8C74-48A732D9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2FB0B-7E9E-45F6-B068-5D0299E2A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624103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CA25-5719-4B05-98A2-6A6D7E97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9A66D-9C9B-40A2-AF4C-FB4B090D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427684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D828B-E4A5-4A55-A6D2-06F714B6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A3A57-8055-4BEE-B305-E9224E4A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195254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9F09A-F98F-46F3-8035-69F80AAF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84E75-BD59-4DD0-AA55-FDF068229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0B0F9-1B27-4790-B33C-F8A3640E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4005717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9E255-C008-4335-B7B0-1FCD1334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53FA0-7472-41C5-8BC3-610843CE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0CFC7-78FB-485E-8094-BA604790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292F9-DA9E-4C48-ADD2-83AE3D136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ACA71-610A-45AC-B395-E3B3C6E91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9425309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3F93A-DECB-49FF-9A39-36AFDCC0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783705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75830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26067-AC51-4557-9634-4290A7DC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BCCF0-3968-4A97-ADD6-C050240D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E63D3-44D5-49BA-873B-F19960AF4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218883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399E7-FF17-4922-B8CA-36AAF5D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63764E-E49B-421F-80D4-1FC5518F2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E52B1-69D3-44A3-9B90-EF8C3BCBB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225675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AutoShape 3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736FB7-6996-434B-94B6-A837C393E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6561138"/>
            <a:ext cx="1304925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上页</a:t>
            </a:r>
          </a:p>
        </p:txBody>
      </p:sp>
      <p:sp>
        <p:nvSpPr>
          <p:cNvPr id="66564" name="AutoShape 4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E4D7E8D-C506-4E91-8281-748D9F2A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下页</a:t>
            </a:r>
          </a:p>
        </p:txBody>
      </p:sp>
      <p:sp>
        <p:nvSpPr>
          <p:cNvPr id="66565" name="AutoShape 5">
            <a:hlinkClick r:id="" action="ppaction://noaction" highlightClick="1">
              <a:snd r:embed="rId14" name="zr547.wav"/>
            </a:hlinkClick>
            <a:extLst>
              <a:ext uri="{FF2B5EF4-FFF2-40B4-BE49-F238E27FC236}">
                <a16:creationId xmlns:a16="http://schemas.microsoft.com/office/drawing/2014/main" id="{4B672D24-0016-46D8-B2A1-0CB1183FB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488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endParaRPr kumimoji="0" lang="zh-CN" altLang="zh-CN" sz="1800" b="0">
              <a:sym typeface="MS Outlook" panose="05010100010000000000" pitchFamily="2" charset="2"/>
            </a:endParaRPr>
          </a:p>
        </p:txBody>
      </p:sp>
      <p:sp>
        <p:nvSpPr>
          <p:cNvPr id="66566" name="AutoShape 6">
            <a:hlinkClick r:id="" action="ppaction://hlinkshowjump?jump=endshow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90E7D70-C596-4019-BF7E-931B78876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结束</a:t>
            </a:r>
          </a:p>
        </p:txBody>
      </p:sp>
      <p:sp>
        <p:nvSpPr>
          <p:cNvPr id="66567" name="AutoShape 7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73F9C2B-59F8-4663-9E32-989F81C58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返回</a:t>
            </a:r>
          </a:p>
        </p:txBody>
      </p:sp>
      <p:sp>
        <p:nvSpPr>
          <p:cNvPr id="66568" name="AutoShape 8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2F1BB79-EA2A-4268-9A63-3BDC4558F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1138"/>
            <a:ext cx="1306513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endParaRPr kumimoji="0" lang="zh-CN" altLang="zh-CN" sz="1800" b="0"/>
          </a:p>
        </p:txBody>
      </p:sp>
      <p:sp>
        <p:nvSpPr>
          <p:cNvPr id="66569" name="AutoShape 9">
            <a:hlinkClick r:id="" action="ppaction://hlinkshowjump?jump=firs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B9A25F2-188D-4F63-BF68-37C5E3EF5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6561138"/>
            <a:ext cx="1306512" cy="2873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C0C0">
                  <a:gamma/>
                  <a:shade val="76471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76471"/>
                  <a:invGamma/>
                </a:srgbClr>
              </a:gs>
            </a:gsLst>
            <a:lin ang="540000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100000"/>
              </a:lnSpc>
            </a:pPr>
            <a:r>
              <a:rPr kumimoji="0" lang="zh-CN" altLang="en-US" sz="1800" b="0"/>
              <a:t>首页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3200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CC0000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Relationship Id="rId22" Type="http://schemas.openxmlformats.org/officeDocument/2006/relationships/image" Target="../media/image1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67.bin"/><Relationship Id="rId3" Type="http://schemas.openxmlformats.org/officeDocument/2006/relationships/image" Target="../media/image84.wmf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80.w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9.wmf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8.w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93.wmf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8.wmf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7.w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04.w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102.w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8.wmf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14.w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112.w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8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8.wmf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1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26.wmf"/><Relationship Id="rId3" Type="http://schemas.openxmlformats.org/officeDocument/2006/relationships/image" Target="../media/image127.w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22.w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00.bin"/><Relationship Id="rId3" Type="http://schemas.openxmlformats.org/officeDocument/2006/relationships/image" Target="../media/image134.w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31.w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05.bin"/><Relationship Id="rId3" Type="http://schemas.openxmlformats.org/officeDocument/2006/relationships/image" Target="../media/image141.w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38.w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4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45.wmf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4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9.wmf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5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54.wmf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53.w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62.wmf"/><Relationship Id="rId3" Type="http://schemas.openxmlformats.org/officeDocument/2006/relationships/image" Target="../media/image163.wmf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58.wmf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6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6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71.wmf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70.wmf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76.wmf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75.w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2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image" Target="../media/image180.wmf"/><Relationship Id="rId7" Type="http://schemas.openxmlformats.org/officeDocument/2006/relationships/image" Target="../media/image17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78.wmf"/><Relationship Id="rId4" Type="http://schemas.openxmlformats.org/officeDocument/2006/relationships/oleObject" Target="../embeddings/oleObject12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85.wmf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84.wmf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13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18" Type="http://schemas.openxmlformats.org/officeDocument/2006/relationships/image" Target="../media/image22.wmf"/><Relationship Id="rId3" Type="http://schemas.openxmlformats.org/officeDocument/2006/relationships/image" Target="../media/image23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9.wmf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9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95.wmf"/><Relationship Id="rId3" Type="http://schemas.openxmlformats.org/officeDocument/2006/relationships/image" Target="../media/image196.wmf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1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93.wmf"/><Relationship Id="rId14" Type="http://schemas.openxmlformats.org/officeDocument/2006/relationships/image" Target="../media/image19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202.wmf"/><Relationship Id="rId3" Type="http://schemas.openxmlformats.org/officeDocument/2006/relationships/image" Target="../media/image204.wmf"/><Relationship Id="rId7" Type="http://schemas.openxmlformats.org/officeDocument/2006/relationships/image" Target="../media/image199.wmf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5.emf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201.wmf"/><Relationship Id="rId5" Type="http://schemas.openxmlformats.org/officeDocument/2006/relationships/image" Target="../media/image198.wmf"/><Relationship Id="rId15" Type="http://schemas.openxmlformats.org/officeDocument/2006/relationships/image" Target="../media/image203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200.wmf"/><Relationship Id="rId14" Type="http://schemas.openxmlformats.org/officeDocument/2006/relationships/oleObject" Target="../embeddings/oleObject14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image" Target="../media/image208.emf"/><Relationship Id="rId7" Type="http://schemas.openxmlformats.org/officeDocument/2006/relationships/image" Target="../media/image2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6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209.emf"/><Relationship Id="rId9" Type="http://schemas.openxmlformats.org/officeDocument/2006/relationships/image" Target="../media/image20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2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2.e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214.emf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15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wmf"/><Relationship Id="rId18" Type="http://schemas.openxmlformats.org/officeDocument/2006/relationships/image" Target="../media/image35.emf"/><Relationship Id="rId3" Type="http://schemas.openxmlformats.org/officeDocument/2006/relationships/image" Target="../media/image34.wmf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7.bin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3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40.wmf"/><Relationship Id="rId7" Type="http://schemas.openxmlformats.org/officeDocument/2006/relationships/image" Target="../media/image37.wmf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6.wmf"/><Relationship Id="rId18" Type="http://schemas.openxmlformats.org/officeDocument/2006/relationships/image" Target="../media/image50.emf"/><Relationship Id="rId3" Type="http://schemas.openxmlformats.org/officeDocument/2006/relationships/image" Target="../media/image49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7.bin"/><Relationship Id="rId20" Type="http://schemas.openxmlformats.org/officeDocument/2006/relationships/image" Target="../media/image60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5.wmf"/><Relationship Id="rId18" Type="http://schemas.openxmlformats.org/officeDocument/2006/relationships/image" Target="../media/image70.emf"/><Relationship Id="rId3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5.bin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52.bin"/><Relationship Id="rId19" Type="http://schemas.openxmlformats.org/officeDocument/2006/relationships/oleObject" Target="../embeddings/oleObject56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2.bin"/><Relationship Id="rId3" Type="http://schemas.openxmlformats.org/officeDocument/2006/relationships/image" Target="../media/image76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73.wmf"/><Relationship Id="rId14" Type="http://schemas.openxmlformats.org/officeDocument/2006/relationships/image" Target="../media/image7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Line 2">
            <a:extLst>
              <a:ext uri="{FF2B5EF4-FFF2-40B4-BE49-F238E27FC236}">
                <a16:creationId xmlns:a16="http://schemas.microsoft.com/office/drawing/2014/main" id="{1F230AA3-556A-4891-8DF7-B5F4EB282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BC7040B1-1E38-4BBC-B14D-1611656D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1158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关于极限计算</a:t>
            </a:r>
          </a:p>
        </p:txBody>
      </p:sp>
      <p:sp>
        <p:nvSpPr>
          <p:cNvPr id="492564" name="Text Box 20">
            <a:extLst>
              <a:ext uri="{FF2B5EF4-FFF2-40B4-BE49-F238E27FC236}">
                <a16:creationId xmlns:a16="http://schemas.microsoft.com/office/drawing/2014/main" id="{F26A2C8E-13F0-4817-8015-31CA260C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32670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初等函数的连续性： </a:t>
            </a:r>
          </a:p>
        </p:txBody>
      </p:sp>
      <p:sp>
        <p:nvSpPr>
          <p:cNvPr id="492565" name="Text Box 21">
            <a:extLst>
              <a:ext uri="{FF2B5EF4-FFF2-40B4-BE49-F238E27FC236}">
                <a16:creationId xmlns:a16="http://schemas.microsoft.com/office/drawing/2014/main" id="{9B479EFE-68E4-4D24-851F-98D03974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687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       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设 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为初等函数，如果 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有定义，则   </a:t>
            </a:r>
          </a:p>
        </p:txBody>
      </p:sp>
      <p:graphicFrame>
        <p:nvGraphicFramePr>
          <p:cNvPr id="492566" name="Object 22">
            <a:extLst>
              <a:ext uri="{FF2B5EF4-FFF2-40B4-BE49-F238E27FC236}">
                <a16:creationId xmlns:a16="http://schemas.microsoft.com/office/drawing/2014/main" id="{47399BBE-81A4-4435-87B5-D2E29ABD35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704975"/>
          <a:ext cx="24034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1" name="Equation" r:id="rId3" imgW="1041120" imgH="279360" progId="Equation.DSMT4">
                  <p:embed/>
                </p:oleObj>
              </mc:Choice>
              <mc:Fallback>
                <p:oleObj name="Equation" r:id="rId3" imgW="1041120" imgH="27936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04975"/>
                        <a:ext cx="24034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8" name="Text Box 24">
            <a:extLst>
              <a:ext uri="{FF2B5EF4-FFF2-40B4-BE49-F238E27FC236}">
                <a16:creationId xmlns:a16="http://schemas.microsoft.com/office/drawing/2014/main" id="{0CA3B34C-E6B7-4CB6-A4D4-873B70B02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76475"/>
            <a:ext cx="26035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极限的四则运算 </a:t>
            </a:r>
          </a:p>
        </p:txBody>
      </p:sp>
      <p:sp>
        <p:nvSpPr>
          <p:cNvPr id="492570" name="Text Box 26">
            <a:extLst>
              <a:ext uri="{FF2B5EF4-FFF2-40B4-BE49-F238E27FC236}">
                <a16:creationId xmlns:a16="http://schemas.microsoft.com/office/drawing/2014/main" id="{A4B7FA31-1173-4113-87FC-EB4215D72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59769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无穷小与有界变量的乘积仍然是无穷小  </a:t>
            </a:r>
          </a:p>
        </p:txBody>
      </p:sp>
      <p:sp>
        <p:nvSpPr>
          <p:cNvPr id="492571" name="Text Box 27">
            <a:extLst>
              <a:ext uri="{FF2B5EF4-FFF2-40B4-BE49-F238E27FC236}">
                <a16:creationId xmlns:a16="http://schemas.microsoft.com/office/drawing/2014/main" id="{DC6167A4-C80D-4118-8227-2400FE772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28988"/>
            <a:ext cx="3017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常用的基本结果：  </a:t>
            </a:r>
          </a:p>
        </p:txBody>
      </p:sp>
      <p:graphicFrame>
        <p:nvGraphicFramePr>
          <p:cNvPr id="492572" name="Object 28">
            <a:extLst>
              <a:ext uri="{FF2B5EF4-FFF2-40B4-BE49-F238E27FC236}">
                <a16:creationId xmlns:a16="http://schemas.microsoft.com/office/drawing/2014/main" id="{DD3CB011-8A4A-4556-9767-80262F0F9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860800"/>
          <a:ext cx="20034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2" name="Equation" r:id="rId5" imgW="2006280" imgH="787320" progId="Equation.DSMT4">
                  <p:embed/>
                </p:oleObj>
              </mc:Choice>
              <mc:Fallback>
                <p:oleObj name="Equation" r:id="rId5" imgW="2006280" imgH="7873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860800"/>
                        <a:ext cx="20034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3" name="Object 29">
            <a:extLst>
              <a:ext uri="{FF2B5EF4-FFF2-40B4-BE49-F238E27FC236}">
                <a16:creationId xmlns:a16="http://schemas.microsoft.com/office/drawing/2014/main" id="{69ADBFE4-6F17-4C08-83F0-49CBFC486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0675" y="3860800"/>
          <a:ext cx="20780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3" name="Equation" r:id="rId7" imgW="2082600" imgH="787320" progId="Equation.DSMT4">
                  <p:embed/>
                </p:oleObj>
              </mc:Choice>
              <mc:Fallback>
                <p:oleObj name="Equation" r:id="rId7" imgW="2082600" imgH="78732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3860800"/>
                        <a:ext cx="20780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4" name="Object 30">
            <a:extLst>
              <a:ext uri="{FF2B5EF4-FFF2-40B4-BE49-F238E27FC236}">
                <a16:creationId xmlns:a16="http://schemas.microsoft.com/office/drawing/2014/main" id="{6545D873-BF00-402E-BAAC-53D0361C7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860800"/>
          <a:ext cx="26241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4" name="Equation" r:id="rId9" imgW="2628720" imgH="812520" progId="Equation.DSMT4">
                  <p:embed/>
                </p:oleObj>
              </mc:Choice>
              <mc:Fallback>
                <p:oleObj name="Equation" r:id="rId9" imgW="2628720" imgH="8125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860800"/>
                        <a:ext cx="26241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5" name="Object 31">
            <a:extLst>
              <a:ext uri="{FF2B5EF4-FFF2-40B4-BE49-F238E27FC236}">
                <a16:creationId xmlns:a16="http://schemas.microsoft.com/office/drawing/2014/main" id="{E122C3B3-52B6-4C93-B281-ECE1EF643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652963"/>
          <a:ext cx="24209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5" name="Equation" r:id="rId11" imgW="2425680" imgH="863280" progId="Equation.DSMT4">
                  <p:embed/>
                </p:oleObj>
              </mc:Choice>
              <mc:Fallback>
                <p:oleObj name="Equation" r:id="rId11" imgW="2425680" imgH="8632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652963"/>
                        <a:ext cx="24209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6" name="Object 32">
            <a:extLst>
              <a:ext uri="{FF2B5EF4-FFF2-40B4-BE49-F238E27FC236}">
                <a16:creationId xmlns:a16="http://schemas.microsoft.com/office/drawing/2014/main" id="{6B6BAFC4-718D-4388-81FD-13A2ABAB7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797425"/>
          <a:ext cx="25098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6" name="Equation" r:id="rId13" imgW="2514600" imgH="787320" progId="Equation.DSMT4">
                  <p:embed/>
                </p:oleObj>
              </mc:Choice>
              <mc:Fallback>
                <p:oleObj name="Equation" r:id="rId13" imgW="2514600" imgH="78732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97425"/>
                        <a:ext cx="250983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7" name="Object 33">
            <a:extLst>
              <a:ext uri="{FF2B5EF4-FFF2-40B4-BE49-F238E27FC236}">
                <a16:creationId xmlns:a16="http://schemas.microsoft.com/office/drawing/2014/main" id="{2352FDCE-F2EB-4F5E-B695-61B781E17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724400"/>
          <a:ext cx="21685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7" name="Equation" r:id="rId15" imgW="2171520" imgH="850680" progId="Equation.DSMT4">
                  <p:embed/>
                </p:oleObj>
              </mc:Choice>
              <mc:Fallback>
                <p:oleObj name="Equation" r:id="rId15" imgW="2171520" imgH="8506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724400"/>
                        <a:ext cx="21685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8" name="Object 34">
            <a:extLst>
              <a:ext uri="{FF2B5EF4-FFF2-40B4-BE49-F238E27FC236}">
                <a16:creationId xmlns:a16="http://schemas.microsoft.com/office/drawing/2014/main" id="{939D8F1F-7116-4E94-8247-AB808B9E6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589588"/>
          <a:ext cx="29797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8" name="Equation" r:id="rId17" imgW="2984400" imgH="850680" progId="Equation.DSMT4">
                  <p:embed/>
                </p:oleObj>
              </mc:Choice>
              <mc:Fallback>
                <p:oleObj name="Equation" r:id="rId17" imgW="2984400" imgH="8506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89588"/>
                        <a:ext cx="297973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9" name="Object 35">
            <a:extLst>
              <a:ext uri="{FF2B5EF4-FFF2-40B4-BE49-F238E27FC236}">
                <a16:creationId xmlns:a16="http://schemas.microsoft.com/office/drawing/2014/main" id="{9FE92278-C9E5-46DA-A4E0-F6BEC24C2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876925"/>
          <a:ext cx="2181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89" name="Equation" r:id="rId19" imgW="2184120" imgH="533160" progId="Equation.DSMT4">
                  <p:embed/>
                </p:oleObj>
              </mc:Choice>
              <mc:Fallback>
                <p:oleObj name="Equation" r:id="rId19" imgW="2184120" imgH="53316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76925"/>
                        <a:ext cx="21812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80" name="Object 36">
            <a:extLst>
              <a:ext uri="{FF2B5EF4-FFF2-40B4-BE49-F238E27FC236}">
                <a16:creationId xmlns:a16="http://schemas.microsoft.com/office/drawing/2014/main" id="{14969895-2766-49C9-B510-CA7D2AC3C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661025"/>
          <a:ext cx="2144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0" name="Equation" r:id="rId21" imgW="2145960" imgH="850680" progId="Equation.DSMT4">
                  <p:embed/>
                </p:oleObj>
              </mc:Choice>
              <mc:Fallback>
                <p:oleObj name="Equation" r:id="rId21" imgW="2145960" imgH="8506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661025"/>
                        <a:ext cx="21447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4" grpId="0" build="p" autoUpdateAnimBg="0"/>
      <p:bldP spid="492565" grpId="0"/>
      <p:bldP spid="492568" grpId="0" build="p" autoUpdateAnimBg="0"/>
      <p:bldP spid="492570" grpId="0" build="p" autoUpdateAnimBg="0"/>
      <p:bldP spid="49257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Line 2">
            <a:extLst>
              <a:ext uri="{FF2B5EF4-FFF2-40B4-BE49-F238E27FC236}">
                <a16:creationId xmlns:a16="http://schemas.microsoft.com/office/drawing/2014/main" id="{0F2EFCE0-9622-417A-BB1E-8FEE13092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D6968271-D15D-4E7B-B043-A4C0FC02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02789" name="Picture 5">
            <a:extLst>
              <a:ext uri="{FF2B5EF4-FFF2-40B4-BE49-F238E27FC236}">
                <a16:creationId xmlns:a16="http://schemas.microsoft.com/office/drawing/2014/main" id="{2D6A2507-D4E7-45B9-BF90-1EA8AB7F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2792" name="Picture 8">
            <a:extLst>
              <a:ext uri="{FF2B5EF4-FFF2-40B4-BE49-F238E27FC236}">
                <a16:creationId xmlns:a16="http://schemas.microsoft.com/office/drawing/2014/main" id="{AA970BDB-0F22-4F54-981E-4D0E24C5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6475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2796" name="Object 12">
            <a:extLst>
              <a:ext uri="{FF2B5EF4-FFF2-40B4-BE49-F238E27FC236}">
                <a16:creationId xmlns:a16="http://schemas.microsoft.com/office/drawing/2014/main" id="{A1434DB7-7765-4F5C-B3DF-25AABB6860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76725"/>
          <a:ext cx="327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2" name="Equation" r:id="rId5" imgW="3276360" imgH="520560" progId="Equation.DSMT4">
                  <p:embed/>
                </p:oleObj>
              </mc:Choice>
              <mc:Fallback>
                <p:oleObj name="Equation" r:id="rId5" imgW="3276360" imgH="5205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76725"/>
                        <a:ext cx="3276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7" name="Object 13">
            <a:extLst>
              <a:ext uri="{FF2B5EF4-FFF2-40B4-BE49-F238E27FC236}">
                <a16:creationId xmlns:a16="http://schemas.microsoft.com/office/drawing/2014/main" id="{5D60E1AF-0CE0-4186-A46A-6D8C9D55E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797425"/>
          <a:ext cx="626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3" name="Equation" r:id="rId7" imgW="6260760" imgH="825480" progId="Equation.DSMT4">
                  <p:embed/>
                </p:oleObj>
              </mc:Choice>
              <mc:Fallback>
                <p:oleObj name="Equation" r:id="rId7" imgW="6260760" imgH="825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97425"/>
                        <a:ext cx="6261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8" name="Object 14">
            <a:extLst>
              <a:ext uri="{FF2B5EF4-FFF2-40B4-BE49-F238E27FC236}">
                <a16:creationId xmlns:a16="http://schemas.microsoft.com/office/drawing/2014/main" id="{AC38D107-4BCB-4EB2-8D26-1BE555E57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2863" y="5737225"/>
          <a:ext cx="636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4" name="Equation" r:id="rId9" imgW="6362640" imgH="787320" progId="Equation.DSMT4">
                  <p:embed/>
                </p:oleObj>
              </mc:Choice>
              <mc:Fallback>
                <p:oleObj name="Equation" r:id="rId9" imgW="6362640" imgH="787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737225"/>
                        <a:ext cx="636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9" name="Object 15">
            <a:extLst>
              <a:ext uri="{FF2B5EF4-FFF2-40B4-BE49-F238E27FC236}">
                <a16:creationId xmlns:a16="http://schemas.microsoft.com/office/drawing/2014/main" id="{8BDBF8F7-4944-4319-A74D-D2678B4C3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3975" y="3573463"/>
          <a:ext cx="1231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5" name="Equation" r:id="rId11" imgW="1231560" imgH="368280" progId="Equation.DSMT4">
                  <p:embed/>
                </p:oleObj>
              </mc:Choice>
              <mc:Fallback>
                <p:oleObj name="Equation" r:id="rId11" imgW="1231560" imgH="3682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573463"/>
                        <a:ext cx="1231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0" name="Object 16">
            <a:extLst>
              <a:ext uri="{FF2B5EF4-FFF2-40B4-BE49-F238E27FC236}">
                <a16:creationId xmlns:a16="http://schemas.microsoft.com/office/drawing/2014/main" id="{7D803F51-0E85-4C92-925D-B1D0DC9B5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3573463"/>
          <a:ext cx="402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6" name="Equation" r:id="rId13" imgW="4025880" imgH="520560" progId="Equation.DSMT4">
                  <p:embed/>
                </p:oleObj>
              </mc:Choice>
              <mc:Fallback>
                <p:oleObj name="Equation" r:id="rId13" imgW="4025880" imgH="5205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3573463"/>
                        <a:ext cx="4025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1" name="Object 17">
            <a:extLst>
              <a:ext uri="{FF2B5EF4-FFF2-40B4-BE49-F238E27FC236}">
                <a16:creationId xmlns:a16="http://schemas.microsoft.com/office/drawing/2014/main" id="{0FDF2312-6DFC-4971-AAD0-26A1088D6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2624138"/>
          <a:ext cx="3441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7" name="Equation" r:id="rId15" imgW="3441600" imgH="876240" progId="Equation.DSMT4">
                  <p:embed/>
                </p:oleObj>
              </mc:Choice>
              <mc:Fallback>
                <p:oleObj name="Equation" r:id="rId15" imgW="3441600" imgH="876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624138"/>
                        <a:ext cx="3441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Line 2">
            <a:extLst>
              <a:ext uri="{FF2B5EF4-FFF2-40B4-BE49-F238E27FC236}">
                <a16:creationId xmlns:a16="http://schemas.microsoft.com/office/drawing/2014/main" id="{3DA5E113-A860-4B05-965F-26E41A04B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863BD79A-9F82-4343-BD24-30D9813C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03814" name="Picture 6">
            <a:extLst>
              <a:ext uri="{FF2B5EF4-FFF2-40B4-BE49-F238E27FC236}">
                <a16:creationId xmlns:a16="http://schemas.microsoft.com/office/drawing/2014/main" id="{82FCE0D8-BF22-4DBC-AF0C-3B2ADB12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3815" name="Picture 7">
            <a:extLst>
              <a:ext uri="{FF2B5EF4-FFF2-40B4-BE49-F238E27FC236}">
                <a16:creationId xmlns:a16="http://schemas.microsoft.com/office/drawing/2014/main" id="{D14F4E33-C005-48A1-B1C1-9FBF72F3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4675"/>
            <a:ext cx="85328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3819" name="Object 11">
            <a:extLst>
              <a:ext uri="{FF2B5EF4-FFF2-40B4-BE49-F238E27FC236}">
                <a16:creationId xmlns:a16="http://schemas.microsoft.com/office/drawing/2014/main" id="{B9040901-9525-4CF2-B01F-1A4C0344B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938463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22" name="Equation" r:id="rId5" imgW="1180800" imgH="850680" progId="Equation.DSMT4">
                  <p:embed/>
                </p:oleObj>
              </mc:Choice>
              <mc:Fallback>
                <p:oleObj name="Equation" r:id="rId5" imgW="1180800" imgH="850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38463"/>
                        <a:ext cx="1181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0" name="Object 12">
            <a:extLst>
              <a:ext uri="{FF2B5EF4-FFF2-40B4-BE49-F238E27FC236}">
                <a16:creationId xmlns:a16="http://schemas.microsoft.com/office/drawing/2014/main" id="{BABB95AF-BD0C-49AA-AAF0-09A498595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924175"/>
          <a:ext cx="228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23" name="Equation" r:id="rId7" imgW="2286000" imgH="901440" progId="Equation.DSMT4">
                  <p:embed/>
                </p:oleObj>
              </mc:Choice>
              <mc:Fallback>
                <p:oleObj name="Equation" r:id="rId7" imgW="2286000" imgH="9014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24175"/>
                        <a:ext cx="2286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21" name="Object 13">
            <a:extLst>
              <a:ext uri="{FF2B5EF4-FFF2-40B4-BE49-F238E27FC236}">
                <a16:creationId xmlns:a16="http://schemas.microsoft.com/office/drawing/2014/main" id="{A5FF32BB-BFBC-46D7-94E1-86DB7A408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1088" y="2997200"/>
          <a:ext cx="227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24" name="Equation" r:id="rId9" imgW="2273040" imgH="838080" progId="Equation.DSMT4">
                  <p:embed/>
                </p:oleObj>
              </mc:Choice>
              <mc:Fallback>
                <p:oleObj name="Equation" r:id="rId9" imgW="2273040" imgH="838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2997200"/>
                        <a:ext cx="227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Line 2">
            <a:extLst>
              <a:ext uri="{FF2B5EF4-FFF2-40B4-BE49-F238E27FC236}">
                <a16:creationId xmlns:a16="http://schemas.microsoft.com/office/drawing/2014/main" id="{55FBD424-D3B5-41EE-ACF6-131C40121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0140B353-B146-4FB2-8FAE-2CE36174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85380" name="Picture 4">
            <a:extLst>
              <a:ext uri="{FF2B5EF4-FFF2-40B4-BE49-F238E27FC236}">
                <a16:creationId xmlns:a16="http://schemas.microsoft.com/office/drawing/2014/main" id="{4644D9D1-2B6C-42D0-81A7-9E6DD17D9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5381" name="Picture 5">
            <a:extLst>
              <a:ext uri="{FF2B5EF4-FFF2-40B4-BE49-F238E27FC236}">
                <a16:creationId xmlns:a16="http://schemas.microsoft.com/office/drawing/2014/main" id="{54494356-73B7-4F51-89F8-9949BC27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4313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5392" name="Object 16">
            <a:extLst>
              <a:ext uri="{FF2B5EF4-FFF2-40B4-BE49-F238E27FC236}">
                <a16:creationId xmlns:a16="http://schemas.microsoft.com/office/drawing/2014/main" id="{380443AC-9B21-4309-B3AD-17426C5F1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205038"/>
          <a:ext cx="453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94" name="Equation" r:id="rId5" imgW="4533840" imgH="431640" progId="Equation.DSMT4">
                  <p:embed/>
                </p:oleObj>
              </mc:Choice>
              <mc:Fallback>
                <p:oleObj name="Equation" r:id="rId5" imgW="453384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453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93" name="Object 17">
            <a:extLst>
              <a:ext uri="{FF2B5EF4-FFF2-40B4-BE49-F238E27FC236}">
                <a16:creationId xmlns:a16="http://schemas.microsoft.com/office/drawing/2014/main" id="{A9F3F515-6DF3-4610-A8A0-BC905AFAD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5563" y="2955925"/>
          <a:ext cx="339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95" name="Equation" r:id="rId7" imgW="3390840" imgH="368280" progId="Equation.DSMT4">
                  <p:embed/>
                </p:oleObj>
              </mc:Choice>
              <mc:Fallback>
                <p:oleObj name="Equation" r:id="rId7" imgW="3390840" imgH="3682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955925"/>
                        <a:ext cx="3390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835" name="Picture 3">
            <a:extLst>
              <a:ext uri="{FF2B5EF4-FFF2-40B4-BE49-F238E27FC236}">
                <a16:creationId xmlns:a16="http://schemas.microsoft.com/office/drawing/2014/main" id="{6C5E1DC5-8833-48A2-8E71-C7D3C84B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4834" name="Picture 2">
            <a:extLst>
              <a:ext uri="{FF2B5EF4-FFF2-40B4-BE49-F238E27FC236}">
                <a16:creationId xmlns:a16="http://schemas.microsoft.com/office/drawing/2014/main" id="{6FE32C79-78DF-4177-9B20-8BC25506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2875"/>
            <a:ext cx="85328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4837" name="Line 5">
            <a:extLst>
              <a:ext uri="{FF2B5EF4-FFF2-40B4-BE49-F238E27FC236}">
                <a16:creationId xmlns:a16="http://schemas.microsoft.com/office/drawing/2014/main" id="{D5FBF22A-A00A-4C1E-BC8D-FE5394274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838" name="Rectangle 6">
            <a:extLst>
              <a:ext uri="{FF2B5EF4-FFF2-40B4-BE49-F238E27FC236}">
                <a16:creationId xmlns:a16="http://schemas.microsoft.com/office/drawing/2014/main" id="{BA2FB95B-511E-4113-B829-39109445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graphicFrame>
        <p:nvGraphicFramePr>
          <p:cNvPr id="504844" name="Object 12">
            <a:extLst>
              <a:ext uri="{FF2B5EF4-FFF2-40B4-BE49-F238E27FC236}">
                <a16:creationId xmlns:a16="http://schemas.microsoft.com/office/drawing/2014/main" id="{628CE01D-57E5-427B-8E31-1A350F64C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065338"/>
          <a:ext cx="1765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7" name="Equation" r:id="rId5" imgW="1765080" imgH="355320" progId="Equation.DSMT4">
                  <p:embed/>
                </p:oleObj>
              </mc:Choice>
              <mc:Fallback>
                <p:oleObj name="Equation" r:id="rId5" imgW="1765080" imgH="355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5338"/>
                        <a:ext cx="1765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5" name="Object 13">
            <a:extLst>
              <a:ext uri="{FF2B5EF4-FFF2-40B4-BE49-F238E27FC236}">
                <a16:creationId xmlns:a16="http://schemas.microsoft.com/office/drawing/2014/main" id="{7D749D20-9F87-4915-8715-8F48E6724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570163"/>
          <a:ext cx="4191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8" name="Equation" r:id="rId7" imgW="4190760" imgH="787320" progId="Equation.DSMT4">
                  <p:embed/>
                </p:oleObj>
              </mc:Choice>
              <mc:Fallback>
                <p:oleObj name="Equation" r:id="rId7" imgW="419076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70163"/>
                        <a:ext cx="4191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6" name="Object 14">
            <a:extLst>
              <a:ext uri="{FF2B5EF4-FFF2-40B4-BE49-F238E27FC236}">
                <a16:creationId xmlns:a16="http://schemas.microsoft.com/office/drawing/2014/main" id="{4DF4387C-3251-4CA3-BC61-D3494D287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78225"/>
          <a:ext cx="287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9" name="Equation" r:id="rId9" imgW="2869920" imgH="787320" progId="Equation.DSMT4">
                  <p:embed/>
                </p:oleObj>
              </mc:Choice>
              <mc:Fallback>
                <p:oleObj name="Equation" r:id="rId9" imgW="2869920" imgH="787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78225"/>
                        <a:ext cx="2870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60" name="Picture 4">
            <a:extLst>
              <a:ext uri="{FF2B5EF4-FFF2-40B4-BE49-F238E27FC236}">
                <a16:creationId xmlns:a16="http://schemas.microsoft.com/office/drawing/2014/main" id="{6AA422EA-C19A-4003-BAD2-764519B2D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5861" name="Line 5">
            <a:extLst>
              <a:ext uri="{FF2B5EF4-FFF2-40B4-BE49-F238E27FC236}">
                <a16:creationId xmlns:a16="http://schemas.microsoft.com/office/drawing/2014/main" id="{A85F37F8-CA03-40AE-B938-BA4994DE8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5862" name="Rectangle 6">
            <a:extLst>
              <a:ext uri="{FF2B5EF4-FFF2-40B4-BE49-F238E27FC236}">
                <a16:creationId xmlns:a16="http://schemas.microsoft.com/office/drawing/2014/main" id="{70900168-AE56-421F-8252-A53AC79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05864" name="Picture 8">
            <a:extLst>
              <a:ext uri="{FF2B5EF4-FFF2-40B4-BE49-F238E27FC236}">
                <a16:creationId xmlns:a16="http://schemas.microsoft.com/office/drawing/2014/main" id="{E7E0A92F-FB84-465B-82C8-8DCE3D7C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16113"/>
            <a:ext cx="85328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5867" name="Object 11">
            <a:extLst>
              <a:ext uri="{FF2B5EF4-FFF2-40B4-BE49-F238E27FC236}">
                <a16:creationId xmlns:a16="http://schemas.microsoft.com/office/drawing/2014/main" id="{EAE3B441-2E02-432B-8930-8830FDCA5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108325"/>
          <a:ext cx="339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1" name="Equation" r:id="rId5" imgW="3390840" imgH="825480" progId="Equation.DSMT4">
                  <p:embed/>
                </p:oleObj>
              </mc:Choice>
              <mc:Fallback>
                <p:oleObj name="Equation" r:id="rId5" imgW="3390840" imgH="825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08325"/>
                        <a:ext cx="3390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8" name="Object 12">
            <a:extLst>
              <a:ext uri="{FF2B5EF4-FFF2-40B4-BE49-F238E27FC236}">
                <a16:creationId xmlns:a16="http://schemas.microsoft.com/office/drawing/2014/main" id="{38D07F49-F35E-494B-A11A-E513DE065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2565400"/>
          <a:ext cx="247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2" name="Equation" r:id="rId7" imgW="2476440" imgH="355320" progId="Equation.DSMT4">
                  <p:embed/>
                </p:oleObj>
              </mc:Choice>
              <mc:Fallback>
                <p:oleObj name="Equation" r:id="rId7" imgW="2476440" imgH="355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565400"/>
                        <a:ext cx="2476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9" name="Object 13">
            <a:extLst>
              <a:ext uri="{FF2B5EF4-FFF2-40B4-BE49-F238E27FC236}">
                <a16:creationId xmlns:a16="http://schemas.microsoft.com/office/drawing/2014/main" id="{DA83B20F-60E1-450D-830E-A038566E2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4221163"/>
          <a:ext cx="143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3" name="Equation" r:id="rId9" imgW="1434960" imgH="787320" progId="Equation.DSMT4">
                  <p:embed/>
                </p:oleObj>
              </mc:Choice>
              <mc:Fallback>
                <p:oleObj name="Equation" r:id="rId9" imgW="143496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221163"/>
                        <a:ext cx="1435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0" name="Object 14">
            <a:extLst>
              <a:ext uri="{FF2B5EF4-FFF2-40B4-BE49-F238E27FC236}">
                <a16:creationId xmlns:a16="http://schemas.microsoft.com/office/drawing/2014/main" id="{B9F78EF6-E988-4DDB-97A0-D6F69849C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445125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4" name="Equation" r:id="rId11" imgW="888840" imgH="304560" progId="Equation.DSMT4">
                  <p:embed/>
                </p:oleObj>
              </mc:Choice>
              <mc:Fallback>
                <p:oleObj name="Equation" r:id="rId11" imgW="888840" imgH="3045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45125"/>
                        <a:ext cx="889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Line 2">
            <a:extLst>
              <a:ext uri="{FF2B5EF4-FFF2-40B4-BE49-F238E27FC236}">
                <a16:creationId xmlns:a16="http://schemas.microsoft.com/office/drawing/2014/main" id="{F0892A7C-6BDE-41E1-B42F-481B48261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863C984B-B7E2-4671-88C4-E26872C36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86404" name="Picture 4">
            <a:extLst>
              <a:ext uri="{FF2B5EF4-FFF2-40B4-BE49-F238E27FC236}">
                <a16:creationId xmlns:a16="http://schemas.microsoft.com/office/drawing/2014/main" id="{0B57653C-CEA5-4FB2-B032-2515F58B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6405" name="Picture 5">
            <a:extLst>
              <a:ext uri="{FF2B5EF4-FFF2-40B4-BE49-F238E27FC236}">
                <a16:creationId xmlns:a16="http://schemas.microsoft.com/office/drawing/2014/main" id="{93FC7335-B058-49BF-8B58-9813DF0E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4675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6411" name="Object 11">
            <a:extLst>
              <a:ext uri="{FF2B5EF4-FFF2-40B4-BE49-F238E27FC236}">
                <a16:creationId xmlns:a16="http://schemas.microsoft.com/office/drawing/2014/main" id="{AB80E7FE-CC15-4106-86F7-FF08FABFE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4138" y="2794000"/>
          <a:ext cx="350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3" name="Equation" r:id="rId5" imgW="3504960" imgH="368280" progId="Equation.DSMT4">
                  <p:embed/>
                </p:oleObj>
              </mc:Choice>
              <mc:Fallback>
                <p:oleObj name="Equation" r:id="rId5" imgW="3504960" imgH="368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794000"/>
                        <a:ext cx="350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12" name="Object 12">
            <a:extLst>
              <a:ext uri="{FF2B5EF4-FFF2-40B4-BE49-F238E27FC236}">
                <a16:creationId xmlns:a16="http://schemas.microsoft.com/office/drawing/2014/main" id="{072103D2-763E-4F6D-976E-52A6E329F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3533775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14" name="Equation" r:id="rId7" imgW="2489040" imgH="431640" progId="Equation.DSMT4">
                  <p:embed/>
                </p:oleObj>
              </mc:Choice>
              <mc:Fallback>
                <p:oleObj name="Equation" r:id="rId7" imgW="248904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533775"/>
                        <a:ext cx="248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Line 2">
            <a:extLst>
              <a:ext uri="{FF2B5EF4-FFF2-40B4-BE49-F238E27FC236}">
                <a16:creationId xmlns:a16="http://schemas.microsoft.com/office/drawing/2014/main" id="{474AAB09-47EF-4287-880B-3F28C6466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D157FC87-3C75-4DDC-B9A3-2327580B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06885" name="Picture 5">
            <a:extLst>
              <a:ext uri="{FF2B5EF4-FFF2-40B4-BE49-F238E27FC236}">
                <a16:creationId xmlns:a16="http://schemas.microsoft.com/office/drawing/2014/main" id="{6452F8D6-1867-4146-937D-936A3D14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6888" name="Picture 8">
            <a:extLst>
              <a:ext uri="{FF2B5EF4-FFF2-40B4-BE49-F238E27FC236}">
                <a16:creationId xmlns:a16="http://schemas.microsoft.com/office/drawing/2014/main" id="{5C90C964-442C-4C13-BA6B-DA9F3BEB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4675"/>
            <a:ext cx="85328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6891" name="Object 11">
            <a:extLst>
              <a:ext uri="{FF2B5EF4-FFF2-40B4-BE49-F238E27FC236}">
                <a16:creationId xmlns:a16="http://schemas.microsoft.com/office/drawing/2014/main" id="{37BE8960-FDB4-49A0-8A0D-2D00E83CE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46338"/>
          <a:ext cx="248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5" name="Equation" r:id="rId5" imgW="2489040" imgH="838080" progId="Equation.DSMT4">
                  <p:embed/>
                </p:oleObj>
              </mc:Choice>
              <mc:Fallback>
                <p:oleObj name="Equation" r:id="rId5" imgW="2489040" imgH="838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46338"/>
                        <a:ext cx="248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2" name="Object 12">
            <a:extLst>
              <a:ext uri="{FF2B5EF4-FFF2-40B4-BE49-F238E27FC236}">
                <a16:creationId xmlns:a16="http://schemas.microsoft.com/office/drawing/2014/main" id="{47DCFAEA-0C06-4174-B5AC-FFD91EB87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3663" y="2705100"/>
          <a:ext cx="1028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6" name="Equation" r:id="rId7" imgW="1028520" imgH="291960" progId="Equation.DSMT4">
                  <p:embed/>
                </p:oleObj>
              </mc:Choice>
              <mc:Fallback>
                <p:oleObj name="Equation" r:id="rId7" imgW="1028520" imgH="291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2705100"/>
                        <a:ext cx="1028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3" name="Object 13">
            <a:extLst>
              <a:ext uri="{FF2B5EF4-FFF2-40B4-BE49-F238E27FC236}">
                <a16:creationId xmlns:a16="http://schemas.microsoft.com/office/drawing/2014/main" id="{81AB5E86-EBAB-4600-8DE2-0C477AB97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73463"/>
          <a:ext cx="275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7" name="Equation" r:id="rId9" imgW="2755800" imgH="368280" progId="Equation.DSMT4">
                  <p:embed/>
                </p:oleObj>
              </mc:Choice>
              <mc:Fallback>
                <p:oleObj name="Equation" r:id="rId9" imgW="2755800" imgH="3682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73463"/>
                        <a:ext cx="275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4" name="Object 14">
            <a:extLst>
              <a:ext uri="{FF2B5EF4-FFF2-40B4-BE49-F238E27FC236}">
                <a16:creationId xmlns:a16="http://schemas.microsoft.com/office/drawing/2014/main" id="{7AF7ADD7-2ED3-4F59-8753-5829704AD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13225"/>
          <a:ext cx="228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8" name="Equation" r:id="rId11" imgW="2286000" imgH="368280" progId="Equation.DSMT4">
                  <p:embed/>
                </p:oleObj>
              </mc:Choice>
              <mc:Fallback>
                <p:oleObj name="Equation" r:id="rId11" imgW="2286000" imgH="3682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13225"/>
                        <a:ext cx="228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Line 2">
            <a:extLst>
              <a:ext uri="{FF2B5EF4-FFF2-40B4-BE49-F238E27FC236}">
                <a16:creationId xmlns:a16="http://schemas.microsoft.com/office/drawing/2014/main" id="{78AE1343-6B5C-4DA6-AD6E-A1B7A1B06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0C29C1C8-F114-4F90-B745-D93F56F1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07910" name="Picture 6">
            <a:extLst>
              <a:ext uri="{FF2B5EF4-FFF2-40B4-BE49-F238E27FC236}">
                <a16:creationId xmlns:a16="http://schemas.microsoft.com/office/drawing/2014/main" id="{0CD29BF8-1F4F-4CC0-B956-614C94B2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7911" name="Picture 7">
            <a:extLst>
              <a:ext uri="{FF2B5EF4-FFF2-40B4-BE49-F238E27FC236}">
                <a16:creationId xmlns:a16="http://schemas.microsoft.com/office/drawing/2014/main" id="{3CB8F701-77C3-42ED-9665-9F42E5E7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9438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7915" name="Object 11">
            <a:extLst>
              <a:ext uri="{FF2B5EF4-FFF2-40B4-BE49-F238E27FC236}">
                <a16:creationId xmlns:a16="http://schemas.microsoft.com/office/drawing/2014/main" id="{D14E5EC5-FAB5-4154-8A43-82734B8BD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6863" y="3670300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7" name="Equation" r:id="rId5" imgW="2019240" imgH="838080" progId="Equation.DSMT4">
                  <p:embed/>
                </p:oleObj>
              </mc:Choice>
              <mc:Fallback>
                <p:oleObj name="Equation" r:id="rId5" imgW="2019240" imgH="838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3670300"/>
                        <a:ext cx="201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6" name="Object 12">
            <a:extLst>
              <a:ext uri="{FF2B5EF4-FFF2-40B4-BE49-F238E27FC236}">
                <a16:creationId xmlns:a16="http://schemas.microsoft.com/office/drawing/2014/main" id="{85BAA94D-6DAF-4EF8-ADD1-0F361CDCF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6863" y="2636838"/>
          <a:ext cx="274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18" name="Equation" r:id="rId7" imgW="2743200" imgH="787320" progId="Equation.DSMT4">
                  <p:embed/>
                </p:oleObj>
              </mc:Choice>
              <mc:Fallback>
                <p:oleObj name="Equation" r:id="rId7" imgW="2743200" imgH="787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636838"/>
                        <a:ext cx="2743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Line 2">
            <a:extLst>
              <a:ext uri="{FF2B5EF4-FFF2-40B4-BE49-F238E27FC236}">
                <a16:creationId xmlns:a16="http://schemas.microsoft.com/office/drawing/2014/main" id="{40FDBF74-176F-42E0-9FC0-0E319CBF8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B2711E36-F660-4606-B730-56653AD79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87428" name="Picture 4">
            <a:extLst>
              <a:ext uri="{FF2B5EF4-FFF2-40B4-BE49-F238E27FC236}">
                <a16:creationId xmlns:a16="http://schemas.microsoft.com/office/drawing/2014/main" id="{632EF21E-EDF0-4F76-9CF9-6F73077EF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7429" name="Picture 5">
            <a:extLst>
              <a:ext uri="{FF2B5EF4-FFF2-40B4-BE49-F238E27FC236}">
                <a16:creationId xmlns:a16="http://schemas.microsoft.com/office/drawing/2014/main" id="{02FC81F6-6CBF-4981-8AB6-A64B86040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7338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7435" name="Object 11">
            <a:extLst>
              <a:ext uri="{FF2B5EF4-FFF2-40B4-BE49-F238E27FC236}">
                <a16:creationId xmlns:a16="http://schemas.microsoft.com/office/drawing/2014/main" id="{C6080413-7D55-43F7-B62C-C75D61103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133600"/>
          <a:ext cx="287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45" name="Equation" r:id="rId5" imgW="2869920" imgH="838080" progId="Equation.DSMT4">
                  <p:embed/>
                </p:oleObj>
              </mc:Choice>
              <mc:Fallback>
                <p:oleObj name="Equation" r:id="rId5" imgW="2869920" imgH="838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33600"/>
                        <a:ext cx="287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6" name="Object 12">
            <a:extLst>
              <a:ext uri="{FF2B5EF4-FFF2-40B4-BE49-F238E27FC236}">
                <a16:creationId xmlns:a16="http://schemas.microsoft.com/office/drawing/2014/main" id="{E5937C93-2ACD-46A8-9CA8-D95D26A38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338" y="3125788"/>
          <a:ext cx="635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46" name="Equation" r:id="rId7" imgW="634680" imgH="291960" progId="Equation.DSMT4">
                  <p:embed/>
                </p:oleObj>
              </mc:Choice>
              <mc:Fallback>
                <p:oleObj name="Equation" r:id="rId7" imgW="634680" imgH="291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125788"/>
                        <a:ext cx="635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7" name="Text Box 13">
            <a:extLst>
              <a:ext uri="{FF2B5EF4-FFF2-40B4-BE49-F238E27FC236}">
                <a16:creationId xmlns:a16="http://schemas.microsoft.com/office/drawing/2014/main" id="{584F3D4D-5775-4832-BDA3-CC6A08CEC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997200"/>
            <a:ext cx="8651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驻点</a:t>
            </a:r>
          </a:p>
        </p:txBody>
      </p:sp>
      <p:sp>
        <p:nvSpPr>
          <p:cNvPr id="487438" name="Text Box 14">
            <a:extLst>
              <a:ext uri="{FF2B5EF4-FFF2-40B4-BE49-F238E27FC236}">
                <a16:creationId xmlns:a16="http://schemas.microsoft.com/office/drawing/2014/main" id="{EC8AD1FC-6F06-4FE2-BA73-4DA06F9A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73463"/>
            <a:ext cx="1584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不可导点</a:t>
            </a:r>
            <a:r>
              <a:rPr lang="zh-CN" altLang="en-US">
                <a:solidFill>
                  <a:schemeClr val="tx1"/>
                </a:solidFill>
              </a:rPr>
              <a:t>   </a:t>
            </a:r>
          </a:p>
        </p:txBody>
      </p:sp>
      <p:graphicFrame>
        <p:nvGraphicFramePr>
          <p:cNvPr id="487439" name="Object 15">
            <a:extLst>
              <a:ext uri="{FF2B5EF4-FFF2-40B4-BE49-F238E27FC236}">
                <a16:creationId xmlns:a16="http://schemas.microsoft.com/office/drawing/2014/main" id="{B227482A-A00E-4ECD-A8AE-5B85D5928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3675" y="3684588"/>
          <a:ext cx="685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47" name="Equation" r:id="rId9" imgW="685800" imgH="291960" progId="Equation.DSMT4">
                  <p:embed/>
                </p:oleObj>
              </mc:Choice>
              <mc:Fallback>
                <p:oleObj name="Equation" r:id="rId9" imgW="685800" imgH="291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684588"/>
                        <a:ext cx="685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1" name="Object 17">
            <a:extLst>
              <a:ext uri="{FF2B5EF4-FFF2-40B4-BE49-F238E27FC236}">
                <a16:creationId xmlns:a16="http://schemas.microsoft.com/office/drawing/2014/main" id="{ABEC8F21-336A-41B9-B201-C429DBD4B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84663"/>
          <a:ext cx="2336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48" name="Equation" r:id="rId11" imgW="2336760" imgH="368280" progId="Equation.DSMT4">
                  <p:embed/>
                </p:oleObj>
              </mc:Choice>
              <mc:Fallback>
                <p:oleObj name="Equation" r:id="rId11" imgW="2336760" imgH="3682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84663"/>
                        <a:ext cx="2336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2" name="Object 18">
            <a:extLst>
              <a:ext uri="{FF2B5EF4-FFF2-40B4-BE49-F238E27FC236}">
                <a16:creationId xmlns:a16="http://schemas.microsoft.com/office/drawing/2014/main" id="{244FB385-C34A-4C0E-9C31-701144BAA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932363"/>
          <a:ext cx="275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49" name="Equation" r:id="rId13" imgW="2755800" imgH="368280" progId="Equation.DSMT4">
                  <p:embed/>
                </p:oleObj>
              </mc:Choice>
              <mc:Fallback>
                <p:oleObj name="Equation" r:id="rId13" imgW="2755800" imgH="3682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32363"/>
                        <a:ext cx="275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3" name="Object 19">
            <a:extLst>
              <a:ext uri="{FF2B5EF4-FFF2-40B4-BE49-F238E27FC236}">
                <a16:creationId xmlns:a16="http://schemas.microsoft.com/office/drawing/2014/main" id="{55190702-0027-49FD-A9F7-06411ED80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581650"/>
          <a:ext cx="228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50" name="Equation" r:id="rId15" imgW="2286000" imgH="368280" progId="Equation.DSMT4">
                  <p:embed/>
                </p:oleObj>
              </mc:Choice>
              <mc:Fallback>
                <p:oleObj name="Equation" r:id="rId15" imgW="2286000" imgH="3682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81650"/>
                        <a:ext cx="228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4" name="Object 20">
            <a:extLst>
              <a:ext uri="{FF2B5EF4-FFF2-40B4-BE49-F238E27FC236}">
                <a16:creationId xmlns:a16="http://schemas.microsoft.com/office/drawing/2014/main" id="{0F3C81AF-398C-4D9D-80C8-D45DDAAA0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095500"/>
          <a:ext cx="1701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51" name="Equation" r:id="rId17" imgW="1701720" imgH="901440" progId="Equation.DSMT4">
                  <p:embed/>
                </p:oleObj>
              </mc:Choice>
              <mc:Fallback>
                <p:oleObj name="Equation" r:id="rId17" imgW="1701720" imgH="9014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95500"/>
                        <a:ext cx="1701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7" grpId="0"/>
      <p:bldP spid="4874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Line 2">
            <a:extLst>
              <a:ext uri="{FF2B5EF4-FFF2-40B4-BE49-F238E27FC236}">
                <a16:creationId xmlns:a16="http://schemas.microsoft.com/office/drawing/2014/main" id="{EA834BC5-4551-466A-BCB3-D6109580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AAFF8220-8C87-470A-8AB7-8824FE7F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08933" name="Picture 5">
            <a:extLst>
              <a:ext uri="{FF2B5EF4-FFF2-40B4-BE49-F238E27FC236}">
                <a16:creationId xmlns:a16="http://schemas.microsoft.com/office/drawing/2014/main" id="{9CDEC738-42ED-4653-B3DF-A2204772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8936" name="Picture 8">
            <a:extLst>
              <a:ext uri="{FF2B5EF4-FFF2-40B4-BE49-F238E27FC236}">
                <a16:creationId xmlns:a16="http://schemas.microsoft.com/office/drawing/2014/main" id="{35C85A16-07F0-484F-8D02-3FD2BC7D2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8600"/>
            <a:ext cx="85328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8939" name="Object 11">
            <a:extLst>
              <a:ext uri="{FF2B5EF4-FFF2-40B4-BE49-F238E27FC236}">
                <a16:creationId xmlns:a16="http://schemas.microsoft.com/office/drawing/2014/main" id="{6CF09D7C-C096-460E-9930-87352A9BC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2492375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5" name="Equation" r:id="rId5" imgW="3263760" imgH="431640" progId="Equation.DSMT4">
                  <p:embed/>
                </p:oleObj>
              </mc:Choice>
              <mc:Fallback>
                <p:oleObj name="Equation" r:id="rId5" imgW="326376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492375"/>
                        <a:ext cx="326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0" name="Object 12">
            <a:extLst>
              <a:ext uri="{FF2B5EF4-FFF2-40B4-BE49-F238E27FC236}">
                <a16:creationId xmlns:a16="http://schemas.microsoft.com/office/drawing/2014/main" id="{D90D1A5A-67AB-42DF-AA3B-5D20F22F6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068638"/>
          <a:ext cx="727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6" name="Equation" r:id="rId7" imgW="7277040" imgH="431640" progId="Equation.DSMT4">
                  <p:embed/>
                </p:oleObj>
              </mc:Choice>
              <mc:Fallback>
                <p:oleObj name="Equation" r:id="rId7" imgW="727704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68638"/>
                        <a:ext cx="727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41" name="Text Box 13">
            <a:extLst>
              <a:ext uri="{FF2B5EF4-FFF2-40B4-BE49-F238E27FC236}">
                <a16:creationId xmlns:a16="http://schemas.microsoft.com/office/drawing/2014/main" id="{F028C242-D069-4306-8489-5B63BE63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3716338"/>
            <a:ext cx="8651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驻点</a:t>
            </a:r>
          </a:p>
        </p:txBody>
      </p:sp>
      <p:graphicFrame>
        <p:nvGraphicFramePr>
          <p:cNvPr id="508942" name="Object 14">
            <a:extLst>
              <a:ext uri="{FF2B5EF4-FFF2-40B4-BE49-F238E27FC236}">
                <a16:creationId xmlns:a16="http://schemas.microsoft.com/office/drawing/2014/main" id="{86D2F78B-18D7-4032-A439-D5BBF0972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3578225"/>
          <a:ext cx="233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7" name="Equation" r:id="rId9" imgW="2336760" imgH="787320" progId="Equation.DSMT4">
                  <p:embed/>
                </p:oleObj>
              </mc:Choice>
              <mc:Fallback>
                <p:oleObj name="Equation" r:id="rId9" imgW="2336760" imgH="787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3578225"/>
                        <a:ext cx="2336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3" name="Object 15">
            <a:extLst>
              <a:ext uri="{FF2B5EF4-FFF2-40B4-BE49-F238E27FC236}">
                <a16:creationId xmlns:a16="http://schemas.microsoft.com/office/drawing/2014/main" id="{59C9F560-1068-4F03-A5B0-4B2BC20F7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4508500"/>
          <a:ext cx="2235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8" name="Equation" r:id="rId11" imgW="2234880" imgH="787320" progId="Equation.DSMT4">
                  <p:embed/>
                </p:oleObj>
              </mc:Choice>
              <mc:Fallback>
                <p:oleObj name="Equation" r:id="rId11" imgW="2234880" imgH="787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508500"/>
                        <a:ext cx="2235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4" name="Object 16">
            <a:extLst>
              <a:ext uri="{FF2B5EF4-FFF2-40B4-BE49-F238E27FC236}">
                <a16:creationId xmlns:a16="http://schemas.microsoft.com/office/drawing/2014/main" id="{39276E33-C437-4EF1-B167-57B4278C5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5449888"/>
          <a:ext cx="288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9" name="Equation" r:id="rId13" imgW="2882880" imgH="787320" progId="Equation.DSMT4">
                  <p:embed/>
                </p:oleObj>
              </mc:Choice>
              <mc:Fallback>
                <p:oleObj name="Equation" r:id="rId13" imgW="2882880" imgH="787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449888"/>
                        <a:ext cx="2882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Line 2">
            <a:extLst>
              <a:ext uri="{FF2B5EF4-FFF2-40B4-BE49-F238E27FC236}">
                <a16:creationId xmlns:a16="http://schemas.microsoft.com/office/drawing/2014/main" id="{2219060A-E5D6-47E3-9B5F-68D8795CA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F982FC79-22EC-4C71-BEBB-DEB7DAC7A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613" y="1158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关于极限计算</a:t>
            </a:r>
          </a:p>
        </p:txBody>
      </p:sp>
      <p:sp>
        <p:nvSpPr>
          <p:cNvPr id="520196" name="Text Box 4">
            <a:extLst>
              <a:ext uri="{FF2B5EF4-FFF2-40B4-BE49-F238E27FC236}">
                <a16:creationId xmlns:a16="http://schemas.microsoft.com/office/drawing/2014/main" id="{6A3304AB-2C85-40C7-8563-5ACE0AFF0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65175"/>
            <a:ext cx="82883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极限计算基本方法（</a:t>
            </a:r>
            <a:r>
              <a:rPr lang="zh-CN" altLang="en-US">
                <a:solidFill>
                  <a:srgbClr val="0000FF"/>
                </a:solidFill>
              </a:rPr>
              <a:t>处理无穷小、无穷大、 “∞</a:t>
            </a:r>
            <a:r>
              <a:rPr lang="en-US" altLang="en-US">
                <a:solidFill>
                  <a:srgbClr val="0000FF"/>
                </a:solidFill>
              </a:rPr>
              <a:t>﹣</a:t>
            </a:r>
            <a:r>
              <a:rPr lang="en-US" altLang="zh-CN">
                <a:solidFill>
                  <a:srgbClr val="0000FF"/>
                </a:solidFill>
              </a:rPr>
              <a:t>∞”</a:t>
            </a:r>
            <a:r>
              <a:rPr lang="en-US" altLang="zh-CN"/>
              <a:t> </a:t>
            </a:r>
            <a:r>
              <a:rPr lang="zh-CN" altLang="en-US">
                <a:solidFill>
                  <a:srgbClr val="CC0000"/>
                </a:solidFill>
              </a:rPr>
              <a:t>）</a:t>
            </a:r>
          </a:p>
        </p:txBody>
      </p:sp>
      <p:sp>
        <p:nvSpPr>
          <p:cNvPr id="520197" name="Text Box 5">
            <a:extLst>
              <a:ext uri="{FF2B5EF4-FFF2-40B4-BE49-F238E27FC236}">
                <a16:creationId xmlns:a16="http://schemas.microsoft.com/office/drawing/2014/main" id="{780F9D2B-74E2-452F-95B2-03F994C2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667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（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）共轭根式变形；通分；</a:t>
            </a:r>
            <a:r>
              <a:rPr lang="zh-CN" altLang="en-US">
                <a:solidFill>
                  <a:srgbClr val="CC0000"/>
                </a:solidFill>
                <a:sym typeface="Symbol" panose="05050102010706020507" pitchFamily="18" charset="2"/>
              </a:rPr>
              <a:t>“三角函数</a:t>
            </a:r>
            <a:r>
              <a:rPr lang="zh-CN" altLang="en-US">
                <a:solidFill>
                  <a:srgbClr val="CC0000"/>
                </a:solidFill>
              </a:rPr>
              <a:t>∞”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用正、余弦表示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.  </a:t>
            </a:r>
          </a:p>
        </p:txBody>
      </p:sp>
      <p:sp>
        <p:nvSpPr>
          <p:cNvPr id="520199" name="Text Box 7">
            <a:extLst>
              <a:ext uri="{FF2B5EF4-FFF2-40B4-BE49-F238E27FC236}">
                <a16:creationId xmlns:a16="http://schemas.microsoft.com/office/drawing/2014/main" id="{C4258BEB-06EC-4568-9E6B-9C4C703A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8512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）“∞</a:t>
            </a:r>
            <a:r>
              <a:rPr lang="en-US" altLang="zh-CN">
                <a:solidFill>
                  <a:srgbClr val="0000FF"/>
                </a:solidFill>
              </a:rPr>
              <a:t>/∞”</a:t>
            </a:r>
            <a:r>
              <a:rPr lang="zh-CN" altLang="en-US">
                <a:solidFill>
                  <a:srgbClr val="0000FF"/>
                </a:solidFill>
              </a:rPr>
              <a:t>型中，分子、分母同时除以 </a:t>
            </a:r>
            <a:r>
              <a:rPr lang="zh-CN" altLang="en-US">
                <a:solidFill>
                  <a:srgbClr val="CC0000"/>
                </a:solidFill>
              </a:rPr>
              <a:t>“∞的最高次幂”</a:t>
            </a:r>
            <a:r>
              <a:rPr lang="en-US" altLang="zh-CN">
                <a:solidFill>
                  <a:srgbClr val="CC0000"/>
                </a:solidFill>
              </a:rPr>
              <a:t>. 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20212" name="Text Box 20">
            <a:extLst>
              <a:ext uri="{FF2B5EF4-FFF2-40B4-BE49-F238E27FC236}">
                <a16:creationId xmlns:a16="http://schemas.microsoft.com/office/drawing/2014/main" id="{A852F2B5-8E21-486C-AE20-2BBC0668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92388"/>
            <a:ext cx="5072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）等价无穷小代换</a:t>
            </a:r>
            <a:r>
              <a:rPr lang="en-US" altLang="zh-CN">
                <a:solidFill>
                  <a:srgbClr val="0000FF"/>
                </a:solidFill>
              </a:rPr>
              <a:t>:  “ 0 / 0 ”</a:t>
            </a:r>
            <a:r>
              <a:rPr lang="zh-CN" altLang="en-US">
                <a:solidFill>
                  <a:srgbClr val="0000FF"/>
                </a:solidFill>
              </a:rPr>
              <a:t>型</a:t>
            </a:r>
            <a:r>
              <a:rPr lang="en-US" altLang="zh-CN">
                <a:solidFill>
                  <a:srgbClr val="0000FF"/>
                </a:solidFill>
              </a:rPr>
              <a:t>.  </a:t>
            </a:r>
          </a:p>
        </p:txBody>
      </p:sp>
      <p:graphicFrame>
        <p:nvGraphicFramePr>
          <p:cNvPr id="520228" name="Object 36">
            <a:extLst>
              <a:ext uri="{FF2B5EF4-FFF2-40B4-BE49-F238E27FC236}">
                <a16:creationId xmlns:a16="http://schemas.microsoft.com/office/drawing/2014/main" id="{3A8373CB-DA2C-47F5-857C-767CEC426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349500"/>
          <a:ext cx="3746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41" name="Equation" r:id="rId3" imgW="3746160" imgH="1155600" progId="Equation.DSMT4">
                  <p:embed/>
                </p:oleObj>
              </mc:Choice>
              <mc:Fallback>
                <p:oleObj name="Equation" r:id="rId3" imgW="3746160" imgH="1155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349500"/>
                        <a:ext cx="3746500" cy="1155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32" name="Object 40">
            <a:extLst>
              <a:ext uri="{FF2B5EF4-FFF2-40B4-BE49-F238E27FC236}">
                <a16:creationId xmlns:a16="http://schemas.microsoft.com/office/drawing/2014/main" id="{0E9433C2-319B-4D3F-9418-AC9B0C3D3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094163"/>
          <a:ext cx="5565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42" name="Equation" r:id="rId5" imgW="5574960" imgH="774360" progId="Equation.DSMT4">
                  <p:embed/>
                </p:oleObj>
              </mc:Choice>
              <mc:Fallback>
                <p:oleObj name="Equation" r:id="rId5" imgW="5574960" imgH="77436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94163"/>
                        <a:ext cx="55657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0237" name="Group 45">
            <a:extLst>
              <a:ext uri="{FF2B5EF4-FFF2-40B4-BE49-F238E27FC236}">
                <a16:creationId xmlns:a16="http://schemas.microsoft.com/office/drawing/2014/main" id="{E9CC88AF-2400-439F-A8A8-E4B940710D5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571875"/>
            <a:ext cx="6842125" cy="503238"/>
            <a:chOff x="158" y="2069"/>
            <a:chExt cx="4310" cy="317"/>
          </a:xfrm>
        </p:grpSpPr>
        <p:sp>
          <p:nvSpPr>
            <p:cNvPr id="520230" name="Text Box 38">
              <a:extLst>
                <a:ext uri="{FF2B5EF4-FFF2-40B4-BE49-F238E27FC236}">
                  <a16:creationId xmlns:a16="http://schemas.microsoft.com/office/drawing/2014/main" id="{D5F4334F-A225-4586-96C6-D753AFA29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069"/>
              <a:ext cx="180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（</a:t>
              </a:r>
              <a:r>
                <a:rPr lang="en-US" altLang="zh-CN">
                  <a:solidFill>
                    <a:srgbClr val="0000FF"/>
                  </a:solidFill>
                </a:rPr>
                <a:t>4</a:t>
              </a:r>
              <a:r>
                <a:rPr lang="zh-CN" altLang="en-US">
                  <a:solidFill>
                    <a:srgbClr val="0000FF"/>
                  </a:solidFill>
                </a:rPr>
                <a:t>）配 </a:t>
              </a:r>
              <a:r>
                <a:rPr lang="en-US" altLang="zh-CN">
                  <a:solidFill>
                    <a:srgbClr val="0000FF"/>
                  </a:solidFill>
                </a:rPr>
                <a:t>e </a:t>
              </a:r>
              <a:r>
                <a:rPr lang="zh-CN" altLang="en-US">
                  <a:solidFill>
                    <a:srgbClr val="0000FF"/>
                  </a:solidFill>
                </a:rPr>
                <a:t>法：设</a:t>
              </a:r>
              <a:r>
                <a:rPr lang="zh-CN" altLang="en-US" b="0">
                  <a:solidFill>
                    <a:srgbClr val="0000FF"/>
                  </a:solidFill>
                </a:rPr>
                <a:t>     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graphicFrame>
          <p:nvGraphicFramePr>
            <p:cNvPr id="520231" name="Object 39">
              <a:extLst>
                <a:ext uri="{FF2B5EF4-FFF2-40B4-BE49-F238E27FC236}">
                  <a16:creationId xmlns:a16="http://schemas.microsoft.com/office/drawing/2014/main" id="{13E38884-B6CC-4F6A-8023-E7A18F8359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9" y="2139"/>
            <a:ext cx="243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243" name="Equation" r:id="rId7" imgW="3886200" imgH="393480" progId="Equation.DSMT4">
                    <p:embed/>
                  </p:oleObj>
                </mc:Choice>
                <mc:Fallback>
                  <p:oleObj name="Equation" r:id="rId7" imgW="3886200" imgH="393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2139"/>
                          <a:ext cx="243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233" name="Rectangle 41">
              <a:extLst>
                <a:ext uri="{FF2B5EF4-FFF2-40B4-BE49-F238E27FC236}">
                  <a16:creationId xmlns:a16="http://schemas.microsoft.com/office/drawing/2014/main" id="{BF7ECB3A-55D2-442D-9F6D-0969DEE0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069"/>
              <a:ext cx="208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则</a:t>
              </a:r>
            </a:p>
          </p:txBody>
        </p:sp>
      </p:grpSp>
      <p:sp>
        <p:nvSpPr>
          <p:cNvPr id="520238" name="Text Box 46">
            <a:extLst>
              <a:ext uri="{FF2B5EF4-FFF2-40B4-BE49-F238E27FC236}">
                <a16:creationId xmlns:a16="http://schemas.microsoft.com/office/drawing/2014/main" id="{6138FFE4-C541-4CA7-9F9E-24A8D466A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968875"/>
            <a:ext cx="5962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zh-CN" altLang="en-US">
                <a:solidFill>
                  <a:srgbClr val="0000FF"/>
                </a:solidFill>
              </a:rPr>
              <a:t>）洛必达法则：“ </a:t>
            </a:r>
            <a:r>
              <a:rPr lang="en-US" altLang="zh-CN">
                <a:solidFill>
                  <a:srgbClr val="0000FF"/>
                </a:solidFill>
              </a:rPr>
              <a:t>0 / 0 ”</a:t>
            </a:r>
            <a:r>
              <a:rPr lang="zh-CN" altLang="en-US">
                <a:solidFill>
                  <a:srgbClr val="0000FF"/>
                </a:solidFill>
              </a:rPr>
              <a:t>、“∞</a:t>
            </a:r>
            <a:r>
              <a:rPr lang="en-US" altLang="zh-CN">
                <a:solidFill>
                  <a:srgbClr val="0000FF"/>
                </a:solidFill>
              </a:rPr>
              <a:t>/∞”</a:t>
            </a:r>
            <a:r>
              <a:rPr lang="zh-CN" altLang="en-US">
                <a:solidFill>
                  <a:srgbClr val="0000FF"/>
                </a:solidFill>
              </a:rPr>
              <a:t>型</a:t>
            </a:r>
            <a:r>
              <a:rPr lang="en-US" altLang="zh-CN">
                <a:solidFill>
                  <a:srgbClr val="0000FF"/>
                </a:solidFill>
              </a:rPr>
              <a:t>.   </a:t>
            </a:r>
          </a:p>
        </p:txBody>
      </p:sp>
      <p:sp>
        <p:nvSpPr>
          <p:cNvPr id="520239" name="Text Box 47">
            <a:extLst>
              <a:ext uri="{FF2B5EF4-FFF2-40B4-BE49-F238E27FC236}">
                <a16:creationId xmlns:a16="http://schemas.microsoft.com/office/drawing/2014/main" id="{ECECD400-20B5-4491-B47C-79E3AFF4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72113"/>
            <a:ext cx="5283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6</a:t>
            </a:r>
            <a:r>
              <a:rPr lang="zh-CN" altLang="en-US">
                <a:solidFill>
                  <a:srgbClr val="0000FF"/>
                </a:solidFill>
              </a:rPr>
              <a:t>）幂指函数“未定式”：取对数法</a:t>
            </a:r>
            <a:r>
              <a:rPr lang="en-US" altLang="zh-CN">
                <a:solidFill>
                  <a:srgbClr val="0000FF"/>
                </a:solidFill>
              </a:rPr>
              <a:t>. </a:t>
            </a:r>
          </a:p>
        </p:txBody>
      </p:sp>
      <p:sp>
        <p:nvSpPr>
          <p:cNvPr id="520240" name="Text Box 48">
            <a:extLst>
              <a:ext uri="{FF2B5EF4-FFF2-40B4-BE49-F238E27FC236}">
                <a16:creationId xmlns:a16="http://schemas.microsoft.com/office/drawing/2014/main" id="{25D5C847-E42C-4BE8-870F-B281B3FA8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976938"/>
            <a:ext cx="55546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zh-CN" altLang="en-US">
                <a:solidFill>
                  <a:srgbClr val="0000FF"/>
                </a:solidFill>
              </a:rPr>
              <a:t>）变量代换（例如配 </a:t>
            </a:r>
            <a:r>
              <a:rPr lang="en-US" altLang="zh-CN">
                <a:solidFill>
                  <a:srgbClr val="0000FF"/>
                </a:solidFill>
              </a:rPr>
              <a:t>e </a:t>
            </a:r>
            <a:r>
              <a:rPr lang="zh-CN" altLang="en-US">
                <a:solidFill>
                  <a:srgbClr val="0000FF"/>
                </a:solidFill>
              </a:rPr>
              <a:t>法中的</a:t>
            </a:r>
            <a:r>
              <a:rPr lang="en-US" altLang="zh-CN" i="1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en-US" altLang="zh-CN">
                <a:solidFill>
                  <a:srgbClr val="0000FF"/>
                </a:solidFill>
              </a:rPr>
              <a:t>.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0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0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6" grpId="0" build="p" autoUpdateAnimBg="0"/>
      <p:bldP spid="520197" grpId="0"/>
      <p:bldP spid="520199" grpId="0" build="p" autoUpdateAnimBg="0"/>
      <p:bldP spid="520212" grpId="0" build="p" autoUpdateAnimBg="0"/>
      <p:bldP spid="520238" grpId="0" build="p" autoUpdateAnimBg="0"/>
      <p:bldP spid="520239" grpId="0" build="p" autoUpdateAnimBg="0"/>
      <p:bldP spid="52024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Line 2">
            <a:extLst>
              <a:ext uri="{FF2B5EF4-FFF2-40B4-BE49-F238E27FC236}">
                <a16:creationId xmlns:a16="http://schemas.microsoft.com/office/drawing/2014/main" id="{72CA9FFD-EAA1-42BE-AF15-88F9083B3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3C993879-C651-4E35-A259-C56D4B3F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09958" name="Picture 6">
            <a:extLst>
              <a:ext uri="{FF2B5EF4-FFF2-40B4-BE49-F238E27FC236}">
                <a16:creationId xmlns:a16="http://schemas.microsoft.com/office/drawing/2014/main" id="{38D23A60-088C-42B4-83D1-A8750788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9961" name="Picture 9">
            <a:extLst>
              <a:ext uri="{FF2B5EF4-FFF2-40B4-BE49-F238E27FC236}">
                <a16:creationId xmlns:a16="http://schemas.microsoft.com/office/drawing/2014/main" id="{D653096A-1F07-4926-9365-8C11FC986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4975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9963" name="Object 11">
            <a:extLst>
              <a:ext uri="{FF2B5EF4-FFF2-40B4-BE49-F238E27FC236}">
                <a16:creationId xmlns:a16="http://schemas.microsoft.com/office/drawing/2014/main" id="{BCC95F12-CA2A-4AEE-B80F-4200524EB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636838"/>
          <a:ext cx="182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69" name="Equation" r:id="rId5" imgW="1828800" imgH="368280" progId="Equation.DSMT4">
                  <p:embed/>
                </p:oleObj>
              </mc:Choice>
              <mc:Fallback>
                <p:oleObj name="Equation" r:id="rId5" imgW="1828800" imgH="368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36838"/>
                        <a:ext cx="1828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64" name="Text Box 12">
            <a:extLst>
              <a:ext uri="{FF2B5EF4-FFF2-40B4-BE49-F238E27FC236}">
                <a16:creationId xmlns:a16="http://schemas.microsoft.com/office/drawing/2014/main" id="{02EA5E1C-98B8-4ED8-9528-C342BD6A0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13100"/>
            <a:ext cx="8651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驻点</a:t>
            </a:r>
          </a:p>
        </p:txBody>
      </p:sp>
      <p:graphicFrame>
        <p:nvGraphicFramePr>
          <p:cNvPr id="509965" name="Object 13">
            <a:extLst>
              <a:ext uri="{FF2B5EF4-FFF2-40B4-BE49-F238E27FC236}">
                <a16:creationId xmlns:a16="http://schemas.microsoft.com/office/drawing/2014/main" id="{A6A83BF5-2631-41B2-A9DA-E41EB6BB5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073400"/>
          <a:ext cx="800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0" name="Equation" r:id="rId7" imgW="799920" imgH="787320" progId="Equation.DSMT4">
                  <p:embed/>
                </p:oleObj>
              </mc:Choice>
              <mc:Fallback>
                <p:oleObj name="Equation" r:id="rId7" imgW="79992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73400"/>
                        <a:ext cx="800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6" name="Object 14">
            <a:extLst>
              <a:ext uri="{FF2B5EF4-FFF2-40B4-BE49-F238E27FC236}">
                <a16:creationId xmlns:a16="http://schemas.microsoft.com/office/drawing/2014/main" id="{0A94AB82-E4CC-4020-9084-5AA77BF45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140200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1" name="Equation" r:id="rId9" imgW="1104840" imgH="368280" progId="Equation.DSMT4">
                  <p:embed/>
                </p:oleObj>
              </mc:Choice>
              <mc:Fallback>
                <p:oleObj name="Equation" r:id="rId9" imgW="1104840" imgH="3682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0200"/>
                        <a:ext cx="1104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7" name="Object 15">
            <a:extLst>
              <a:ext uri="{FF2B5EF4-FFF2-40B4-BE49-F238E27FC236}">
                <a16:creationId xmlns:a16="http://schemas.microsoft.com/office/drawing/2014/main" id="{DBE4A8A9-B2F2-43DB-8C00-E15E0D01C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657725"/>
          <a:ext cx="2006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2" name="Equation" r:id="rId11" imgW="2006280" imgH="787320" progId="Equation.DSMT4">
                  <p:embed/>
                </p:oleObj>
              </mc:Choice>
              <mc:Fallback>
                <p:oleObj name="Equation" r:id="rId11" imgW="2006280" imgH="787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7725"/>
                        <a:ext cx="2006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8" name="Object 16">
            <a:extLst>
              <a:ext uri="{FF2B5EF4-FFF2-40B4-BE49-F238E27FC236}">
                <a16:creationId xmlns:a16="http://schemas.microsoft.com/office/drawing/2014/main" id="{5BE1AFE9-6413-407D-AFC1-2D5022405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594350"/>
          <a:ext cx="1308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3" name="Equation" r:id="rId13" imgW="1307880" imgH="787320" progId="Equation.DSMT4">
                  <p:embed/>
                </p:oleObj>
              </mc:Choice>
              <mc:Fallback>
                <p:oleObj name="Equation" r:id="rId13" imgW="1307880" imgH="787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94350"/>
                        <a:ext cx="1308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Line 2">
            <a:extLst>
              <a:ext uri="{FF2B5EF4-FFF2-40B4-BE49-F238E27FC236}">
                <a16:creationId xmlns:a16="http://schemas.microsoft.com/office/drawing/2014/main" id="{16F1BC76-BCB9-483E-899B-DD7E7A8B0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BEC3BA53-2A19-4F76-A9F3-8E87C6888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88452" name="Picture 4">
            <a:extLst>
              <a:ext uri="{FF2B5EF4-FFF2-40B4-BE49-F238E27FC236}">
                <a16:creationId xmlns:a16="http://schemas.microsoft.com/office/drawing/2014/main" id="{864664BE-56B0-4551-9B28-127C3CF2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8453" name="Picture 5">
            <a:extLst>
              <a:ext uri="{FF2B5EF4-FFF2-40B4-BE49-F238E27FC236}">
                <a16:creationId xmlns:a16="http://schemas.microsoft.com/office/drawing/2014/main" id="{CBCF4D43-7065-407C-A904-640CF5F7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8438"/>
            <a:ext cx="85328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8459" name="Object 11">
            <a:extLst>
              <a:ext uri="{FF2B5EF4-FFF2-40B4-BE49-F238E27FC236}">
                <a16:creationId xmlns:a16="http://schemas.microsoft.com/office/drawing/2014/main" id="{24CF5199-FDE9-472E-8D99-22968D893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133600"/>
          <a:ext cx="412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61" name="Equation" r:id="rId5" imgW="4127400" imgH="431640" progId="Equation.DSMT4">
                  <p:embed/>
                </p:oleObj>
              </mc:Choice>
              <mc:Fallback>
                <p:oleObj name="Equation" r:id="rId5" imgW="412740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133600"/>
                        <a:ext cx="412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60" name="Object 12">
            <a:extLst>
              <a:ext uri="{FF2B5EF4-FFF2-40B4-BE49-F238E27FC236}">
                <a16:creationId xmlns:a16="http://schemas.microsoft.com/office/drawing/2014/main" id="{0F0D6A2D-23EE-4EE0-B206-7899C1F93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81300"/>
          <a:ext cx="509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62" name="Equation" r:id="rId7" imgW="5092560" imgH="431640" progId="Equation.DSMT4">
                  <p:embed/>
                </p:oleObj>
              </mc:Choice>
              <mc:Fallback>
                <p:oleObj name="Equation" r:id="rId7" imgW="509256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509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Line 2">
            <a:extLst>
              <a:ext uri="{FF2B5EF4-FFF2-40B4-BE49-F238E27FC236}">
                <a16:creationId xmlns:a16="http://schemas.microsoft.com/office/drawing/2014/main" id="{27812221-7D6F-4E20-8700-D68B30702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1A16089E-5405-4DD5-B88F-87262472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10981" name="Picture 5">
            <a:extLst>
              <a:ext uri="{FF2B5EF4-FFF2-40B4-BE49-F238E27FC236}">
                <a16:creationId xmlns:a16="http://schemas.microsoft.com/office/drawing/2014/main" id="{44C92B1D-4FFC-4904-BDEA-EFF569D8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0984" name="Picture 8">
            <a:extLst>
              <a:ext uri="{FF2B5EF4-FFF2-40B4-BE49-F238E27FC236}">
                <a16:creationId xmlns:a16="http://schemas.microsoft.com/office/drawing/2014/main" id="{9E7E8911-1A4B-43D1-8F5F-D91497D27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3238"/>
            <a:ext cx="853281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0987" name="Object 11">
            <a:extLst>
              <a:ext uri="{FF2B5EF4-FFF2-40B4-BE49-F238E27FC236}">
                <a16:creationId xmlns:a16="http://schemas.microsoft.com/office/drawing/2014/main" id="{89C98C4E-D537-4A8E-A6AA-87150D924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17763"/>
          <a:ext cx="3251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89" name="Equation" r:id="rId5" imgW="3251160" imgH="1155600" progId="Equation.DSMT4">
                  <p:embed/>
                </p:oleObj>
              </mc:Choice>
              <mc:Fallback>
                <p:oleObj name="Equation" r:id="rId5" imgW="3251160" imgH="115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17763"/>
                        <a:ext cx="32512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988" name="Object 12">
            <a:extLst>
              <a:ext uri="{FF2B5EF4-FFF2-40B4-BE49-F238E27FC236}">
                <a16:creationId xmlns:a16="http://schemas.microsoft.com/office/drawing/2014/main" id="{161F65AB-9834-403D-9EB8-9656458F5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713163"/>
          <a:ext cx="5054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90" name="Equation" r:id="rId7" imgW="5054400" imgH="1155600" progId="Equation.DSMT4">
                  <p:embed/>
                </p:oleObj>
              </mc:Choice>
              <mc:Fallback>
                <p:oleObj name="Equation" r:id="rId7" imgW="5054400" imgH="1155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3163"/>
                        <a:ext cx="50546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Line 2">
            <a:extLst>
              <a:ext uri="{FF2B5EF4-FFF2-40B4-BE49-F238E27FC236}">
                <a16:creationId xmlns:a16="http://schemas.microsoft.com/office/drawing/2014/main" id="{68729D11-AB33-4878-BF2D-FF2165334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D8174B5-52C9-4010-95D8-9E7C66D0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12006" name="Picture 6">
            <a:extLst>
              <a:ext uri="{FF2B5EF4-FFF2-40B4-BE49-F238E27FC236}">
                <a16:creationId xmlns:a16="http://schemas.microsoft.com/office/drawing/2014/main" id="{33D5FCA4-8A68-4616-938B-1C46A3699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09" name="Picture 9">
            <a:extLst>
              <a:ext uri="{FF2B5EF4-FFF2-40B4-BE49-F238E27FC236}">
                <a16:creationId xmlns:a16="http://schemas.microsoft.com/office/drawing/2014/main" id="{88913FA8-9BC9-4214-ACEC-EA07E3D9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16113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2011" name="Object 11">
            <a:extLst>
              <a:ext uri="{FF2B5EF4-FFF2-40B4-BE49-F238E27FC236}">
                <a16:creationId xmlns:a16="http://schemas.microsoft.com/office/drawing/2014/main" id="{858DC40F-0B6E-41EC-87AC-9AD02EA02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256540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4" name="Equation" r:id="rId5" imgW="2019240" imgH="431640" progId="Equation.DSMT4">
                  <p:embed/>
                </p:oleObj>
              </mc:Choice>
              <mc:Fallback>
                <p:oleObj name="Equation" r:id="rId5" imgW="20192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565400"/>
                        <a:ext cx="201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2" name="Object 12">
            <a:extLst>
              <a:ext uri="{FF2B5EF4-FFF2-40B4-BE49-F238E27FC236}">
                <a16:creationId xmlns:a16="http://schemas.microsoft.com/office/drawing/2014/main" id="{5FD9161C-98DE-40AD-9622-C5745832A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244850"/>
          <a:ext cx="1816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5" name="Equation" r:id="rId7" imgW="1815840" imgH="368280" progId="Equation.DSMT4">
                  <p:embed/>
                </p:oleObj>
              </mc:Choice>
              <mc:Fallback>
                <p:oleObj name="Equation" r:id="rId7" imgW="1815840" imgH="368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44850"/>
                        <a:ext cx="1816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3" name="Object 13">
            <a:extLst>
              <a:ext uri="{FF2B5EF4-FFF2-40B4-BE49-F238E27FC236}">
                <a16:creationId xmlns:a16="http://schemas.microsoft.com/office/drawing/2014/main" id="{79B3903B-FB5C-4496-96AA-D0A1F85EA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413" y="3844925"/>
          <a:ext cx="166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6" name="Equation" r:id="rId9" imgW="1663560" imgH="952200" progId="Equation.DSMT4">
                  <p:embed/>
                </p:oleObj>
              </mc:Choice>
              <mc:Fallback>
                <p:oleObj name="Equation" r:id="rId9" imgW="1663560" imgH="952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844925"/>
                        <a:ext cx="1663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82" name="Picture 10">
            <a:extLst>
              <a:ext uri="{FF2B5EF4-FFF2-40B4-BE49-F238E27FC236}">
                <a16:creationId xmlns:a16="http://schemas.microsoft.com/office/drawing/2014/main" id="{6172497D-A5A5-42DA-9D2F-53553DCB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9474" name="Line 2">
            <a:extLst>
              <a:ext uri="{FF2B5EF4-FFF2-40B4-BE49-F238E27FC236}">
                <a16:creationId xmlns:a16="http://schemas.microsoft.com/office/drawing/2014/main" id="{8C27B1E1-23EE-4FFD-81C4-737AFDB70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E21EB751-5A36-4978-9881-5BDB28DA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89483" name="Picture 11">
            <a:extLst>
              <a:ext uri="{FF2B5EF4-FFF2-40B4-BE49-F238E27FC236}">
                <a16:creationId xmlns:a16="http://schemas.microsoft.com/office/drawing/2014/main" id="{890A0ECE-F217-44E0-AB7F-E3412519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57338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9484" name="Text Box 12">
            <a:hlinkClick r:id="" action="ppaction://customshow?id=0&amp;return=true"/>
            <a:extLst>
              <a:ext uri="{FF2B5EF4-FFF2-40B4-BE49-F238E27FC236}">
                <a16:creationId xmlns:a16="http://schemas.microsoft.com/office/drawing/2014/main" id="{6B334465-16F1-4300-ADF8-FAE4AEE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1512888"/>
            <a:ext cx="742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b="0">
                <a:solidFill>
                  <a:srgbClr val="CC0000"/>
                </a:solidFill>
                <a:latin typeface="楷体_GB2312" pitchFamily="49" charset="-122"/>
              </a:rPr>
              <a:t>&gt;&gt;&gt; </a:t>
            </a:r>
          </a:p>
        </p:txBody>
      </p:sp>
      <p:graphicFrame>
        <p:nvGraphicFramePr>
          <p:cNvPr id="489486" name="Object 14">
            <a:extLst>
              <a:ext uri="{FF2B5EF4-FFF2-40B4-BE49-F238E27FC236}">
                <a16:creationId xmlns:a16="http://schemas.microsoft.com/office/drawing/2014/main" id="{6AB67CD5-6C97-4E6F-A0CB-E51390FB7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2217738"/>
          <a:ext cx="447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5" name="Equation" r:id="rId5" imgW="4470120" imgH="850680" progId="Equation.DSMT4">
                  <p:embed/>
                </p:oleObj>
              </mc:Choice>
              <mc:Fallback>
                <p:oleObj name="Equation" r:id="rId5" imgW="4470120" imgH="8506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217738"/>
                        <a:ext cx="447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7" name="Object 15">
            <a:extLst>
              <a:ext uri="{FF2B5EF4-FFF2-40B4-BE49-F238E27FC236}">
                <a16:creationId xmlns:a16="http://schemas.microsoft.com/office/drawing/2014/main" id="{604D52FE-E37C-4773-96E0-C51354094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073400"/>
          <a:ext cx="8064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6" name="Equation" r:id="rId7" imgW="8064360" imgH="787320" progId="Equation.DSMT4">
                  <p:embed/>
                </p:oleObj>
              </mc:Choice>
              <mc:Fallback>
                <p:oleObj name="Equation" r:id="rId7" imgW="8064360" imgH="787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73400"/>
                        <a:ext cx="8064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8" name="Object 16">
            <a:extLst>
              <a:ext uri="{FF2B5EF4-FFF2-40B4-BE49-F238E27FC236}">
                <a16:creationId xmlns:a16="http://schemas.microsoft.com/office/drawing/2014/main" id="{76913001-606B-4F32-B929-95FD93F46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971925"/>
          <a:ext cx="6578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7" name="Equation" r:id="rId9" imgW="6578280" imgH="825480" progId="Equation.DSMT4">
                  <p:embed/>
                </p:oleObj>
              </mc:Choice>
              <mc:Fallback>
                <p:oleObj name="Equation" r:id="rId9" imgW="6578280" imgH="825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71925"/>
                        <a:ext cx="6578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9" name="Object 17">
            <a:extLst>
              <a:ext uri="{FF2B5EF4-FFF2-40B4-BE49-F238E27FC236}">
                <a16:creationId xmlns:a16="http://schemas.microsoft.com/office/drawing/2014/main" id="{DDB2F146-67DB-4C9D-920E-903708F4C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908550"/>
          <a:ext cx="438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8" name="Equation" r:id="rId11" imgW="4381200" imgH="825480" progId="Equation.DSMT4">
                  <p:embed/>
                </p:oleObj>
              </mc:Choice>
              <mc:Fallback>
                <p:oleObj name="Equation" r:id="rId11" imgW="4381200" imgH="825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08550"/>
                        <a:ext cx="4381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91" name="Object 19">
            <a:extLst>
              <a:ext uri="{FF2B5EF4-FFF2-40B4-BE49-F238E27FC236}">
                <a16:creationId xmlns:a16="http://schemas.microsoft.com/office/drawing/2014/main" id="{25DB6839-C6E0-44B5-86D1-F14D2C26F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737225"/>
          <a:ext cx="354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9" name="Equation" r:id="rId13" imgW="3543120" imgH="787320" progId="Equation.DSMT4">
                  <p:embed/>
                </p:oleObj>
              </mc:Choice>
              <mc:Fallback>
                <p:oleObj name="Equation" r:id="rId13" imgW="3543120" imgH="787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737225"/>
                        <a:ext cx="3543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92" name="Object 20">
            <a:extLst>
              <a:ext uri="{FF2B5EF4-FFF2-40B4-BE49-F238E27FC236}">
                <a16:creationId xmlns:a16="http://schemas.microsoft.com/office/drawing/2014/main" id="{38284810-88B0-4941-95AB-55FD9004E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2950" y="1341438"/>
          <a:ext cx="313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00" name="Equation" r:id="rId15" imgW="3136680" imgH="850680" progId="Equation.DSMT4">
                  <p:embed/>
                </p:oleObj>
              </mc:Choice>
              <mc:Fallback>
                <p:oleObj name="Equation" r:id="rId15" imgW="3136680" imgH="8506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341438"/>
                        <a:ext cx="313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94" name="Object 22">
            <a:extLst>
              <a:ext uri="{FF2B5EF4-FFF2-40B4-BE49-F238E27FC236}">
                <a16:creationId xmlns:a16="http://schemas.microsoft.com/office/drawing/2014/main" id="{6DA827A9-A0CD-40C5-AEB0-4284F1B14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2888" y="1346200"/>
          <a:ext cx="3136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01" name="Equation" r:id="rId17" imgW="3136680" imgH="787320" progId="Equation.DSMT4">
                  <p:embed/>
                </p:oleObj>
              </mc:Choice>
              <mc:Fallback>
                <p:oleObj name="Equation" r:id="rId17" imgW="3136680" imgH="787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1346200"/>
                        <a:ext cx="3136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Line 3">
            <a:extLst>
              <a:ext uri="{FF2B5EF4-FFF2-40B4-BE49-F238E27FC236}">
                <a16:creationId xmlns:a16="http://schemas.microsoft.com/office/drawing/2014/main" id="{B5FCB9BE-BD9F-4C11-A153-A243030D8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28" name="Rectangle 4">
            <a:extLst>
              <a:ext uri="{FF2B5EF4-FFF2-40B4-BE49-F238E27FC236}">
                <a16:creationId xmlns:a16="http://schemas.microsoft.com/office/drawing/2014/main" id="{2A115FC8-EF2E-4BDE-AC75-757B8391B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13029" name="Picture 5">
            <a:extLst>
              <a:ext uri="{FF2B5EF4-FFF2-40B4-BE49-F238E27FC236}">
                <a16:creationId xmlns:a16="http://schemas.microsoft.com/office/drawing/2014/main" id="{DA1DE6EC-6FD9-423F-AA2D-8207B68D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31" name="Picture 7">
            <a:extLst>
              <a:ext uri="{FF2B5EF4-FFF2-40B4-BE49-F238E27FC236}">
                <a16:creationId xmlns:a16="http://schemas.microsoft.com/office/drawing/2014/main" id="{487415B3-4A80-4FBA-8471-02177F0D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775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3036" name="Object 12">
            <a:extLst>
              <a:ext uri="{FF2B5EF4-FFF2-40B4-BE49-F238E27FC236}">
                <a16:creationId xmlns:a16="http://schemas.microsoft.com/office/drawing/2014/main" id="{C11023DE-B73B-4E01-B627-174DF070A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2863" y="2617788"/>
          <a:ext cx="513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37" name="Equation" r:id="rId5" imgW="5130720" imgH="787320" progId="Equation.DSMT4">
                  <p:embed/>
                </p:oleObj>
              </mc:Choice>
              <mc:Fallback>
                <p:oleObj name="Equation" r:id="rId5" imgW="5130720" imgH="787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617788"/>
                        <a:ext cx="5130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Line 3">
            <a:extLst>
              <a:ext uri="{FF2B5EF4-FFF2-40B4-BE49-F238E27FC236}">
                <a16:creationId xmlns:a16="http://schemas.microsoft.com/office/drawing/2014/main" id="{AADC2E20-9A3D-4FC2-906E-1204A0DC0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52" name="Rectangle 4">
            <a:extLst>
              <a:ext uri="{FF2B5EF4-FFF2-40B4-BE49-F238E27FC236}">
                <a16:creationId xmlns:a16="http://schemas.microsoft.com/office/drawing/2014/main" id="{F07AA264-FAA3-4D89-9ECA-03D16BED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14054" name="Picture 6">
            <a:extLst>
              <a:ext uri="{FF2B5EF4-FFF2-40B4-BE49-F238E27FC236}">
                <a16:creationId xmlns:a16="http://schemas.microsoft.com/office/drawing/2014/main" id="{FB9D3413-CF29-4B26-8A6E-EFD93C7EE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056" name="Picture 8">
            <a:extLst>
              <a:ext uri="{FF2B5EF4-FFF2-40B4-BE49-F238E27FC236}">
                <a16:creationId xmlns:a16="http://schemas.microsoft.com/office/drawing/2014/main" id="{A06AE995-046E-4006-A9F8-C57B56EC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4675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4060" name="Object 12">
            <a:extLst>
              <a:ext uri="{FF2B5EF4-FFF2-40B4-BE49-F238E27FC236}">
                <a16:creationId xmlns:a16="http://schemas.microsoft.com/office/drawing/2014/main" id="{C18AF085-59A0-40FF-BAD2-AEF3F4B92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641600"/>
          <a:ext cx="3390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63" name="Equation" r:id="rId5" imgW="3390840" imgH="787320" progId="Equation.DSMT4">
                  <p:embed/>
                </p:oleObj>
              </mc:Choice>
              <mc:Fallback>
                <p:oleObj name="Equation" r:id="rId5" imgW="3390840" imgH="787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41600"/>
                        <a:ext cx="3390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1" name="Object 13">
            <a:extLst>
              <a:ext uri="{FF2B5EF4-FFF2-40B4-BE49-F238E27FC236}">
                <a16:creationId xmlns:a16="http://schemas.microsoft.com/office/drawing/2014/main" id="{61101A3D-7866-408F-945B-7743A097D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641600"/>
          <a:ext cx="2273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64" name="Equation" r:id="rId7" imgW="2273040" imgH="787320" progId="Equation.DSMT4">
                  <p:embed/>
                </p:oleObj>
              </mc:Choice>
              <mc:Fallback>
                <p:oleObj name="Equation" r:id="rId7" imgW="227304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641600"/>
                        <a:ext cx="2273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2" name="Object 14">
            <a:extLst>
              <a:ext uri="{FF2B5EF4-FFF2-40B4-BE49-F238E27FC236}">
                <a16:creationId xmlns:a16="http://schemas.microsoft.com/office/drawing/2014/main" id="{694ED367-104D-4178-B858-DE014F304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649663"/>
          <a:ext cx="2908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65" name="Equation" r:id="rId9" imgW="2908080" imgH="787320" progId="Equation.DSMT4">
                  <p:embed/>
                </p:oleObj>
              </mc:Choice>
              <mc:Fallback>
                <p:oleObj name="Equation" r:id="rId9" imgW="2908080" imgH="787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9663"/>
                        <a:ext cx="2908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Line 2">
            <a:extLst>
              <a:ext uri="{FF2B5EF4-FFF2-40B4-BE49-F238E27FC236}">
                <a16:creationId xmlns:a16="http://schemas.microsoft.com/office/drawing/2014/main" id="{89B486D5-1672-4D5A-ADB4-41309CB44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3E2F2DE1-84CC-4EF0-8F69-5AC11537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90500" name="Picture 4">
            <a:extLst>
              <a:ext uri="{FF2B5EF4-FFF2-40B4-BE49-F238E27FC236}">
                <a16:creationId xmlns:a16="http://schemas.microsoft.com/office/drawing/2014/main" id="{3A82C23D-8F74-4B71-B980-9ED449F1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0506" name="Picture 10">
            <a:extLst>
              <a:ext uri="{FF2B5EF4-FFF2-40B4-BE49-F238E27FC236}">
                <a16:creationId xmlns:a16="http://schemas.microsoft.com/office/drawing/2014/main" id="{32FEDF07-397F-425F-927E-03A75AA15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04975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0510" name="Object 14">
            <a:extLst>
              <a:ext uri="{FF2B5EF4-FFF2-40B4-BE49-F238E27FC236}">
                <a16:creationId xmlns:a16="http://schemas.microsoft.com/office/drawing/2014/main" id="{AFB2C9D3-6EDD-424B-B281-79835127B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11400"/>
          <a:ext cx="5232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3" name="Equation" r:id="rId5" imgW="5232240" imgH="1079280" progId="Equation.DSMT4">
                  <p:embed/>
                </p:oleObj>
              </mc:Choice>
              <mc:Fallback>
                <p:oleObj name="Equation" r:id="rId5" imgW="5232240" imgH="10792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11400"/>
                        <a:ext cx="5232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1" name="Object 15">
            <a:extLst>
              <a:ext uri="{FF2B5EF4-FFF2-40B4-BE49-F238E27FC236}">
                <a16:creationId xmlns:a16="http://schemas.microsoft.com/office/drawing/2014/main" id="{A55842AE-2792-41C8-886A-2E382CB76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263" y="3679825"/>
          <a:ext cx="316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4" name="Equation" r:id="rId7" imgW="3162240" imgH="457200" progId="Equation.DSMT4">
                  <p:embed/>
                </p:oleObj>
              </mc:Choice>
              <mc:Fallback>
                <p:oleObj name="Equation" r:id="rId7" imgW="316224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679825"/>
                        <a:ext cx="316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12" name="Object 16">
            <a:extLst>
              <a:ext uri="{FF2B5EF4-FFF2-40B4-BE49-F238E27FC236}">
                <a16:creationId xmlns:a16="http://schemas.microsoft.com/office/drawing/2014/main" id="{83285715-96D0-4F71-A2B4-037314164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71988"/>
          <a:ext cx="373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5" name="Equation" r:id="rId9" imgW="3733560" imgH="685800" progId="Equation.DSMT4">
                  <p:embed/>
                </p:oleObj>
              </mc:Choice>
              <mc:Fallback>
                <p:oleObj name="Equation" r:id="rId9" imgW="3733560" imgH="685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1988"/>
                        <a:ext cx="3733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Line 2">
            <a:extLst>
              <a:ext uri="{FF2B5EF4-FFF2-40B4-BE49-F238E27FC236}">
                <a16:creationId xmlns:a16="http://schemas.microsoft.com/office/drawing/2014/main" id="{325861B3-8B1C-403B-8B0F-C33EAF1A4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42FBABE3-62D0-4977-BAC2-E2AFCB48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15077" name="Picture 5">
            <a:extLst>
              <a:ext uri="{FF2B5EF4-FFF2-40B4-BE49-F238E27FC236}">
                <a16:creationId xmlns:a16="http://schemas.microsoft.com/office/drawing/2014/main" id="{C73EF9D1-F602-4716-89E8-0FF8852C4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5084" name="Object 12">
            <a:extLst>
              <a:ext uri="{FF2B5EF4-FFF2-40B4-BE49-F238E27FC236}">
                <a16:creationId xmlns:a16="http://schemas.microsoft.com/office/drawing/2014/main" id="{CE6DD158-F7EE-4D55-9FBA-30440AA25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7588" y="2713038"/>
          <a:ext cx="4229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87" name="Equation" r:id="rId4" imgW="4228920" imgH="787320" progId="Equation.DSMT4">
                  <p:embed/>
                </p:oleObj>
              </mc:Choice>
              <mc:Fallback>
                <p:oleObj name="Equation" r:id="rId4" imgW="4228920" imgH="787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2713038"/>
                        <a:ext cx="4229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85" name="Object 13">
            <a:extLst>
              <a:ext uri="{FF2B5EF4-FFF2-40B4-BE49-F238E27FC236}">
                <a16:creationId xmlns:a16="http://schemas.microsoft.com/office/drawing/2014/main" id="{1647D96F-4B89-4F12-B622-A624DCC43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6325" y="3789363"/>
          <a:ext cx="3594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88" name="Equation" r:id="rId6" imgW="3593880" imgH="787320" progId="Equation.DSMT4">
                  <p:embed/>
                </p:oleObj>
              </mc:Choice>
              <mc:Fallback>
                <p:oleObj name="Equation" r:id="rId6" imgW="359388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3789363"/>
                        <a:ext cx="3594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5086" name="Picture 14">
            <a:extLst>
              <a:ext uri="{FF2B5EF4-FFF2-40B4-BE49-F238E27FC236}">
                <a16:creationId xmlns:a16="http://schemas.microsoft.com/office/drawing/2014/main" id="{E014495B-755B-4434-8784-5E4AC14C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3238"/>
            <a:ext cx="8532813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Line 2">
            <a:extLst>
              <a:ext uri="{FF2B5EF4-FFF2-40B4-BE49-F238E27FC236}">
                <a16:creationId xmlns:a16="http://schemas.microsoft.com/office/drawing/2014/main" id="{C47C5EB0-0B70-4BB3-9D98-768867752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7EB3CC79-E193-451B-8566-651C6C98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16102" name="Picture 6">
            <a:extLst>
              <a:ext uri="{FF2B5EF4-FFF2-40B4-BE49-F238E27FC236}">
                <a16:creationId xmlns:a16="http://schemas.microsoft.com/office/drawing/2014/main" id="{45B52F80-FC4B-4BC4-A305-549B8725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105" name="Picture 9">
            <a:extLst>
              <a:ext uri="{FF2B5EF4-FFF2-40B4-BE49-F238E27FC236}">
                <a16:creationId xmlns:a16="http://schemas.microsoft.com/office/drawing/2014/main" id="{9B8C95C1-EEC0-4444-A665-D69E5C07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6107" name="Object 11">
            <a:extLst>
              <a:ext uri="{FF2B5EF4-FFF2-40B4-BE49-F238E27FC236}">
                <a16:creationId xmlns:a16="http://schemas.microsoft.com/office/drawing/2014/main" id="{0FBFF015-C005-4C5D-B73B-2492DF589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852738"/>
          <a:ext cx="490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10" name="Equation" r:id="rId5" imgW="4902120" imgH="685800" progId="Equation.DSMT4">
                  <p:embed/>
                </p:oleObj>
              </mc:Choice>
              <mc:Fallback>
                <p:oleObj name="Equation" r:id="rId5" imgW="490212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52738"/>
                        <a:ext cx="4902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8" name="Object 12">
            <a:extLst>
              <a:ext uri="{FF2B5EF4-FFF2-40B4-BE49-F238E27FC236}">
                <a16:creationId xmlns:a16="http://schemas.microsoft.com/office/drawing/2014/main" id="{71C02A0B-AE77-4B9D-A097-73DA13C58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860800"/>
          <a:ext cx="490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11" name="Equation" r:id="rId7" imgW="4902120" imgH="685800" progId="Equation.DSMT4">
                  <p:embed/>
                </p:oleObj>
              </mc:Choice>
              <mc:Fallback>
                <p:oleObj name="Equation" r:id="rId7" imgW="4902120" imgH="685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4902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9" name="Object 13">
            <a:extLst>
              <a:ext uri="{FF2B5EF4-FFF2-40B4-BE49-F238E27FC236}">
                <a16:creationId xmlns:a16="http://schemas.microsoft.com/office/drawing/2014/main" id="{16D08EE2-96EE-4F30-B787-8F93F5C7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832350"/>
          <a:ext cx="3187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12" name="Equation" r:id="rId9" imgW="3187440" imgH="901440" progId="Equation.DSMT4">
                  <p:embed/>
                </p:oleObj>
              </mc:Choice>
              <mc:Fallback>
                <p:oleObj name="Equation" r:id="rId9" imgW="3187440" imgH="9014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32350"/>
                        <a:ext cx="3187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Line 2">
            <a:extLst>
              <a:ext uri="{FF2B5EF4-FFF2-40B4-BE49-F238E27FC236}">
                <a16:creationId xmlns:a16="http://schemas.microsoft.com/office/drawing/2014/main" id="{2EDF9D42-7A24-40B2-B4DA-E8872A93D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9171" name="Rectangle 3">
            <a:extLst>
              <a:ext uri="{FF2B5EF4-FFF2-40B4-BE49-F238E27FC236}">
                <a16:creationId xmlns:a16="http://schemas.microsoft.com/office/drawing/2014/main" id="{53298318-0759-4BE6-9748-05FF7C173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19172" name="Picture 4">
            <a:extLst>
              <a:ext uri="{FF2B5EF4-FFF2-40B4-BE49-F238E27FC236}">
                <a16:creationId xmlns:a16="http://schemas.microsoft.com/office/drawing/2014/main" id="{EDC051BB-EF77-425E-947D-B2FE80FF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9173" name="Object 5">
            <a:extLst>
              <a:ext uri="{FF2B5EF4-FFF2-40B4-BE49-F238E27FC236}">
                <a16:creationId xmlns:a16="http://schemas.microsoft.com/office/drawing/2014/main" id="{7DA85CA6-7B5F-442D-9563-916BB6573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141663"/>
          <a:ext cx="4127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81" name="Equation" r:id="rId4" imgW="4127400" imgH="787320" progId="Equation.DSMT4">
                  <p:embed/>
                </p:oleObj>
              </mc:Choice>
              <mc:Fallback>
                <p:oleObj name="Equation" r:id="rId4" imgW="4127400" imgH="787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4127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4" name="Object 6">
            <a:extLst>
              <a:ext uri="{FF2B5EF4-FFF2-40B4-BE49-F238E27FC236}">
                <a16:creationId xmlns:a16="http://schemas.microsoft.com/office/drawing/2014/main" id="{EC0532EB-64C0-4FE1-A604-CB743B4EF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951288"/>
          <a:ext cx="533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82" name="Equation" r:id="rId6" imgW="5333760" imgH="787320" progId="Equation.DSMT4">
                  <p:embed/>
                </p:oleObj>
              </mc:Choice>
              <mc:Fallback>
                <p:oleObj name="Equation" r:id="rId6" imgW="5333760" imgH="787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51288"/>
                        <a:ext cx="5334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5" name="Object 7">
            <a:extLst>
              <a:ext uri="{FF2B5EF4-FFF2-40B4-BE49-F238E27FC236}">
                <a16:creationId xmlns:a16="http://schemas.microsoft.com/office/drawing/2014/main" id="{7F02E1BD-F774-4BF5-B4A6-22A6879F8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951288"/>
          <a:ext cx="2146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83" name="Equation" r:id="rId8" imgW="2145960" imgH="787320" progId="Equation.DSMT4">
                  <p:embed/>
                </p:oleObj>
              </mc:Choice>
              <mc:Fallback>
                <p:oleObj name="Equation" r:id="rId8" imgW="2145960" imgH="787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951288"/>
                        <a:ext cx="2146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6" name="Object 8">
            <a:extLst>
              <a:ext uri="{FF2B5EF4-FFF2-40B4-BE49-F238E27FC236}">
                <a16:creationId xmlns:a16="http://schemas.microsoft.com/office/drawing/2014/main" id="{DE0B8916-C5E7-4DAB-A7D0-38244DDFD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2675" y="4886325"/>
          <a:ext cx="243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84" name="Equation" r:id="rId10" imgW="2438280" imgH="774360" progId="Equation.DSMT4">
                  <p:embed/>
                </p:oleObj>
              </mc:Choice>
              <mc:Fallback>
                <p:oleObj name="Equation" r:id="rId10" imgW="2438280" imgH="774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886325"/>
                        <a:ext cx="2438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7" name="Object 9">
            <a:extLst>
              <a:ext uri="{FF2B5EF4-FFF2-40B4-BE49-F238E27FC236}">
                <a16:creationId xmlns:a16="http://schemas.microsoft.com/office/drawing/2014/main" id="{FEDD9055-3EE2-4800-8A1A-A7E007A77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5688" y="4886325"/>
          <a:ext cx="3594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85" name="Equation" r:id="rId12" imgW="3593880" imgH="774360" progId="Equation.DSMT4">
                  <p:embed/>
                </p:oleObj>
              </mc:Choice>
              <mc:Fallback>
                <p:oleObj name="Equation" r:id="rId12" imgW="3593880" imgH="774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886325"/>
                        <a:ext cx="3594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8" name="Object 10">
            <a:extLst>
              <a:ext uri="{FF2B5EF4-FFF2-40B4-BE49-F238E27FC236}">
                <a16:creationId xmlns:a16="http://schemas.microsoft.com/office/drawing/2014/main" id="{8DAC52CD-0C9F-49A6-9343-9E83EFD51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743575"/>
          <a:ext cx="259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86" name="Equation" r:id="rId14" imgW="2590560" imgH="787320" progId="Equation.DSMT4">
                  <p:embed/>
                </p:oleObj>
              </mc:Choice>
              <mc:Fallback>
                <p:oleObj name="Equation" r:id="rId14" imgW="2590560" imgH="787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743575"/>
                        <a:ext cx="2590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9179" name="Picture 11">
            <a:extLst>
              <a:ext uri="{FF2B5EF4-FFF2-40B4-BE49-F238E27FC236}">
                <a16:creationId xmlns:a16="http://schemas.microsoft.com/office/drawing/2014/main" id="{9A0ABCA9-AD7F-4DDC-BA05-D30C116B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775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9180" name="Object 12">
            <a:extLst>
              <a:ext uri="{FF2B5EF4-FFF2-40B4-BE49-F238E27FC236}">
                <a16:creationId xmlns:a16="http://schemas.microsoft.com/office/drawing/2014/main" id="{097F3A72-C394-4E84-98AC-E9FFA1A05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420938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87" name="Equation" r:id="rId17" imgW="1930320" imgH="774360" progId="Equation.DSMT4">
                  <p:embed/>
                </p:oleObj>
              </mc:Choice>
              <mc:Fallback>
                <p:oleObj name="Equation" r:id="rId17" imgW="1930320" imgH="774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0938"/>
                        <a:ext cx="1930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8" name="Picture 10">
            <a:extLst>
              <a:ext uri="{FF2B5EF4-FFF2-40B4-BE49-F238E27FC236}">
                <a16:creationId xmlns:a16="http://schemas.microsoft.com/office/drawing/2014/main" id="{D2486F40-4FA7-403D-BF87-A9EC760B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3570" name="Line 2">
            <a:extLst>
              <a:ext uri="{FF2B5EF4-FFF2-40B4-BE49-F238E27FC236}">
                <a16:creationId xmlns:a16="http://schemas.microsoft.com/office/drawing/2014/main" id="{AD2C077A-89FF-420B-AF3B-60B4C6637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D451B2CC-7DDD-4A1E-86CB-5F107400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93579" name="Picture 11">
            <a:extLst>
              <a:ext uri="{FF2B5EF4-FFF2-40B4-BE49-F238E27FC236}">
                <a16:creationId xmlns:a16="http://schemas.microsoft.com/office/drawing/2014/main" id="{500838CC-B2C9-4B22-A26F-86ABA329C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8775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3584" name="Object 16">
            <a:extLst>
              <a:ext uri="{FF2B5EF4-FFF2-40B4-BE49-F238E27FC236}">
                <a16:creationId xmlns:a16="http://schemas.microsoft.com/office/drawing/2014/main" id="{18F0A9A7-0BA8-455C-A3C1-F60FAFC16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814638"/>
          <a:ext cx="505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7" name="Equation" r:id="rId5" imgW="5054400" imgH="685800" progId="Equation.DSMT4">
                  <p:embed/>
                </p:oleObj>
              </mc:Choice>
              <mc:Fallback>
                <p:oleObj name="Equation" r:id="rId5" imgW="5054400" imgH="685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14638"/>
                        <a:ext cx="5054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5" name="Text Box 17">
            <a:extLst>
              <a:ext uri="{FF2B5EF4-FFF2-40B4-BE49-F238E27FC236}">
                <a16:creationId xmlns:a16="http://schemas.microsoft.com/office/drawing/2014/main" id="{6C2E29C4-699A-48B4-8338-E5604838F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133600"/>
            <a:ext cx="6194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由积分中值定理知，存在 </a:t>
            </a:r>
            <a:r>
              <a:rPr lang="zh-CN" altLang="en-US" i="1">
                <a:solidFill>
                  <a:schemeClr val="tx1"/>
                </a:solidFill>
                <a:sym typeface="Symbol" panose="05050102010706020507" pitchFamily="18" charset="2"/>
              </a:rPr>
              <a:t>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+2)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，使得</a:t>
            </a:r>
          </a:p>
        </p:txBody>
      </p:sp>
      <p:graphicFrame>
        <p:nvGraphicFramePr>
          <p:cNvPr id="493586" name="Object 18">
            <a:extLst>
              <a:ext uri="{FF2B5EF4-FFF2-40B4-BE49-F238E27FC236}">
                <a16:creationId xmlns:a16="http://schemas.microsoft.com/office/drawing/2014/main" id="{32111708-8C6D-4D46-835F-172F72740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644900"/>
          <a:ext cx="4699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8" name="Equation" r:id="rId7" imgW="4698720" imgH="698400" progId="Equation.DSMT4">
                  <p:embed/>
                </p:oleObj>
              </mc:Choice>
              <mc:Fallback>
                <p:oleObj name="Equation" r:id="rId7" imgW="4698720" imgH="698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4699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Line 3">
            <a:extLst>
              <a:ext uri="{FF2B5EF4-FFF2-40B4-BE49-F238E27FC236}">
                <a16:creationId xmlns:a16="http://schemas.microsoft.com/office/drawing/2014/main" id="{E407BE2A-E168-469D-B027-8EC364BEA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124" name="Rectangle 4">
            <a:extLst>
              <a:ext uri="{FF2B5EF4-FFF2-40B4-BE49-F238E27FC236}">
                <a16:creationId xmlns:a16="http://schemas.microsoft.com/office/drawing/2014/main" id="{F2F79113-AAD6-4833-8837-666BD5D0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17125" name="Picture 5">
            <a:extLst>
              <a:ext uri="{FF2B5EF4-FFF2-40B4-BE49-F238E27FC236}">
                <a16:creationId xmlns:a16="http://schemas.microsoft.com/office/drawing/2014/main" id="{B73A78DB-1AE9-4C5F-81BB-1AD89411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7133" name="Text Box 13">
            <a:extLst>
              <a:ext uri="{FF2B5EF4-FFF2-40B4-BE49-F238E27FC236}">
                <a16:creationId xmlns:a16="http://schemas.microsoft.com/office/drawing/2014/main" id="{017E1260-818B-422D-91C3-97F26BCFF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5763"/>
            <a:ext cx="7197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设物体以速度 </a:t>
            </a:r>
            <a:r>
              <a:rPr lang="en-US" altLang="zh-CN" i="1">
                <a:solidFill>
                  <a:srgbClr val="0000FF"/>
                </a:solidFill>
              </a:rPr>
              <a:t>v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作直线远动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位置函数为 </a:t>
            </a:r>
            <a:r>
              <a:rPr lang="en-US" altLang="zh-CN" i="1">
                <a:solidFill>
                  <a:srgbClr val="0000FF"/>
                </a:solidFill>
              </a:rPr>
              <a:t>s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>
                <a:solidFill>
                  <a:srgbClr val="0000FF"/>
                </a:solidFill>
              </a:rPr>
              <a:t>), </a:t>
            </a:r>
            <a:r>
              <a:rPr lang="zh-CN" altLang="en-US">
                <a:solidFill>
                  <a:srgbClr val="0000FF"/>
                </a:solidFill>
              </a:rPr>
              <a:t>则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17134" name="Object 14">
            <a:extLst>
              <a:ext uri="{FF2B5EF4-FFF2-40B4-BE49-F238E27FC236}">
                <a16:creationId xmlns:a16="http://schemas.microsoft.com/office/drawing/2014/main" id="{58DE7F5B-A145-4FFD-A851-29EA8FB14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9675" y="2781300"/>
          <a:ext cx="1333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5" name="Equation" r:id="rId4" imgW="1333440" imgH="787320" progId="Equation.DSMT4">
                  <p:embed/>
                </p:oleObj>
              </mc:Choice>
              <mc:Fallback>
                <p:oleObj name="Equation" r:id="rId4" imgW="1333440" imgH="787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2781300"/>
                        <a:ext cx="1333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5" name="Text Box 15">
            <a:extLst>
              <a:ext uri="{FF2B5EF4-FFF2-40B4-BE49-F238E27FC236}">
                <a16:creationId xmlns:a16="http://schemas.microsoft.com/office/drawing/2014/main" id="{4D8AADF6-DC2B-404C-A5B2-BE64F9550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17925"/>
            <a:ext cx="426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从时刻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到 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en-US" altLang="zh-CN" baseline="-25000">
                <a:solidFill>
                  <a:srgbClr val="0000FF"/>
                </a:solidFill>
              </a:rPr>
              <a:t>2 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物体的位移为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17138" name="Object 18">
            <a:extLst>
              <a:ext uri="{FF2B5EF4-FFF2-40B4-BE49-F238E27FC236}">
                <a16:creationId xmlns:a16="http://schemas.microsoft.com/office/drawing/2014/main" id="{C23D477D-8643-4071-B1FC-7A83D81F9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644900"/>
          <a:ext cx="3136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6" name="Equation" r:id="rId6" imgW="3136680" imgH="698400" progId="Equation.DSMT4">
                  <p:embed/>
                </p:oleObj>
              </mc:Choice>
              <mc:Fallback>
                <p:oleObj name="Equation" r:id="rId6" imgW="3136680" imgH="698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644900"/>
                        <a:ext cx="3136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0" name="Text Box 20">
            <a:extLst>
              <a:ext uri="{FF2B5EF4-FFF2-40B4-BE49-F238E27FC236}">
                <a16:creationId xmlns:a16="http://schemas.microsoft.com/office/drawing/2014/main" id="{11B9827C-DC8C-4EFA-A5E5-9FDC0058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487863"/>
            <a:ext cx="23225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所经过的路程为</a:t>
            </a:r>
            <a:endParaRPr lang="zh-CN" altLang="en-US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17141" name="Object 21">
            <a:extLst>
              <a:ext uri="{FF2B5EF4-FFF2-40B4-BE49-F238E27FC236}">
                <a16:creationId xmlns:a16="http://schemas.microsoft.com/office/drawing/2014/main" id="{467F775F-81B1-4C97-A2B2-C97E39E34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437063"/>
          <a:ext cx="1574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7" name="Equation" r:id="rId8" imgW="1574640" imgH="698400" progId="Equation.DSMT4">
                  <p:embed/>
                </p:oleObj>
              </mc:Choice>
              <mc:Fallback>
                <p:oleObj name="Equation" r:id="rId8" imgW="1574640" imgH="698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437063"/>
                        <a:ext cx="1574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2" name="Object 22">
            <a:extLst>
              <a:ext uri="{FF2B5EF4-FFF2-40B4-BE49-F238E27FC236}">
                <a16:creationId xmlns:a16="http://schemas.microsoft.com/office/drawing/2014/main" id="{07A74BCA-460C-418A-9319-570E5378F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373688"/>
          <a:ext cx="210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8" name="Equation" r:id="rId10" imgW="2108160" imgH="723600" progId="Equation.DSMT4">
                  <p:embed/>
                </p:oleObj>
              </mc:Choice>
              <mc:Fallback>
                <p:oleObj name="Equation" r:id="rId10" imgW="2108160" imgH="723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73688"/>
                        <a:ext cx="2108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3" name="Object 23">
            <a:extLst>
              <a:ext uri="{FF2B5EF4-FFF2-40B4-BE49-F238E27FC236}">
                <a16:creationId xmlns:a16="http://schemas.microsoft.com/office/drawing/2014/main" id="{C3BDA4CB-7C7E-408E-8B49-A53B36FAC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4888" y="5368925"/>
          <a:ext cx="421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9" name="Equation" r:id="rId12" imgW="4216320" imgH="723600" progId="Equation.DSMT4">
                  <p:embed/>
                </p:oleObj>
              </mc:Choice>
              <mc:Fallback>
                <p:oleObj name="Equation" r:id="rId12" imgW="4216320" imgH="723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5368925"/>
                        <a:ext cx="4216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7144" name="Picture 24">
            <a:extLst>
              <a:ext uri="{FF2B5EF4-FFF2-40B4-BE49-F238E27FC236}">
                <a16:creationId xmlns:a16="http://schemas.microsoft.com/office/drawing/2014/main" id="{72601017-8397-4C62-9A3A-57C6F2FF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49500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33" grpId="0"/>
      <p:bldP spid="517135" grpId="0"/>
      <p:bldP spid="5171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Line 3">
            <a:extLst>
              <a:ext uri="{FF2B5EF4-FFF2-40B4-BE49-F238E27FC236}">
                <a16:creationId xmlns:a16="http://schemas.microsoft.com/office/drawing/2014/main" id="{21BC03E9-8D1D-4538-B7FA-2334723C6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148" name="Rectangle 4">
            <a:extLst>
              <a:ext uri="{FF2B5EF4-FFF2-40B4-BE49-F238E27FC236}">
                <a16:creationId xmlns:a16="http://schemas.microsoft.com/office/drawing/2014/main" id="{05737D2B-8EBE-4E8E-8493-37FAD3E4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18150" name="Picture 6">
            <a:extLst>
              <a:ext uri="{FF2B5EF4-FFF2-40B4-BE49-F238E27FC236}">
                <a16:creationId xmlns:a16="http://schemas.microsoft.com/office/drawing/2014/main" id="{D4C27F08-05DE-4E3F-9F32-6433F17B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8156" name="Text Box 12">
            <a:extLst>
              <a:ext uri="{FF2B5EF4-FFF2-40B4-BE49-F238E27FC236}">
                <a16:creationId xmlns:a16="http://schemas.microsoft.com/office/drawing/2014/main" id="{1A859E70-02B4-4161-B384-A7E4F6B3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52750"/>
            <a:ext cx="46069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函数 </a:t>
            </a: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在 </a:t>
            </a:r>
            <a:r>
              <a:rPr lang="en-US" altLang="zh-CN">
                <a:solidFill>
                  <a:srgbClr val="0000FF"/>
                </a:solidFill>
              </a:rPr>
              <a:t>[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en-US" altLang="zh-CN" i="1">
                <a:solidFill>
                  <a:srgbClr val="0000FF"/>
                </a:solidFill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] </a:t>
            </a:r>
            <a:r>
              <a:rPr lang="zh-CN" altLang="en-US">
                <a:solidFill>
                  <a:srgbClr val="0000FF"/>
                </a:solidFill>
              </a:rPr>
              <a:t>上的平均值为 </a:t>
            </a:r>
          </a:p>
        </p:txBody>
      </p:sp>
      <p:graphicFrame>
        <p:nvGraphicFramePr>
          <p:cNvPr id="518157" name="Object 13">
            <a:extLst>
              <a:ext uri="{FF2B5EF4-FFF2-40B4-BE49-F238E27FC236}">
                <a16:creationId xmlns:a16="http://schemas.microsoft.com/office/drawing/2014/main" id="{A1163E3D-6F96-43AB-ACFF-395BB453A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2857500"/>
          <a:ext cx="222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7" name="Equation" r:id="rId4" imgW="2222280" imgH="787320" progId="Equation.DSMT4">
                  <p:embed/>
                </p:oleObj>
              </mc:Choice>
              <mc:Fallback>
                <p:oleObj name="Equation" r:id="rId4" imgW="222228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2857500"/>
                        <a:ext cx="222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9" name="Object 15">
            <a:extLst>
              <a:ext uri="{FF2B5EF4-FFF2-40B4-BE49-F238E27FC236}">
                <a16:creationId xmlns:a16="http://schemas.microsoft.com/office/drawing/2014/main" id="{1B4C0C87-CD30-4296-A1FD-203E8BBC0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3883025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8" name="Equation" r:id="rId6" imgW="2133360" imgH="914400" progId="Equation.DSMT4">
                  <p:embed/>
                </p:oleObj>
              </mc:Choice>
              <mc:Fallback>
                <p:oleObj name="Equation" r:id="rId6" imgW="2133360" imgH="914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883025"/>
                        <a:ext cx="2133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0" name="Object 16">
            <a:extLst>
              <a:ext uri="{FF2B5EF4-FFF2-40B4-BE49-F238E27FC236}">
                <a16:creationId xmlns:a16="http://schemas.microsoft.com/office/drawing/2014/main" id="{D12A305C-2D53-468D-9EE0-1FD8F94AD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0" y="3860800"/>
          <a:ext cx="3657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9" name="Equation" r:id="rId8" imgW="3657600" imgH="876240" progId="Equation.DSMT4">
                  <p:embed/>
                </p:oleObj>
              </mc:Choice>
              <mc:Fallback>
                <p:oleObj name="Equation" r:id="rId8" imgW="3657600" imgH="876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860800"/>
                        <a:ext cx="3657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1" name="Object 17">
            <a:extLst>
              <a:ext uri="{FF2B5EF4-FFF2-40B4-BE49-F238E27FC236}">
                <a16:creationId xmlns:a16="http://schemas.microsoft.com/office/drawing/2014/main" id="{B6B7691B-013C-4050-A094-9A2F5C092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6813" y="4797425"/>
          <a:ext cx="2832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70" name="Equation" r:id="rId10" imgW="2831760" imgH="787320" progId="Equation.DSMT4">
                  <p:embed/>
                </p:oleObj>
              </mc:Choice>
              <mc:Fallback>
                <p:oleObj name="Equation" r:id="rId10" imgW="2831760" imgH="787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4797425"/>
                        <a:ext cx="2832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3" name="Object 19">
            <a:extLst>
              <a:ext uri="{FF2B5EF4-FFF2-40B4-BE49-F238E27FC236}">
                <a16:creationId xmlns:a16="http://schemas.microsoft.com/office/drawing/2014/main" id="{6D70A316-4D19-4454-9CAC-2E2400BD7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5665788"/>
          <a:ext cx="231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71" name="Equation" r:id="rId12" imgW="2311200" imgH="787320" progId="Equation.DSMT4">
                  <p:embed/>
                </p:oleObj>
              </mc:Choice>
              <mc:Fallback>
                <p:oleObj name="Equation" r:id="rId12" imgW="2311200" imgH="787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5665788"/>
                        <a:ext cx="231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64" name="Object 20">
            <a:extLst>
              <a:ext uri="{FF2B5EF4-FFF2-40B4-BE49-F238E27FC236}">
                <a16:creationId xmlns:a16="http://schemas.microsoft.com/office/drawing/2014/main" id="{E3FF900D-CC46-4B49-B28F-348DF2340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665788"/>
          <a:ext cx="63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72" name="Equation" r:id="rId14" imgW="634680" imgH="787320" progId="Equation.DSMT4">
                  <p:embed/>
                </p:oleObj>
              </mc:Choice>
              <mc:Fallback>
                <p:oleObj name="Equation" r:id="rId14" imgW="634680" imgH="7873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665788"/>
                        <a:ext cx="635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8165" name="Picture 21">
            <a:extLst>
              <a:ext uri="{FF2B5EF4-FFF2-40B4-BE49-F238E27FC236}">
                <a16:creationId xmlns:a16="http://schemas.microsoft.com/office/drawing/2014/main" id="{F35A5A2B-6B75-4AAD-9888-1D3B3249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16113"/>
            <a:ext cx="85328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6" name="Picture 4">
            <a:extLst>
              <a:ext uri="{FF2B5EF4-FFF2-40B4-BE49-F238E27FC236}">
                <a16:creationId xmlns:a16="http://schemas.microsoft.com/office/drawing/2014/main" id="{6808E52D-0E10-4BF9-AA1B-5CB75494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t="12715" r="43814" b="12715"/>
          <a:stretch>
            <a:fillRect/>
          </a:stretch>
        </p:blipFill>
        <p:spPr bwMode="auto">
          <a:xfrm>
            <a:off x="971550" y="4371975"/>
            <a:ext cx="7694613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4599" name="Text Box 7">
            <a:extLst>
              <a:ext uri="{FF2B5EF4-FFF2-40B4-BE49-F238E27FC236}">
                <a16:creationId xmlns:a16="http://schemas.microsoft.com/office/drawing/2014/main" id="{4B21CE24-307F-42F8-A73B-F973D404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260350"/>
            <a:ext cx="22844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泰勒中值定理</a:t>
            </a:r>
            <a:endParaRPr lang="zh-CN" altLang="en-US">
              <a:solidFill>
                <a:srgbClr val="A50021"/>
              </a:solidFill>
              <a:latin typeface="楷体_GB2312" pitchFamily="49" charset="-122"/>
            </a:endParaRPr>
          </a:p>
        </p:txBody>
      </p:sp>
      <p:sp>
        <p:nvSpPr>
          <p:cNvPr id="494600" name="Text Box 8">
            <a:extLst>
              <a:ext uri="{FF2B5EF4-FFF2-40B4-BE49-F238E27FC236}">
                <a16:creationId xmlns:a16="http://schemas.microsoft.com/office/drawing/2014/main" id="{7EFDF879-9552-4B36-80BA-9F9E81E3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4153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/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zh-CN" altLang="en-US">
                <a:solidFill>
                  <a:srgbClr val="000000"/>
                </a:solidFill>
              </a:rPr>
              <a:t>如果函数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在含有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>
                <a:solidFill>
                  <a:srgbClr val="000000"/>
                </a:solidFill>
              </a:rPr>
              <a:t>的某个开区间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内具有直到</a:t>
            </a:r>
          </a:p>
          <a:p>
            <a:pPr algn="just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1) </a:t>
            </a:r>
            <a:r>
              <a:rPr lang="zh-CN" altLang="en-US">
                <a:solidFill>
                  <a:srgbClr val="000000"/>
                </a:solidFill>
              </a:rPr>
              <a:t>阶导数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 </a:t>
            </a:r>
            <a:r>
              <a:rPr lang="zh-CN" altLang="en-US">
                <a:solidFill>
                  <a:srgbClr val="000000"/>
                </a:solidFill>
              </a:rPr>
              <a:t>则对任一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有</a:t>
            </a:r>
          </a:p>
        </p:txBody>
      </p:sp>
      <p:pic>
        <p:nvPicPr>
          <p:cNvPr id="494602" name="Picture 10">
            <a:extLst>
              <a:ext uri="{FF2B5EF4-FFF2-40B4-BE49-F238E27FC236}">
                <a16:creationId xmlns:a16="http://schemas.microsoft.com/office/drawing/2014/main" id="{4C8DC22A-4A64-4E2B-B534-3283B071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7266" r="67838" b="12715"/>
          <a:stretch>
            <a:fillRect/>
          </a:stretch>
        </p:blipFill>
        <p:spPr bwMode="auto">
          <a:xfrm>
            <a:off x="971550" y="2708275"/>
            <a:ext cx="37338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4603" name="Text Box 11">
            <a:extLst>
              <a:ext uri="{FF2B5EF4-FFF2-40B4-BE49-F238E27FC236}">
                <a16:creationId xmlns:a16="http://schemas.microsoft.com/office/drawing/2014/main" id="{C39017C1-7FC6-4988-977A-2A7E1ABC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2820988"/>
            <a:ext cx="663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其中</a:t>
            </a:r>
          </a:p>
        </p:txBody>
      </p:sp>
      <p:sp>
        <p:nvSpPr>
          <p:cNvPr id="494604" name="Rectangle 12">
            <a:extLst>
              <a:ext uri="{FF2B5EF4-FFF2-40B4-BE49-F238E27FC236}">
                <a16:creationId xmlns:a16="http://schemas.microsoft.com/office/drawing/2014/main" id="{67B6963F-1697-4E45-BB8E-7F6E05C70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820988"/>
            <a:ext cx="294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x </a:t>
            </a:r>
            <a:r>
              <a:rPr lang="zh-CN" altLang="en-US">
                <a:solidFill>
                  <a:srgbClr val="000000"/>
                </a:solidFill>
              </a:rPr>
              <a:t>介于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-3000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>
                <a:solidFill>
                  <a:srgbClr val="000000"/>
                </a:solidFill>
              </a:rPr>
              <a:t>与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x </a:t>
            </a:r>
            <a:r>
              <a:rPr lang="zh-CN" altLang="en-US">
                <a:solidFill>
                  <a:srgbClr val="000000"/>
                </a:solidFill>
              </a:rPr>
              <a:t>之间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</a:p>
        </p:txBody>
      </p:sp>
      <p:graphicFrame>
        <p:nvGraphicFramePr>
          <p:cNvPr id="494605" name="Object 13">
            <a:extLst>
              <a:ext uri="{FF2B5EF4-FFF2-40B4-BE49-F238E27FC236}">
                <a16:creationId xmlns:a16="http://schemas.microsoft.com/office/drawing/2014/main" id="{9FC7EA28-F7B0-4BB3-A3D8-9877A945B819}"/>
              </a:ext>
            </a:extLst>
          </p:cNvPr>
          <p:cNvGraphicFramePr>
            <a:graphicFrameLocks/>
          </p:cNvGraphicFramePr>
          <p:nvPr/>
        </p:nvGraphicFramePr>
        <p:xfrm>
          <a:off x="484188" y="1782763"/>
          <a:ext cx="8153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2" name="Equation" r:id="rId5" imgW="8165880" imgH="850680" progId="Equation.DSMT4">
                  <p:embed/>
                </p:oleObj>
              </mc:Choice>
              <mc:Fallback>
                <p:oleObj name="Equation" r:id="rId5" imgW="8165880" imgH="850680" progId="Equation.DSMT4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782763"/>
                        <a:ext cx="81534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8" name="Text Box 16">
            <a:extLst>
              <a:ext uri="{FF2B5EF4-FFF2-40B4-BE49-F238E27FC236}">
                <a16:creationId xmlns:a16="http://schemas.microsoft.com/office/drawing/2014/main" id="{52729A01-E8C7-4501-8B61-865E035B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16563"/>
            <a:ext cx="4143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或 </a:t>
            </a:r>
            <a:endParaRPr lang="zh-CN" altLang="en-US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94609" name="Text Box 17">
            <a:extLst>
              <a:ext uri="{FF2B5EF4-FFF2-40B4-BE49-F238E27FC236}">
                <a16:creationId xmlns:a16="http://schemas.microsoft.com/office/drawing/2014/main" id="{86092D83-3D99-4121-82F0-7AC6FD28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789363"/>
            <a:ext cx="22844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</a:rPr>
              <a:t>麦克劳林公式</a:t>
            </a:r>
          </a:p>
        </p:txBody>
      </p:sp>
      <p:pic>
        <p:nvPicPr>
          <p:cNvPr id="494610" name="Picture 18">
            <a:extLst>
              <a:ext uri="{FF2B5EF4-FFF2-40B4-BE49-F238E27FC236}">
                <a16:creationId xmlns:a16="http://schemas.microsoft.com/office/drawing/2014/main" id="{52561EEE-4BA8-4F4E-86DC-03B652CC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" t="12715" r="43814" b="12715"/>
          <a:stretch>
            <a:fillRect/>
          </a:stretch>
        </p:blipFill>
        <p:spPr bwMode="auto">
          <a:xfrm>
            <a:off x="971550" y="5380038"/>
            <a:ext cx="769461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4611" name="Object 19">
            <a:extLst>
              <a:ext uri="{FF2B5EF4-FFF2-40B4-BE49-F238E27FC236}">
                <a16:creationId xmlns:a16="http://schemas.microsoft.com/office/drawing/2014/main" id="{658B4241-54EE-45F4-B1FF-DDCF3E1C0DC3}"/>
              </a:ext>
            </a:extLst>
          </p:cNvPr>
          <p:cNvGraphicFramePr>
            <a:graphicFrameLocks/>
          </p:cNvGraphicFramePr>
          <p:nvPr/>
        </p:nvGraphicFramePr>
        <p:xfrm>
          <a:off x="7596188" y="5516563"/>
          <a:ext cx="10652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3" name="Equation" r:id="rId8" imgW="1066680" imgH="469800" progId="Equation.DSMT4">
                  <p:embed/>
                </p:oleObj>
              </mc:Choice>
              <mc:Fallback>
                <p:oleObj name="Equation" r:id="rId8" imgW="1066680" imgH="4698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516563"/>
                        <a:ext cx="10652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620" name="Object 4">
            <a:extLst>
              <a:ext uri="{FF2B5EF4-FFF2-40B4-BE49-F238E27FC236}">
                <a16:creationId xmlns:a16="http://schemas.microsoft.com/office/drawing/2014/main" id="{E8DBA76D-8934-4779-BFB7-D1EE605D7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836613"/>
          <a:ext cx="4505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2" name="Equation" r:id="rId3" imgW="4495680" imgH="863280" progId="Equation.DSMT4">
                  <p:embed/>
                </p:oleObj>
              </mc:Choice>
              <mc:Fallback>
                <p:oleObj name="Equation" r:id="rId3" imgW="4495680" imgH="863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36613"/>
                        <a:ext cx="45053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2" name="Text Box 6">
            <a:extLst>
              <a:ext uri="{FF2B5EF4-FFF2-40B4-BE49-F238E27FC236}">
                <a16:creationId xmlns:a16="http://schemas.microsoft.com/office/drawing/2014/main" id="{FFAF84BD-D232-4E5A-A868-1C7D972F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260350"/>
            <a:ext cx="29479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几个</a:t>
            </a:r>
            <a:r>
              <a:rPr lang="zh-CN" altLang="en-US">
                <a:solidFill>
                  <a:srgbClr val="CC0000"/>
                </a:solidFill>
              </a:rPr>
              <a:t>麦克劳林公式</a:t>
            </a:r>
          </a:p>
        </p:txBody>
      </p:sp>
      <p:graphicFrame>
        <p:nvGraphicFramePr>
          <p:cNvPr id="495623" name="Object 7">
            <a:extLst>
              <a:ext uri="{FF2B5EF4-FFF2-40B4-BE49-F238E27FC236}">
                <a16:creationId xmlns:a16="http://schemas.microsoft.com/office/drawing/2014/main" id="{B034C901-8ED2-4C8F-9A4B-20141DC26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927225"/>
          <a:ext cx="69103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3" name="Equation" r:id="rId5" imgW="6972120" imgH="927000" progId="Equation.DSMT4">
                  <p:embed/>
                </p:oleObj>
              </mc:Choice>
              <mc:Fallback>
                <p:oleObj name="Equation" r:id="rId5" imgW="697212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27225"/>
                        <a:ext cx="6910387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5" name="Object 9">
            <a:extLst>
              <a:ext uri="{FF2B5EF4-FFF2-40B4-BE49-F238E27FC236}">
                <a16:creationId xmlns:a16="http://schemas.microsoft.com/office/drawing/2014/main" id="{B194D4E1-B8C2-4D5E-AA41-F3F836CD4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3070225"/>
          <a:ext cx="69786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4" name="Equation" r:id="rId7" imgW="6972120" imgH="927000" progId="Equation.DSMT4">
                  <p:embed/>
                </p:oleObj>
              </mc:Choice>
              <mc:Fallback>
                <p:oleObj name="Equation" r:id="rId7" imgW="6972120" imgH="927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070225"/>
                        <a:ext cx="697865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7" name="Object 11">
            <a:extLst>
              <a:ext uri="{FF2B5EF4-FFF2-40B4-BE49-F238E27FC236}">
                <a16:creationId xmlns:a16="http://schemas.microsoft.com/office/drawing/2014/main" id="{CFA7173B-1169-4C35-A30A-533051712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5229225"/>
          <a:ext cx="68500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5" name="Equation" r:id="rId9" imgW="6858000" imgH="863280" progId="Equation.DSMT4">
                  <p:embed/>
                </p:oleObj>
              </mc:Choice>
              <mc:Fallback>
                <p:oleObj name="Equation" r:id="rId9" imgW="6858000" imgH="863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229225"/>
                        <a:ext cx="68500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9" name="Object 13">
            <a:extLst>
              <a:ext uri="{FF2B5EF4-FFF2-40B4-BE49-F238E27FC236}">
                <a16:creationId xmlns:a16="http://schemas.microsoft.com/office/drawing/2014/main" id="{AF6EB174-3E00-4004-B383-1584C2900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4221163"/>
          <a:ext cx="54292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36" name="Equation" r:id="rId11" imgW="5435280" imgH="799920" progId="Equation.DSMT4">
                  <p:embed/>
                </p:oleObj>
              </mc:Choice>
              <mc:Fallback>
                <p:oleObj name="Equation" r:id="rId11" imgW="5435280" imgH="7999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221163"/>
                        <a:ext cx="54292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Line 2">
            <a:extLst>
              <a:ext uri="{FF2B5EF4-FFF2-40B4-BE49-F238E27FC236}">
                <a16:creationId xmlns:a16="http://schemas.microsoft.com/office/drawing/2014/main" id="{37B5F8EA-304D-4E9D-965E-C8DA57E4D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9A0C604F-703C-4A2D-8CA0-4F60B105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98693" name="Picture 5">
            <a:extLst>
              <a:ext uri="{FF2B5EF4-FFF2-40B4-BE49-F238E27FC236}">
                <a16:creationId xmlns:a16="http://schemas.microsoft.com/office/drawing/2014/main" id="{D363C988-FE51-4B48-AEAF-E9C88B49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8702" name="Text Box 14">
            <a:extLst>
              <a:ext uri="{FF2B5EF4-FFF2-40B4-BE49-F238E27FC236}">
                <a16:creationId xmlns:a16="http://schemas.microsoft.com/office/drawing/2014/main" id="{D6E60FD9-5BB3-4834-81C0-AC00103F3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01975"/>
            <a:ext cx="51450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无穷小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zh-CN" altLang="en-US">
                <a:solidFill>
                  <a:srgbClr val="0000FF"/>
                </a:solidFill>
              </a:rPr>
              <a:t> 与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等价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记作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~ 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),  </a:t>
            </a:r>
            <a:r>
              <a:rPr lang="zh-CN" altLang="en-US">
                <a:solidFill>
                  <a:srgbClr val="0000FF"/>
                </a:solidFill>
              </a:rPr>
              <a:t>若</a:t>
            </a:r>
            <a:r>
              <a:rPr lang="zh-CN" altLang="en-US" b="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498703" name="Object 15">
            <a:extLst>
              <a:ext uri="{FF2B5EF4-FFF2-40B4-BE49-F238E27FC236}">
                <a16:creationId xmlns:a16="http://schemas.microsoft.com/office/drawing/2014/main" id="{1E1C533B-4E18-4110-940A-A895B2D22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3001963"/>
          <a:ext cx="132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17" name="Equation" r:id="rId4" imgW="1320480" imgH="787320" progId="Equation.DSMT4">
                  <p:embed/>
                </p:oleObj>
              </mc:Choice>
              <mc:Fallback>
                <p:oleObj name="Equation" r:id="rId4" imgW="1320480" imgH="787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001963"/>
                        <a:ext cx="1320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4" name="Text Box 16">
            <a:extLst>
              <a:ext uri="{FF2B5EF4-FFF2-40B4-BE49-F238E27FC236}">
                <a16:creationId xmlns:a16="http://schemas.microsoft.com/office/drawing/2014/main" id="{09598EB4-6B8A-4570-B9DA-C22E9F622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889375"/>
            <a:ext cx="73517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若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~ </a:t>
            </a:r>
            <a:r>
              <a:rPr lang="en-US" altLang="zh-CN" i="1">
                <a:solidFill>
                  <a:srgbClr val="0000FF"/>
                </a:solidFill>
              </a:rPr>
              <a:t>c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 </a:t>
            </a:r>
            <a:r>
              <a:rPr lang="en-US" altLang="zh-CN" i="1" baseline="30000">
                <a:solidFill>
                  <a:srgbClr val="0000FF"/>
                </a:solidFill>
              </a:rPr>
              <a:t>k </a:t>
            </a:r>
            <a:r>
              <a:rPr lang="en-US" altLang="zh-CN">
                <a:solidFill>
                  <a:srgbClr val="0000FF"/>
                </a:solidFill>
              </a:rPr>
              <a:t>( </a:t>
            </a:r>
            <a:r>
              <a:rPr lang="en-US" altLang="zh-CN" i="1">
                <a:solidFill>
                  <a:srgbClr val="0000FF"/>
                </a:solidFill>
              </a:rPr>
              <a:t>c 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 0 )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则称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 是关于 </a:t>
            </a:r>
            <a:r>
              <a:rPr lang="zh-CN" altLang="en-US" i="1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 的 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k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阶无穷小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  <a:r>
              <a:rPr lang="en-US" altLang="zh-CN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498705" name="Object 17">
            <a:extLst>
              <a:ext uri="{FF2B5EF4-FFF2-40B4-BE49-F238E27FC236}">
                <a16:creationId xmlns:a16="http://schemas.microsoft.com/office/drawing/2014/main" id="{15DABB1E-9129-40FC-B56D-3E32ED6B9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149850"/>
          <a:ext cx="186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18" name="Equation" r:id="rId6" imgW="1866600" imgH="368280" progId="Equation.DSMT4">
                  <p:embed/>
                </p:oleObj>
              </mc:Choice>
              <mc:Fallback>
                <p:oleObj name="Equation" r:id="rId6" imgW="1866600" imgH="3682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49850"/>
                        <a:ext cx="1866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7" name="Text Box 19">
            <a:extLst>
              <a:ext uri="{FF2B5EF4-FFF2-40B4-BE49-F238E27FC236}">
                <a16:creationId xmlns:a16="http://schemas.microsoft.com/office/drawing/2014/main" id="{69556C28-8EF3-415A-9254-10169523F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03738"/>
            <a:ext cx="45354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常用等价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无穷小：当 </a:t>
            </a:r>
            <a:r>
              <a:rPr lang="en-US" altLang="zh-CN" i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0 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时，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498708" name="Object 20">
            <a:extLst>
              <a:ext uri="{FF2B5EF4-FFF2-40B4-BE49-F238E27FC236}">
                <a16:creationId xmlns:a16="http://schemas.microsoft.com/office/drawing/2014/main" id="{20C65FC8-B62B-43F2-8553-B9129E2C9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063" y="5149850"/>
          <a:ext cx="189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19" name="Equation" r:id="rId8" imgW="1892160" imgH="368280" progId="Equation.DSMT4">
                  <p:embed/>
                </p:oleObj>
              </mc:Choice>
              <mc:Fallback>
                <p:oleObj name="Equation" r:id="rId8" imgW="1892160" imgH="368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5149850"/>
                        <a:ext cx="1892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9" name="Object 21">
            <a:extLst>
              <a:ext uri="{FF2B5EF4-FFF2-40B4-BE49-F238E27FC236}">
                <a16:creationId xmlns:a16="http://schemas.microsoft.com/office/drawing/2014/main" id="{D04E2AF7-9C21-440B-9572-D7ABDF6D2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25" y="5149850"/>
          <a:ext cx="1676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0" name="Equation" r:id="rId10" imgW="1676160" imgH="368280" progId="Equation.DSMT4">
                  <p:embed/>
                </p:oleObj>
              </mc:Choice>
              <mc:Fallback>
                <p:oleObj name="Equation" r:id="rId10" imgW="1676160" imgH="3682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5149850"/>
                        <a:ext cx="1676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0" name="Object 22">
            <a:extLst>
              <a:ext uri="{FF2B5EF4-FFF2-40B4-BE49-F238E27FC236}">
                <a16:creationId xmlns:a16="http://schemas.microsoft.com/office/drawing/2014/main" id="{10F8BBE5-9B08-4908-8401-4E739A2C6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1513" y="5091113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1" name="Equation" r:id="rId12" imgW="1295280" imgH="419040" progId="Equation.DSMT4">
                  <p:embed/>
                </p:oleObj>
              </mc:Choice>
              <mc:Fallback>
                <p:oleObj name="Equation" r:id="rId12" imgW="1295280" imgH="419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5091113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1" name="Object 23">
            <a:extLst>
              <a:ext uri="{FF2B5EF4-FFF2-40B4-BE49-F238E27FC236}">
                <a16:creationId xmlns:a16="http://schemas.microsoft.com/office/drawing/2014/main" id="{C0003E25-3CFF-413B-847B-F54126237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799138"/>
          <a:ext cx="321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2" name="Equation" r:id="rId14" imgW="3213000" imgH="444240" progId="Equation.DSMT4">
                  <p:embed/>
                </p:oleObj>
              </mc:Choice>
              <mc:Fallback>
                <p:oleObj name="Equation" r:id="rId14" imgW="3213000" imgH="4442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99138"/>
                        <a:ext cx="321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2" name="Object 24">
            <a:extLst>
              <a:ext uri="{FF2B5EF4-FFF2-40B4-BE49-F238E27FC236}">
                <a16:creationId xmlns:a16="http://schemas.microsoft.com/office/drawing/2014/main" id="{B84F6610-B5A7-49E4-90F9-F213A8FD6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659438"/>
          <a:ext cx="203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3" name="Equation" r:id="rId16" imgW="2031840" imgH="787320" progId="Equation.DSMT4">
                  <p:embed/>
                </p:oleObj>
              </mc:Choice>
              <mc:Fallback>
                <p:oleObj name="Equation" r:id="rId16" imgW="2031840" imgH="7873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659438"/>
                        <a:ext cx="2032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8713" name="Picture 25">
            <a:extLst>
              <a:ext uri="{FF2B5EF4-FFF2-40B4-BE49-F238E27FC236}">
                <a16:creationId xmlns:a16="http://schemas.microsoft.com/office/drawing/2014/main" id="{AD59075B-0C45-47BB-AC2D-CB67F02F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8715" name="Object 27">
            <a:extLst>
              <a:ext uri="{FF2B5EF4-FFF2-40B4-BE49-F238E27FC236}">
                <a16:creationId xmlns:a16="http://schemas.microsoft.com/office/drawing/2014/main" id="{41997D71-4678-4BBE-AB03-0BB42DDDE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2060575"/>
          <a:ext cx="278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4" name="Equation" r:id="rId19" imgW="2781000" imgH="838080" progId="Equation.DSMT4">
                  <p:embed/>
                </p:oleObj>
              </mc:Choice>
              <mc:Fallback>
                <p:oleObj name="Equation" r:id="rId19" imgW="2781000" imgH="8380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060575"/>
                        <a:ext cx="278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6" name="Object 28">
            <a:extLst>
              <a:ext uri="{FF2B5EF4-FFF2-40B4-BE49-F238E27FC236}">
                <a16:creationId xmlns:a16="http://schemas.microsoft.com/office/drawing/2014/main" id="{2FAC396D-8857-4B65-9D89-E06F410EF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136775"/>
          <a:ext cx="2171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25" name="Equation" r:id="rId21" imgW="2171520" imgH="787320" progId="Equation.DSMT4">
                  <p:embed/>
                </p:oleObj>
              </mc:Choice>
              <mc:Fallback>
                <p:oleObj name="Equation" r:id="rId21" imgW="2171520" imgH="7873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136775"/>
                        <a:ext cx="2171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2" grpId="0"/>
      <p:bldP spid="498704" grpId="0"/>
      <p:bldP spid="4987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Line 2">
            <a:extLst>
              <a:ext uri="{FF2B5EF4-FFF2-40B4-BE49-F238E27FC236}">
                <a16:creationId xmlns:a16="http://schemas.microsoft.com/office/drawing/2014/main" id="{9D0044B3-81EA-427F-AF64-C94E3E956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0CF798C5-2E81-4901-9F66-9E1864A9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99718" name="Picture 6">
            <a:extLst>
              <a:ext uri="{FF2B5EF4-FFF2-40B4-BE49-F238E27FC236}">
                <a16:creationId xmlns:a16="http://schemas.microsoft.com/office/drawing/2014/main" id="{926DF569-B9D6-41C0-9653-A14BA048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9727" name="Text Box 15">
            <a:extLst>
              <a:ext uri="{FF2B5EF4-FFF2-40B4-BE49-F238E27FC236}">
                <a16:creationId xmlns:a16="http://schemas.microsoft.com/office/drawing/2014/main" id="{0F2AC940-16CF-479C-92C4-800AC8AED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40088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函数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在点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aseline="-25000">
                <a:solidFill>
                  <a:srgbClr val="0000FF"/>
                </a:solidFill>
              </a:rPr>
              <a:t>0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处连续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若</a:t>
            </a:r>
          </a:p>
        </p:txBody>
      </p:sp>
      <p:graphicFrame>
        <p:nvGraphicFramePr>
          <p:cNvPr id="499728" name="Object 16">
            <a:extLst>
              <a:ext uri="{FF2B5EF4-FFF2-40B4-BE49-F238E27FC236}">
                <a16:creationId xmlns:a16="http://schemas.microsoft.com/office/drawing/2014/main" id="{A5480422-1385-4F54-A280-B248609AA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6988" y="3327400"/>
          <a:ext cx="2273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5" name="Equation" r:id="rId4" imgW="2273040" imgH="558720" progId="Equation.DSMT4">
                  <p:embed/>
                </p:oleObj>
              </mc:Choice>
              <mc:Fallback>
                <p:oleObj name="Equation" r:id="rId4" imgW="2273040" imgH="5587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3327400"/>
                        <a:ext cx="2273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1" name="Object 19">
            <a:extLst>
              <a:ext uri="{FF2B5EF4-FFF2-40B4-BE49-F238E27FC236}">
                <a16:creationId xmlns:a16="http://schemas.microsoft.com/office/drawing/2014/main" id="{E3A28C74-6EC3-4B34-B556-4478D2D21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149725"/>
          <a:ext cx="260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6" name="Equation" r:id="rId6" imgW="2603160" imgH="507960" progId="Equation.DSMT4">
                  <p:embed/>
                </p:oleObj>
              </mc:Choice>
              <mc:Fallback>
                <p:oleObj name="Equation" r:id="rId6" imgW="2603160" imgH="5079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9725"/>
                        <a:ext cx="260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2" name="Object 20">
            <a:extLst>
              <a:ext uri="{FF2B5EF4-FFF2-40B4-BE49-F238E27FC236}">
                <a16:creationId xmlns:a16="http://schemas.microsoft.com/office/drawing/2014/main" id="{3811DCE3-6EE1-4020-AFA0-16F0939F6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4724400"/>
          <a:ext cx="302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7" name="Equation" r:id="rId8" imgW="3022560" imgH="825480" progId="Equation.DSMT4">
                  <p:embed/>
                </p:oleObj>
              </mc:Choice>
              <mc:Fallback>
                <p:oleObj name="Equation" r:id="rId8" imgW="3022560" imgH="825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724400"/>
                        <a:ext cx="3022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33" name="Object 21">
            <a:extLst>
              <a:ext uri="{FF2B5EF4-FFF2-40B4-BE49-F238E27FC236}">
                <a16:creationId xmlns:a16="http://schemas.microsoft.com/office/drawing/2014/main" id="{312D389A-BF3F-4522-944B-3DB9B09AA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5438" y="5805488"/>
          <a:ext cx="1104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8" name="Equation" r:id="rId10" imgW="1104840" imgH="291960" progId="Equation.DSMT4">
                  <p:embed/>
                </p:oleObj>
              </mc:Choice>
              <mc:Fallback>
                <p:oleObj name="Equation" r:id="rId10" imgW="1104840" imgH="2919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5805488"/>
                        <a:ext cx="1104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9734" name="Picture 22">
            <a:extLst>
              <a:ext uri="{FF2B5EF4-FFF2-40B4-BE49-F238E27FC236}">
                <a16:creationId xmlns:a16="http://schemas.microsoft.com/office/drawing/2014/main" id="{527AE541-1DAD-404E-A36E-E8022215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81300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Line 2">
            <a:extLst>
              <a:ext uri="{FF2B5EF4-FFF2-40B4-BE49-F238E27FC236}">
                <a16:creationId xmlns:a16="http://schemas.microsoft.com/office/drawing/2014/main" id="{0D30389D-1277-4588-9468-12CA47E5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260F0053-2BE9-4F60-9FB7-8C925CF4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83332" name="Picture 4">
            <a:extLst>
              <a:ext uri="{FF2B5EF4-FFF2-40B4-BE49-F238E27FC236}">
                <a16:creationId xmlns:a16="http://schemas.microsoft.com/office/drawing/2014/main" id="{92D80F83-7084-4D85-83C7-1E7E3D0B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3344" name="Text Box 16">
            <a:extLst>
              <a:ext uri="{FF2B5EF4-FFF2-40B4-BE49-F238E27FC236}">
                <a16:creationId xmlns:a16="http://schemas.microsoft.com/office/drawing/2014/main" id="{34F9D2D9-C6AA-48D7-8203-747EF9CB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5184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函数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在点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aseline="-25000">
                <a:solidFill>
                  <a:srgbClr val="0000FF"/>
                </a:solidFill>
              </a:rPr>
              <a:t>0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处左连续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若 </a:t>
            </a:r>
          </a:p>
        </p:txBody>
      </p:sp>
      <p:graphicFrame>
        <p:nvGraphicFramePr>
          <p:cNvPr id="483345" name="Object 17">
            <a:extLst>
              <a:ext uri="{FF2B5EF4-FFF2-40B4-BE49-F238E27FC236}">
                <a16:creationId xmlns:a16="http://schemas.microsoft.com/office/drawing/2014/main" id="{C27C1438-14B0-420C-AA2E-DB6B0B507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9888" y="3473450"/>
          <a:ext cx="236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8" name="Equation" r:id="rId4" imgW="2361960" imgH="571320" progId="Equation.DSMT4">
                  <p:embed/>
                </p:oleObj>
              </mc:Choice>
              <mc:Fallback>
                <p:oleObj name="Equation" r:id="rId4" imgW="2361960" imgH="571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3473450"/>
                        <a:ext cx="236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6" name="Text Box 18">
            <a:extLst>
              <a:ext uri="{FF2B5EF4-FFF2-40B4-BE49-F238E27FC236}">
                <a16:creationId xmlns:a16="http://schemas.microsoft.com/office/drawing/2014/main" id="{87B28221-A475-4305-BE86-A28C8727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76700"/>
            <a:ext cx="5184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函数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在点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aseline="-25000">
                <a:solidFill>
                  <a:srgbClr val="0000FF"/>
                </a:solidFill>
              </a:rPr>
              <a:t>0</a:t>
            </a:r>
            <a:r>
              <a:rPr lang="en-US" altLang="zh-CN" i="1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处右连续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若 </a:t>
            </a:r>
          </a:p>
        </p:txBody>
      </p:sp>
      <p:graphicFrame>
        <p:nvGraphicFramePr>
          <p:cNvPr id="483347" name="Object 19">
            <a:extLst>
              <a:ext uri="{FF2B5EF4-FFF2-40B4-BE49-F238E27FC236}">
                <a16:creationId xmlns:a16="http://schemas.microsoft.com/office/drawing/2014/main" id="{2B96AC10-9AFB-4F5B-BFE6-803B44C34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9888" y="4192588"/>
          <a:ext cx="236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9" name="Equation" r:id="rId6" imgW="2361960" imgH="571320" progId="Equation.DSMT4">
                  <p:embed/>
                </p:oleObj>
              </mc:Choice>
              <mc:Fallback>
                <p:oleObj name="Equation" r:id="rId6" imgW="2361960" imgH="571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4192588"/>
                        <a:ext cx="236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2" name="Object 24">
            <a:extLst>
              <a:ext uri="{FF2B5EF4-FFF2-40B4-BE49-F238E27FC236}">
                <a16:creationId xmlns:a16="http://schemas.microsoft.com/office/drawing/2014/main" id="{A2BB2D04-8E24-469C-A33E-07953E7A3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724400"/>
          <a:ext cx="233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0" name="Equation" r:id="rId8" imgW="2336760" imgH="787320" progId="Equation.DSMT4">
                  <p:embed/>
                </p:oleObj>
              </mc:Choice>
              <mc:Fallback>
                <p:oleObj name="Equation" r:id="rId8" imgW="2336760" imgH="7873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24400"/>
                        <a:ext cx="2336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3" name="Object 25">
            <a:extLst>
              <a:ext uri="{FF2B5EF4-FFF2-40B4-BE49-F238E27FC236}">
                <a16:creationId xmlns:a16="http://schemas.microsoft.com/office/drawing/2014/main" id="{2C1AD207-8D06-4104-9FE9-CBB881573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0" y="4724400"/>
          <a:ext cx="2451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1" name="Equation" r:id="rId10" imgW="2450880" imgH="787320" progId="Equation.DSMT4">
                  <p:embed/>
                </p:oleObj>
              </mc:Choice>
              <mc:Fallback>
                <p:oleObj name="Equation" r:id="rId10" imgW="2450880" imgH="78732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4724400"/>
                        <a:ext cx="2451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4" name="Object 26">
            <a:extLst>
              <a:ext uri="{FF2B5EF4-FFF2-40B4-BE49-F238E27FC236}">
                <a16:creationId xmlns:a16="http://schemas.microsoft.com/office/drawing/2014/main" id="{4AA37B02-68A1-4179-A645-2B1FCF198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613" y="5878513"/>
          <a:ext cx="2578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2" name="Equation" r:id="rId12" imgW="2577960" imgH="520560" progId="Equation.DSMT4">
                  <p:embed/>
                </p:oleObj>
              </mc:Choice>
              <mc:Fallback>
                <p:oleObj name="Equation" r:id="rId12" imgW="2577960" imgH="5205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5878513"/>
                        <a:ext cx="2578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5" name="Object 27">
            <a:extLst>
              <a:ext uri="{FF2B5EF4-FFF2-40B4-BE49-F238E27FC236}">
                <a16:creationId xmlns:a16="http://schemas.microsoft.com/office/drawing/2014/main" id="{76155E25-3C36-4DC5-8AC5-14647ABF2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7163" y="5661025"/>
          <a:ext cx="226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3" name="Equation" r:id="rId14" imgW="2260440" imgH="787320" progId="Equation.DSMT4">
                  <p:embed/>
                </p:oleObj>
              </mc:Choice>
              <mc:Fallback>
                <p:oleObj name="Equation" r:id="rId14" imgW="2260440" imgH="78732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5661025"/>
                        <a:ext cx="2260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6" name="Object 28">
            <a:extLst>
              <a:ext uri="{FF2B5EF4-FFF2-40B4-BE49-F238E27FC236}">
                <a16:creationId xmlns:a16="http://schemas.microsoft.com/office/drawing/2014/main" id="{16FD7745-5DEB-4F0D-9CFA-D754CB338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5225" y="5667375"/>
          <a:ext cx="774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4" name="Equation" r:id="rId16" imgW="774360" imgH="787320" progId="Equation.DSMT4">
                  <p:embed/>
                </p:oleObj>
              </mc:Choice>
              <mc:Fallback>
                <p:oleObj name="Equation" r:id="rId16" imgW="774360" imgH="7873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5667375"/>
                        <a:ext cx="774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3357" name="Picture 29">
            <a:extLst>
              <a:ext uri="{FF2B5EF4-FFF2-40B4-BE49-F238E27FC236}">
                <a16:creationId xmlns:a16="http://schemas.microsoft.com/office/drawing/2014/main" id="{D6B613BA-2842-47EB-8762-B6062399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70163"/>
            <a:ext cx="8532813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4" grpId="0"/>
      <p:bldP spid="4833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Line 3">
            <a:extLst>
              <a:ext uri="{FF2B5EF4-FFF2-40B4-BE49-F238E27FC236}">
                <a16:creationId xmlns:a16="http://schemas.microsoft.com/office/drawing/2014/main" id="{6E696782-565A-4AB6-964A-DEE4B4EC0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40" name="Rectangle 4">
            <a:extLst>
              <a:ext uri="{FF2B5EF4-FFF2-40B4-BE49-F238E27FC236}">
                <a16:creationId xmlns:a16="http://schemas.microsoft.com/office/drawing/2014/main" id="{075AB9AE-F619-4791-BE95-3BFC702D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500742" name="Picture 6">
            <a:extLst>
              <a:ext uri="{FF2B5EF4-FFF2-40B4-BE49-F238E27FC236}">
                <a16:creationId xmlns:a16="http://schemas.microsoft.com/office/drawing/2014/main" id="{094901AB-D90B-440D-A10C-0D55B71D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0755" name="Text Box 19">
            <a:extLst>
              <a:ext uri="{FF2B5EF4-FFF2-40B4-BE49-F238E27FC236}">
                <a16:creationId xmlns:a16="http://schemas.microsoft.com/office/drawing/2014/main" id="{D0D8BAC5-F2FA-4431-AC15-E523D37FB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2375"/>
            <a:ext cx="5405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 x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aseline="-25000">
                <a:solidFill>
                  <a:srgbClr val="0000FF"/>
                </a:solidFill>
              </a:rPr>
              <a:t>0 </a:t>
            </a:r>
            <a:r>
              <a:rPr lang="zh-CN" altLang="en-US">
                <a:solidFill>
                  <a:srgbClr val="0000FF"/>
                </a:solidFill>
              </a:rPr>
              <a:t>为函数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的可去间断点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若 </a:t>
            </a:r>
          </a:p>
        </p:txBody>
      </p:sp>
      <p:graphicFrame>
        <p:nvGraphicFramePr>
          <p:cNvPr id="500756" name="Object 20">
            <a:extLst>
              <a:ext uri="{FF2B5EF4-FFF2-40B4-BE49-F238E27FC236}">
                <a16:creationId xmlns:a16="http://schemas.microsoft.com/office/drawing/2014/main" id="{29E97C41-635A-4209-97B0-F393A6EDC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068638"/>
          <a:ext cx="401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69" name="Equation" r:id="rId4" imgW="4012920" imgH="558720" progId="Equation.DSMT4">
                  <p:embed/>
                </p:oleObj>
              </mc:Choice>
              <mc:Fallback>
                <p:oleObj name="Equation" r:id="rId4" imgW="4012920" imgH="5587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401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57" name="Text Box 21">
            <a:extLst>
              <a:ext uri="{FF2B5EF4-FFF2-40B4-BE49-F238E27FC236}">
                <a16:creationId xmlns:a16="http://schemas.microsoft.com/office/drawing/2014/main" id="{C263E281-64BD-4823-97BB-EB8A19D31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73463"/>
            <a:ext cx="5405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 x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aseline="-25000">
                <a:solidFill>
                  <a:srgbClr val="0000FF"/>
                </a:solidFill>
              </a:rPr>
              <a:t>0 </a:t>
            </a:r>
            <a:r>
              <a:rPr lang="zh-CN" altLang="en-US">
                <a:solidFill>
                  <a:srgbClr val="0000FF"/>
                </a:solidFill>
              </a:rPr>
              <a:t>为函数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的跳跃间断点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若 </a:t>
            </a:r>
          </a:p>
        </p:txBody>
      </p:sp>
      <p:graphicFrame>
        <p:nvGraphicFramePr>
          <p:cNvPr id="500758" name="Object 22">
            <a:extLst>
              <a:ext uri="{FF2B5EF4-FFF2-40B4-BE49-F238E27FC236}">
                <a16:creationId xmlns:a16="http://schemas.microsoft.com/office/drawing/2014/main" id="{17BA238A-306B-4D02-B663-2D81FF7E0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149725"/>
          <a:ext cx="633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0" name="Equation" r:id="rId6" imgW="6337080" imgH="571320" progId="Equation.DSMT4">
                  <p:embed/>
                </p:oleObj>
              </mc:Choice>
              <mc:Fallback>
                <p:oleObj name="Equation" r:id="rId6" imgW="6337080" imgH="571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149725"/>
                        <a:ext cx="6337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59" name="Text Box 23">
            <a:extLst>
              <a:ext uri="{FF2B5EF4-FFF2-40B4-BE49-F238E27FC236}">
                <a16:creationId xmlns:a16="http://schemas.microsoft.com/office/drawing/2014/main" id="{5A4E501B-71EF-4636-8927-B454EDA97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81538"/>
            <a:ext cx="5405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00FF"/>
                </a:solidFill>
              </a:rPr>
              <a:t> x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aseline="-25000">
                <a:solidFill>
                  <a:srgbClr val="0000FF"/>
                </a:solidFill>
              </a:rPr>
              <a:t>0 </a:t>
            </a:r>
            <a:r>
              <a:rPr lang="zh-CN" altLang="en-US">
                <a:solidFill>
                  <a:srgbClr val="0000FF"/>
                </a:solidFill>
              </a:rPr>
              <a:t>为函数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的无穷间断点</a:t>
            </a:r>
            <a:r>
              <a:rPr lang="en-US" altLang="zh-CN">
                <a:solidFill>
                  <a:srgbClr val="0000FF"/>
                </a:solidFill>
              </a:rPr>
              <a:t>,  </a:t>
            </a:r>
            <a:r>
              <a:rPr lang="zh-CN" altLang="en-US">
                <a:solidFill>
                  <a:srgbClr val="0000FF"/>
                </a:solidFill>
              </a:rPr>
              <a:t>若 </a:t>
            </a:r>
          </a:p>
        </p:txBody>
      </p:sp>
      <p:graphicFrame>
        <p:nvGraphicFramePr>
          <p:cNvPr id="500760" name="Object 24">
            <a:extLst>
              <a:ext uri="{FF2B5EF4-FFF2-40B4-BE49-F238E27FC236}">
                <a16:creationId xmlns:a16="http://schemas.microsoft.com/office/drawing/2014/main" id="{9F25FB52-250F-4879-8B38-60DFAABAA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8650" y="4741863"/>
          <a:ext cx="1816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1" name="Equation" r:id="rId8" imgW="1815840" imgH="558720" progId="Equation.DSMT4">
                  <p:embed/>
                </p:oleObj>
              </mc:Choice>
              <mc:Fallback>
                <p:oleObj name="Equation" r:id="rId8" imgW="1815840" imgH="5587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741863"/>
                        <a:ext cx="1816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1" name="Object 25">
            <a:extLst>
              <a:ext uri="{FF2B5EF4-FFF2-40B4-BE49-F238E27FC236}">
                <a16:creationId xmlns:a16="http://schemas.microsoft.com/office/drawing/2014/main" id="{A4467DC2-227F-4EDC-956C-9C230EA84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0638" y="5297488"/>
          <a:ext cx="205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2" name="Equation" r:id="rId10" imgW="2057400" imgH="507960" progId="Equation.DSMT4">
                  <p:embed/>
                </p:oleObj>
              </mc:Choice>
              <mc:Fallback>
                <p:oleObj name="Equation" r:id="rId10" imgW="2057400" imgH="5079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297488"/>
                        <a:ext cx="2057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2" name="Object 26">
            <a:extLst>
              <a:ext uri="{FF2B5EF4-FFF2-40B4-BE49-F238E27FC236}">
                <a16:creationId xmlns:a16="http://schemas.microsoft.com/office/drawing/2014/main" id="{D19A3FC8-374B-4382-A4E8-A17A73A5A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9488" y="5297488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3" name="Equation" r:id="rId12" imgW="1269720" imgH="507960" progId="Equation.DSMT4">
                  <p:embed/>
                </p:oleObj>
              </mc:Choice>
              <mc:Fallback>
                <p:oleObj name="Equation" r:id="rId12" imgW="1269720" imgH="5079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5297488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3" name="Object 27">
            <a:extLst>
              <a:ext uri="{FF2B5EF4-FFF2-40B4-BE49-F238E27FC236}">
                <a16:creationId xmlns:a16="http://schemas.microsoft.com/office/drawing/2014/main" id="{7681BD9B-F60C-4684-8A89-6476D56AB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2863" y="5297488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4" name="Equation" r:id="rId14" imgW="1320480" imgH="507960" progId="Equation.DSMT4">
                  <p:embed/>
                </p:oleObj>
              </mc:Choice>
              <mc:Fallback>
                <p:oleObj name="Equation" r:id="rId14" imgW="1320480" imgH="50796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5297488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4" name="Object 28">
            <a:extLst>
              <a:ext uri="{FF2B5EF4-FFF2-40B4-BE49-F238E27FC236}">
                <a16:creationId xmlns:a16="http://schemas.microsoft.com/office/drawing/2014/main" id="{A37F314B-A9C4-4140-B17F-12860AAA6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5776913"/>
          <a:ext cx="2895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5" name="Equation" r:id="rId16" imgW="2895480" imgH="787320" progId="Equation.DSMT4">
                  <p:embed/>
                </p:oleObj>
              </mc:Choice>
              <mc:Fallback>
                <p:oleObj name="Equation" r:id="rId16" imgW="2895480" imgH="7873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776913"/>
                        <a:ext cx="2895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765" name="Object 29">
            <a:extLst>
              <a:ext uri="{FF2B5EF4-FFF2-40B4-BE49-F238E27FC236}">
                <a16:creationId xmlns:a16="http://schemas.microsoft.com/office/drawing/2014/main" id="{A70D2827-CB6C-442D-8674-0E17BE218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1963" y="5776913"/>
          <a:ext cx="213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76" name="Equation" r:id="rId18" imgW="2133360" imgH="787320" progId="Equation.DSMT4">
                  <p:embed/>
                </p:oleObj>
              </mc:Choice>
              <mc:Fallback>
                <p:oleObj name="Equation" r:id="rId18" imgW="2133360" imgH="78732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5776913"/>
                        <a:ext cx="2133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66" name="Rectangle 30">
            <a:extLst>
              <a:ext uri="{FF2B5EF4-FFF2-40B4-BE49-F238E27FC236}">
                <a16:creationId xmlns:a16="http://schemas.microsoft.com/office/drawing/2014/main" id="{561F0751-B1AC-4567-B4E7-85848DD4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5892800"/>
            <a:ext cx="1504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振动取值</a:t>
            </a:r>
          </a:p>
        </p:txBody>
      </p:sp>
      <p:pic>
        <p:nvPicPr>
          <p:cNvPr id="500767" name="Picture 31">
            <a:extLst>
              <a:ext uri="{FF2B5EF4-FFF2-40B4-BE49-F238E27FC236}">
                <a16:creationId xmlns:a16="http://schemas.microsoft.com/office/drawing/2014/main" id="{C20C88FA-CB56-4626-B0A9-A5332F214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3600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0768" name="Text Box 32">
            <a:extLst>
              <a:ext uri="{FF2B5EF4-FFF2-40B4-BE49-F238E27FC236}">
                <a16:creationId xmlns:a16="http://schemas.microsoft.com/office/drawing/2014/main" id="{B85EA539-D8BE-4D52-A0A9-7542A5CC9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484313"/>
            <a:ext cx="4413250" cy="1069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zh-CN" altLang="en-US">
                <a:solidFill>
                  <a:srgbClr val="0000FF"/>
                </a:solidFill>
              </a:rPr>
              <a:t>初等函数的间断点：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定义域组成区间</a:t>
            </a:r>
            <a:r>
              <a:rPr lang="zh-CN" altLang="en-US">
                <a:solidFill>
                  <a:srgbClr val="CC0000"/>
                </a:solidFill>
              </a:rPr>
              <a:t>不取的端点</a:t>
            </a:r>
            <a:r>
              <a:rPr lang="en-US" altLang="zh-CN">
                <a:solidFill>
                  <a:srgbClr val="0000FF"/>
                </a:solidFill>
              </a:rPr>
              <a:t>.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07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0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0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55" grpId="0"/>
      <p:bldP spid="500757" grpId="0"/>
      <p:bldP spid="500759" grpId="0"/>
      <p:bldP spid="500766" grpId="0"/>
      <p:bldP spid="500768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62" name="Picture 2">
            <a:extLst>
              <a:ext uri="{FF2B5EF4-FFF2-40B4-BE49-F238E27FC236}">
                <a16:creationId xmlns:a16="http://schemas.microsoft.com/office/drawing/2014/main" id="{97B2FD8E-6FAB-4C1B-8CAE-6D6E7148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63" name="Line 3">
            <a:extLst>
              <a:ext uri="{FF2B5EF4-FFF2-40B4-BE49-F238E27FC236}">
                <a16:creationId xmlns:a16="http://schemas.microsoft.com/office/drawing/2014/main" id="{9639B42B-9EE3-44DE-B439-E85AA4A64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0E00471A-C99D-4FDB-B5EA-B2A12A209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sp>
        <p:nvSpPr>
          <p:cNvPr id="501780" name="Text Box 20">
            <a:extLst>
              <a:ext uri="{FF2B5EF4-FFF2-40B4-BE49-F238E27FC236}">
                <a16:creationId xmlns:a16="http://schemas.microsoft.com/office/drawing/2014/main" id="{2170953C-2B05-42BF-87C6-97E24C85A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08275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曲线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有水平渐近线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若</a:t>
            </a:r>
          </a:p>
        </p:txBody>
      </p:sp>
      <p:graphicFrame>
        <p:nvGraphicFramePr>
          <p:cNvPr id="501781" name="Object 21">
            <a:extLst>
              <a:ext uri="{FF2B5EF4-FFF2-40B4-BE49-F238E27FC236}">
                <a16:creationId xmlns:a16="http://schemas.microsoft.com/office/drawing/2014/main" id="{A9F64FB4-E16B-433E-864F-CA39286DC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0" y="2781300"/>
          <a:ext cx="260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0" name="Equation" r:id="rId4" imgW="2603160" imgH="545760" progId="Equation.DSMT4">
                  <p:embed/>
                </p:oleObj>
              </mc:Choice>
              <mc:Fallback>
                <p:oleObj name="Equation" r:id="rId4" imgW="2603160" imgH="5457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781300"/>
                        <a:ext cx="2603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2" name="Text Box 22">
            <a:extLst>
              <a:ext uri="{FF2B5EF4-FFF2-40B4-BE49-F238E27FC236}">
                <a16:creationId xmlns:a16="http://schemas.microsoft.com/office/drawing/2014/main" id="{D287AB8C-01EF-4BD1-ADC6-1EF71ED5A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84550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曲线 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f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有铅直渐近线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>
                <a:solidFill>
                  <a:srgbClr val="0000FF"/>
                </a:solidFill>
              </a:rPr>
              <a:t>=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en-US" altLang="zh-CN" baseline="-25000">
                <a:solidFill>
                  <a:srgbClr val="0000FF"/>
                </a:solidFill>
              </a:rPr>
              <a:t>0</a:t>
            </a:r>
            <a:r>
              <a:rPr lang="en-US" altLang="zh-CN">
                <a:solidFill>
                  <a:srgbClr val="0000FF"/>
                </a:solidFill>
              </a:rPr>
              <a:t>, </a:t>
            </a:r>
            <a:r>
              <a:rPr lang="zh-CN" altLang="en-US">
                <a:solidFill>
                  <a:srgbClr val="0000FF"/>
                </a:solidFill>
              </a:rPr>
              <a:t>若</a:t>
            </a:r>
          </a:p>
        </p:txBody>
      </p:sp>
      <p:graphicFrame>
        <p:nvGraphicFramePr>
          <p:cNvPr id="501783" name="Object 23">
            <a:extLst>
              <a:ext uri="{FF2B5EF4-FFF2-40B4-BE49-F238E27FC236}">
                <a16:creationId xmlns:a16="http://schemas.microsoft.com/office/drawing/2014/main" id="{75E5664F-76B9-4D0B-B1C6-8D4C923FA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6525" y="3475038"/>
          <a:ext cx="201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1" name="Equation" r:id="rId6" imgW="2019240" imgH="571320" progId="Equation.DSMT4">
                  <p:embed/>
                </p:oleObj>
              </mc:Choice>
              <mc:Fallback>
                <p:oleObj name="Equation" r:id="rId6" imgW="2019240" imgH="571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475038"/>
                        <a:ext cx="2019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4" name="Object 24">
            <a:extLst>
              <a:ext uri="{FF2B5EF4-FFF2-40B4-BE49-F238E27FC236}">
                <a16:creationId xmlns:a16="http://schemas.microsoft.com/office/drawing/2014/main" id="{B8449128-F76F-40FA-914C-D92C47C93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3970338"/>
          <a:ext cx="316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2" name="Equation" r:id="rId8" imgW="3162240" imgH="825480" progId="Equation.DSMT4">
                  <p:embed/>
                </p:oleObj>
              </mc:Choice>
              <mc:Fallback>
                <p:oleObj name="Equation" r:id="rId8" imgW="3162240" imgH="8254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3970338"/>
                        <a:ext cx="3162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5" name="Object 25">
            <a:extLst>
              <a:ext uri="{FF2B5EF4-FFF2-40B4-BE49-F238E27FC236}">
                <a16:creationId xmlns:a16="http://schemas.microsoft.com/office/drawing/2014/main" id="{E72975AC-2A47-4D98-A96D-B649DB60F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835525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3" name="Equation" r:id="rId10" imgW="1981080" imgH="825480" progId="Equation.DSMT4">
                  <p:embed/>
                </p:oleObj>
              </mc:Choice>
              <mc:Fallback>
                <p:oleObj name="Equation" r:id="rId10" imgW="1981080" imgH="8254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35525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8" name="Object 28">
            <a:extLst>
              <a:ext uri="{FF2B5EF4-FFF2-40B4-BE49-F238E27FC236}">
                <a16:creationId xmlns:a16="http://schemas.microsoft.com/office/drawing/2014/main" id="{345F4E43-A72D-4744-A31D-8A6E76629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4873625"/>
          <a:ext cx="1739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4" name="Equation" r:id="rId12" imgW="1739880" imgH="787320" progId="Equation.DSMT4">
                  <p:embed/>
                </p:oleObj>
              </mc:Choice>
              <mc:Fallback>
                <p:oleObj name="Equation" r:id="rId12" imgW="1739880" imgH="7873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873625"/>
                        <a:ext cx="1739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0" name="Object 30">
            <a:extLst>
              <a:ext uri="{FF2B5EF4-FFF2-40B4-BE49-F238E27FC236}">
                <a16:creationId xmlns:a16="http://schemas.microsoft.com/office/drawing/2014/main" id="{BF2BBC4A-34E8-41CF-85B2-101E5D199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5948363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5" name="Equation" r:id="rId14" imgW="1320480" imgH="507960" progId="Equation.DSMT4">
                  <p:embed/>
                </p:oleObj>
              </mc:Choice>
              <mc:Fallback>
                <p:oleObj name="Equation" r:id="rId14" imgW="1320480" imgH="50796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948363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1" name="Object 31">
            <a:extLst>
              <a:ext uri="{FF2B5EF4-FFF2-40B4-BE49-F238E27FC236}">
                <a16:creationId xmlns:a16="http://schemas.microsoft.com/office/drawing/2014/main" id="{434E3813-0733-4991-9CB9-CD32FB0A0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699125"/>
          <a:ext cx="203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6" name="Equation" r:id="rId16" imgW="2031840" imgH="825480" progId="Equation.DSMT4">
                  <p:embed/>
                </p:oleObj>
              </mc:Choice>
              <mc:Fallback>
                <p:oleObj name="Equation" r:id="rId16" imgW="2031840" imgH="825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99125"/>
                        <a:ext cx="2032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792" name="Picture 32">
            <a:extLst>
              <a:ext uri="{FF2B5EF4-FFF2-40B4-BE49-F238E27FC236}">
                <a16:creationId xmlns:a16="http://schemas.microsoft.com/office/drawing/2014/main" id="{8B9A1E73-874E-49E0-ABF5-B67FD3B76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8532813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96" name="Text Box 36">
            <a:extLst>
              <a:ext uri="{FF2B5EF4-FFF2-40B4-BE49-F238E27FC236}">
                <a16:creationId xmlns:a16="http://schemas.microsoft.com/office/drawing/2014/main" id="{43466D5E-EA13-4E0B-85A4-465352E2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484313"/>
            <a:ext cx="4413250" cy="1069975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</a:t>
            </a:r>
            <a:r>
              <a:rPr lang="zh-CN" altLang="en-US">
                <a:solidFill>
                  <a:srgbClr val="0000FF"/>
                </a:solidFill>
              </a:rPr>
              <a:t>初等函数的间断点：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定义域组成区间</a:t>
            </a:r>
            <a:r>
              <a:rPr lang="zh-CN" altLang="en-US">
                <a:solidFill>
                  <a:srgbClr val="CC0000"/>
                </a:solidFill>
              </a:rPr>
              <a:t>不取的端点</a:t>
            </a:r>
            <a:r>
              <a:rPr lang="en-US" altLang="zh-CN">
                <a:solidFill>
                  <a:srgbClr val="0000FF"/>
                </a:solidFill>
              </a:rPr>
              <a:t>.  </a:t>
            </a:r>
          </a:p>
        </p:txBody>
      </p:sp>
      <p:sp>
        <p:nvSpPr>
          <p:cNvPr id="501797" name="Rectangle 37">
            <a:extLst>
              <a:ext uri="{FF2B5EF4-FFF2-40B4-BE49-F238E27FC236}">
                <a16:creationId xmlns:a16="http://schemas.microsoft.com/office/drawing/2014/main" id="{79D4620E-75CC-4429-AD21-FEFCEBF1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013325"/>
            <a:ext cx="3338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-1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之间振动取值</a:t>
            </a:r>
            <a:endParaRPr lang="zh-CN" altLang="en-US">
              <a:solidFill>
                <a:srgbClr val="CC0000"/>
              </a:solidFill>
              <a:latin typeface="楷体_GB2312" pitchFamily="49" charset="-122"/>
            </a:endParaRPr>
          </a:p>
        </p:txBody>
      </p:sp>
      <p:graphicFrame>
        <p:nvGraphicFramePr>
          <p:cNvPr id="501799" name="Object 39">
            <a:extLst>
              <a:ext uri="{FF2B5EF4-FFF2-40B4-BE49-F238E27FC236}">
                <a16:creationId xmlns:a16="http://schemas.microsoft.com/office/drawing/2014/main" id="{490759EA-BACD-4172-A482-EE8F764A2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699125"/>
          <a:ext cx="336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7" name="Equation" r:id="rId19" imgW="3365280" imgH="825480" progId="Equation.DSMT4">
                  <p:embed/>
                </p:oleObj>
              </mc:Choice>
              <mc:Fallback>
                <p:oleObj name="Equation" r:id="rId19" imgW="3365280" imgH="825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699125"/>
                        <a:ext cx="3365500" cy="82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0" grpId="0"/>
      <p:bldP spid="501782" grpId="0"/>
      <p:bldP spid="5017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Line 2">
            <a:extLst>
              <a:ext uri="{FF2B5EF4-FFF2-40B4-BE49-F238E27FC236}">
                <a16:creationId xmlns:a16="http://schemas.microsoft.com/office/drawing/2014/main" id="{C0307DBF-986B-4B9A-8BB3-C76B0847E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CD0A5EF4-ABEC-4F1C-B0B3-A1168B976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1158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800">
                <a:solidFill>
                  <a:srgbClr val="CC0000"/>
                </a:solidFill>
              </a:rPr>
              <a:t>填空题选讲</a:t>
            </a:r>
          </a:p>
        </p:txBody>
      </p:sp>
      <p:pic>
        <p:nvPicPr>
          <p:cNvPr id="484356" name="Picture 4">
            <a:extLst>
              <a:ext uri="{FF2B5EF4-FFF2-40B4-BE49-F238E27FC236}">
                <a16:creationId xmlns:a16="http://schemas.microsoft.com/office/drawing/2014/main" id="{8C9618B4-5B40-4FF6-85BE-6AF397D8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6613"/>
            <a:ext cx="853281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4364" name="Object 12">
            <a:extLst>
              <a:ext uri="{FF2B5EF4-FFF2-40B4-BE49-F238E27FC236}">
                <a16:creationId xmlns:a16="http://schemas.microsoft.com/office/drawing/2014/main" id="{EFD2A75C-B12B-4175-BF29-95BBC774A8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97200"/>
          <a:ext cx="3619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2" name="Equation" r:id="rId4" imgW="3619440" imgH="787320" progId="Equation.DSMT4">
                  <p:embed/>
                </p:oleObj>
              </mc:Choice>
              <mc:Fallback>
                <p:oleObj name="Equation" r:id="rId4" imgW="3619440" imgH="787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3619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5" name="Object 13">
            <a:extLst>
              <a:ext uri="{FF2B5EF4-FFF2-40B4-BE49-F238E27FC236}">
                <a16:creationId xmlns:a16="http://schemas.microsoft.com/office/drawing/2014/main" id="{B4CE5B1B-8F9E-4970-9C17-703B466F7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933825"/>
          <a:ext cx="619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3" name="Equation" r:id="rId6" imgW="6197400" imgH="787320" progId="Equation.DSMT4">
                  <p:embed/>
                </p:oleObj>
              </mc:Choice>
              <mc:Fallback>
                <p:oleObj name="Equation" r:id="rId6" imgW="619740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33825"/>
                        <a:ext cx="619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6" name="Object 14">
            <a:extLst>
              <a:ext uri="{FF2B5EF4-FFF2-40B4-BE49-F238E27FC236}">
                <a16:creationId xmlns:a16="http://schemas.microsoft.com/office/drawing/2014/main" id="{D7E86194-8BDD-435B-BB63-8868D9B57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97425"/>
          <a:ext cx="684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4" name="Equation" r:id="rId8" imgW="6845040" imgH="787320" progId="Equation.DSMT4">
                  <p:embed/>
                </p:oleObj>
              </mc:Choice>
              <mc:Fallback>
                <p:oleObj name="Equation" r:id="rId8" imgW="6845040" imgH="787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6845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7" name="Object 15">
            <a:extLst>
              <a:ext uri="{FF2B5EF4-FFF2-40B4-BE49-F238E27FC236}">
                <a16:creationId xmlns:a16="http://schemas.microsoft.com/office/drawing/2014/main" id="{7F9AE739-9435-42F4-9FC6-232609E4A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060575"/>
          <a:ext cx="3886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5" name="Equation" r:id="rId10" imgW="3886200" imgH="787320" progId="Equation.DSMT4">
                  <p:embed/>
                </p:oleObj>
              </mc:Choice>
              <mc:Fallback>
                <p:oleObj name="Equation" r:id="rId10" imgW="3886200" imgH="787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60575"/>
                        <a:ext cx="3886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9" name="Object 17">
            <a:extLst>
              <a:ext uri="{FF2B5EF4-FFF2-40B4-BE49-F238E27FC236}">
                <a16:creationId xmlns:a16="http://schemas.microsoft.com/office/drawing/2014/main" id="{53354FDB-1AEB-48CD-A65C-2CFBB6112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734050"/>
          <a:ext cx="3619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6" name="Equation" r:id="rId12" imgW="3619440" imgH="787320" progId="Equation.DSMT4">
                  <p:embed/>
                </p:oleObj>
              </mc:Choice>
              <mc:Fallback>
                <p:oleObj name="Equation" r:id="rId12" imgW="3619440" imgH="787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34050"/>
                        <a:ext cx="3619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0" name="Object 18">
            <a:extLst>
              <a:ext uri="{FF2B5EF4-FFF2-40B4-BE49-F238E27FC236}">
                <a16:creationId xmlns:a16="http://schemas.microsoft.com/office/drawing/2014/main" id="{D28C1803-C131-4869-9CA5-017C1C05C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737225"/>
          <a:ext cx="452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77" name="Equation" r:id="rId13" imgW="4520880" imgH="787320" progId="Equation.DSMT4">
                  <p:embed/>
                </p:oleObj>
              </mc:Choice>
              <mc:Fallback>
                <p:oleObj name="Equation" r:id="rId13" imgW="4520880" imgH="7873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737225"/>
                        <a:ext cx="4521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4371" name="Picture 19">
            <a:extLst>
              <a:ext uri="{FF2B5EF4-FFF2-40B4-BE49-F238E27FC236}">
                <a16:creationId xmlns:a16="http://schemas.microsoft.com/office/drawing/2014/main" id="{12B7A50B-ED42-4CE4-8175-C6777ABC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3238"/>
            <a:ext cx="85328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课件模板(1)">
  <a:themeElements>
    <a:clrScheme name="课件模板(1) 10">
      <a:dk1>
        <a:srgbClr val="000000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000000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课件模板(1)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课件模板(1)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件模板(1)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9">
        <a:dk1>
          <a:srgbClr val="660066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560056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件模板(1) 10">
        <a:dk1>
          <a:srgbClr val="000000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Data\Microsoft\Templates\课件模板(1).pot</Template>
  <TotalTime>7337</TotalTime>
  <Words>639</Words>
  <Application>Microsoft Office PowerPoint</Application>
  <PresentationFormat>全屏显示(4:3)</PresentationFormat>
  <Paragraphs>81</Paragraphs>
  <Slides>34</Slides>
  <Notes>0</Notes>
  <HiddenSlides>2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  <vt:variant>
        <vt:lpstr>自定义放映</vt:lpstr>
      </vt:variant>
      <vt:variant>
        <vt:i4>1</vt:i4>
      </vt:variant>
    </vt:vector>
  </HeadingPairs>
  <TitlesOfParts>
    <vt:vector size="46" baseType="lpstr">
      <vt:lpstr>Times New Roman</vt:lpstr>
      <vt:lpstr>楷体_GB2312</vt:lpstr>
      <vt:lpstr>Tahoma</vt:lpstr>
      <vt:lpstr>黑体</vt:lpstr>
      <vt:lpstr>Wingdings</vt:lpstr>
      <vt:lpstr>MS Outlook</vt:lpstr>
      <vt:lpstr>Symbol</vt:lpstr>
      <vt:lpstr>宋体</vt:lpstr>
      <vt:lpstr>华文细黑</vt:lpstr>
      <vt:lpstr>课件模板(1)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Company>刘仁南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填空题选讲</dc:title>
  <dc:creator>DXCH</dc:creator>
  <cp:lastModifiedBy>谢金宏</cp:lastModifiedBy>
  <cp:revision>181</cp:revision>
  <cp:lastPrinted>1999-10-06T14:10:12Z</cp:lastPrinted>
  <dcterms:created xsi:type="dcterms:W3CDTF">1999-07-07T01:53:31Z</dcterms:created>
  <dcterms:modified xsi:type="dcterms:W3CDTF">2017-12-24T11:10:57Z</dcterms:modified>
</cp:coreProperties>
</file>