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8"/>
  </p:notesMasterIdLst>
  <p:handoutMasterIdLst>
    <p:handoutMasterId r:id="rId19"/>
  </p:handoutMasterIdLst>
  <p:sldIdLst>
    <p:sldId id="439" r:id="rId2"/>
    <p:sldId id="457" r:id="rId3"/>
    <p:sldId id="463" r:id="rId4"/>
    <p:sldId id="455" r:id="rId5"/>
    <p:sldId id="443" r:id="rId6"/>
    <p:sldId id="458" r:id="rId7"/>
    <p:sldId id="464" r:id="rId8"/>
    <p:sldId id="445" r:id="rId9"/>
    <p:sldId id="459" r:id="rId10"/>
    <p:sldId id="467" r:id="rId11"/>
    <p:sldId id="460" r:id="rId12"/>
    <p:sldId id="447" r:id="rId13"/>
    <p:sldId id="456" r:id="rId14"/>
    <p:sldId id="461" r:id="rId15"/>
    <p:sldId id="462" r:id="rId16"/>
    <p:sldId id="466" r:id="rId17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0000"/>
      </a:lnSpc>
      <a:spcBef>
        <a:spcPct val="0"/>
      </a:spcBef>
      <a:spcAft>
        <a:spcPct val="0"/>
      </a:spcAft>
      <a:defRPr kumimoji="1" sz="2600" b="1" kern="120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fontAlgn="base">
      <a:lnSpc>
        <a:spcPct val="120000"/>
      </a:lnSpc>
      <a:spcBef>
        <a:spcPct val="0"/>
      </a:spcBef>
      <a:spcAft>
        <a:spcPct val="0"/>
      </a:spcAft>
      <a:defRPr kumimoji="1" sz="2600" b="1" kern="120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fontAlgn="base">
      <a:lnSpc>
        <a:spcPct val="120000"/>
      </a:lnSpc>
      <a:spcBef>
        <a:spcPct val="0"/>
      </a:spcBef>
      <a:spcAft>
        <a:spcPct val="0"/>
      </a:spcAft>
      <a:defRPr kumimoji="1" sz="2600" b="1" kern="120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fontAlgn="base">
      <a:lnSpc>
        <a:spcPct val="120000"/>
      </a:lnSpc>
      <a:spcBef>
        <a:spcPct val="0"/>
      </a:spcBef>
      <a:spcAft>
        <a:spcPct val="0"/>
      </a:spcAft>
      <a:defRPr kumimoji="1" sz="2600" b="1" kern="120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fontAlgn="base">
      <a:lnSpc>
        <a:spcPct val="120000"/>
      </a:lnSpc>
      <a:spcBef>
        <a:spcPct val="0"/>
      </a:spcBef>
      <a:spcAft>
        <a:spcPct val="0"/>
      </a:spcAft>
      <a:defRPr kumimoji="1" sz="2600" b="1" kern="120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600" b="1" kern="120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600" b="1" kern="120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600" b="1" kern="120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600" b="1" kern="120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pos="144">
          <p15:clr>
            <a:srgbClr val="A4A3A4"/>
          </p15:clr>
        </p15:guide>
        <p15:guide id="3" pos="5616">
          <p15:clr>
            <a:srgbClr val="A4A3A4"/>
          </p15:clr>
        </p15:guide>
        <p15:guide id="4" pos="22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A50021"/>
    <a:srgbClr val="FF3300"/>
    <a:srgbClr val="FFFF00"/>
    <a:srgbClr val="0000FF"/>
    <a:srgbClr val="CCECFF"/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1" autoAdjust="0"/>
  </p:normalViewPr>
  <p:slideViewPr>
    <p:cSldViewPr>
      <p:cViewPr varScale="1">
        <p:scale>
          <a:sx n="69" d="100"/>
          <a:sy n="69" d="100"/>
        </p:scale>
        <p:origin x="1024" y="32"/>
      </p:cViewPr>
      <p:guideLst>
        <p:guide orient="horz" pos="144"/>
        <p:guide pos="144"/>
        <p:guide pos="5616"/>
        <p:guide pos="220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2"/>
    </p:cViewPr>
  </p:sorterViewPr>
  <p:notesViewPr>
    <p:cSldViewPr>
      <p:cViewPr varScale="1">
        <p:scale>
          <a:sx n="66" d="100"/>
          <a:sy n="66" d="100"/>
        </p:scale>
        <p:origin x="-204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6" Type="http://schemas.openxmlformats.org/officeDocument/2006/relationships/image" Target="../media/image86.emf"/><Relationship Id="rId5" Type="http://schemas.openxmlformats.org/officeDocument/2006/relationships/image" Target="../media/image85.emf"/><Relationship Id="rId4" Type="http://schemas.openxmlformats.org/officeDocument/2006/relationships/image" Target="../media/image84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Relationship Id="rId5" Type="http://schemas.openxmlformats.org/officeDocument/2006/relationships/image" Target="../media/image91.emf"/><Relationship Id="rId4" Type="http://schemas.openxmlformats.org/officeDocument/2006/relationships/image" Target="../media/image9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9" Type="http://schemas.openxmlformats.org/officeDocument/2006/relationships/image" Target="../media/image10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image" Target="../media/image122.wmf"/><Relationship Id="rId7" Type="http://schemas.openxmlformats.org/officeDocument/2006/relationships/image" Target="../media/image128.wmf"/><Relationship Id="rId2" Type="http://schemas.openxmlformats.org/officeDocument/2006/relationships/image" Target="../media/image121.wmf"/><Relationship Id="rId1" Type="http://schemas.openxmlformats.org/officeDocument/2006/relationships/image" Target="../media/image124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Relationship Id="rId9" Type="http://schemas.openxmlformats.org/officeDocument/2006/relationships/image" Target="../media/image13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35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12" Type="http://schemas.openxmlformats.org/officeDocument/2006/relationships/image" Target="../media/image34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5" Type="http://schemas.openxmlformats.org/officeDocument/2006/relationships/image" Target="../media/image27.emf"/><Relationship Id="rId15" Type="http://schemas.openxmlformats.org/officeDocument/2006/relationships/image" Target="../media/image37.emf"/><Relationship Id="rId10" Type="http://schemas.openxmlformats.org/officeDocument/2006/relationships/image" Target="../media/image32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Relationship Id="rId14" Type="http://schemas.openxmlformats.org/officeDocument/2006/relationships/image" Target="../media/image3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10" Type="http://schemas.openxmlformats.org/officeDocument/2006/relationships/image" Target="../media/image54.emf"/><Relationship Id="rId4" Type="http://schemas.openxmlformats.org/officeDocument/2006/relationships/image" Target="../media/image48.emf"/><Relationship Id="rId9" Type="http://schemas.openxmlformats.org/officeDocument/2006/relationships/image" Target="../media/image53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image" Target="../media/image58.emf"/><Relationship Id="rId7" Type="http://schemas.openxmlformats.org/officeDocument/2006/relationships/image" Target="../media/image62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Relationship Id="rId9" Type="http://schemas.openxmlformats.org/officeDocument/2006/relationships/image" Target="../media/image6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5" Type="http://schemas.openxmlformats.org/officeDocument/2006/relationships/image" Target="../media/image69.emf"/><Relationship Id="rId4" Type="http://schemas.openxmlformats.org/officeDocument/2006/relationships/image" Target="../media/image68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image" Target="../media/image73.emf"/><Relationship Id="rId7" Type="http://schemas.openxmlformats.org/officeDocument/2006/relationships/image" Target="../media/image77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6" Type="http://schemas.openxmlformats.org/officeDocument/2006/relationships/image" Target="../media/image76.emf"/><Relationship Id="rId5" Type="http://schemas.openxmlformats.org/officeDocument/2006/relationships/image" Target="../media/image75.emf"/><Relationship Id="rId4" Type="http://schemas.openxmlformats.org/officeDocument/2006/relationships/image" Target="../media/image74.emf"/><Relationship Id="rId9" Type="http://schemas.openxmlformats.org/officeDocument/2006/relationships/image" Target="../media/image7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5F23935-5A93-4D1A-BDF5-9B8B151BAE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AD64930-15F0-41A9-9235-22595DECD7F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3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3146D630-5443-4731-9750-052CA828907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1B741D1-4635-4C24-A587-DCC07F2044A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3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fld id="{C6F5DDEF-3D24-413D-B933-BCD24D73B54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0DC382D-A2C2-45AD-A55E-E63B9D6B9A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429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3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0498DBB-0A7B-4934-96B8-9F4DD8B3FB1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6103938" y="0"/>
            <a:ext cx="754062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3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4A8B1897-4B23-42C5-A2CD-70B41A06516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2AF82554-DD8E-4DAF-AA69-FC145538483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2286000" cy="113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4373ED78-A8EE-4243-989F-407E4DC4D85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4064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3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24EE18D2-8F9B-4D79-BA2A-CB6B7A23B1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80200" y="8905875"/>
            <a:ext cx="177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3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fld id="{F9FA7E20-7E8E-4060-95C5-7EB07280BED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1" name="AutoShape 7">
            <a:hlinkClick r:id="" action="ppaction://hlinkshowjump?jump=previous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DEE1CB4-6321-467B-8E31-2ADD606D88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13025" y="6561138"/>
            <a:ext cx="1304925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hangingPunct="0">
              <a:lnSpc>
                <a:spcPct val="100000"/>
              </a:lnSpc>
            </a:pPr>
            <a:r>
              <a:rPr kumimoji="0" lang="zh-CN" altLang="en-US" sz="1800" b="0"/>
              <a:t>上页</a:t>
            </a:r>
          </a:p>
        </p:txBody>
      </p:sp>
      <p:sp>
        <p:nvSpPr>
          <p:cNvPr id="67592" name="AutoShape 8">
            <a:hlinkClick r:id="" action="ppaction://hlinkshowjump?jump=nex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CC1FBA2-6C51-486C-86F2-F4035B3978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2446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hangingPunct="0">
              <a:lnSpc>
                <a:spcPct val="100000"/>
              </a:lnSpc>
            </a:pPr>
            <a:r>
              <a:rPr kumimoji="0" lang="zh-CN" altLang="en-US" sz="1800" b="0"/>
              <a:t>下页</a:t>
            </a:r>
          </a:p>
        </p:txBody>
      </p:sp>
      <p:sp>
        <p:nvSpPr>
          <p:cNvPr id="67593" name="AutoShape 9">
            <a:hlinkClick r:id="" action="ppaction://noaction" highlightClick="1">
              <a:snd r:embed="rId2" name="zr547.wav"/>
            </a:hlinkClick>
            <a:extLst>
              <a:ext uri="{FF2B5EF4-FFF2-40B4-BE49-F238E27FC236}">
                <a16:creationId xmlns:a16="http://schemas.microsoft.com/office/drawing/2014/main" id="{C5A4FBD3-9DA3-4995-9CE0-4D1446A5D9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37488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hangingPunct="0">
              <a:lnSpc>
                <a:spcPct val="100000"/>
              </a:lnSpc>
            </a:pPr>
            <a:endParaRPr kumimoji="0" lang="zh-CN" altLang="zh-CN" sz="1800" b="0">
              <a:sym typeface="MS Outlook" panose="05010100010000000000" pitchFamily="2" charset="2"/>
            </a:endParaRPr>
          </a:p>
        </p:txBody>
      </p:sp>
      <p:sp>
        <p:nvSpPr>
          <p:cNvPr id="67594" name="AutoShape 10">
            <a:hlinkClick r:id="" action="ppaction://hlinkshowjump?jump=endshow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357C3DA-F0A8-49F1-ADF7-A74329EDFB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30975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hangingPunct="0">
              <a:lnSpc>
                <a:spcPct val="100000"/>
              </a:lnSpc>
            </a:pPr>
            <a:r>
              <a:rPr kumimoji="0" lang="zh-CN" altLang="en-US" sz="1800" b="0"/>
              <a:t>结束</a:t>
            </a:r>
          </a:p>
        </p:txBody>
      </p:sp>
      <p:sp>
        <p:nvSpPr>
          <p:cNvPr id="67595" name="AutoShape 11">
            <a:hlinkClick r:id="" action="ppaction://hlinkshowjump?jump=lastslideviewed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08F693D5-EB9C-464A-B4BC-08A7F57033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795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hangingPunct="0">
              <a:lnSpc>
                <a:spcPct val="100000"/>
              </a:lnSpc>
            </a:pPr>
            <a:r>
              <a:rPr kumimoji="0" lang="zh-CN" altLang="en-US" sz="1800" b="0"/>
              <a:t>返回</a:t>
            </a:r>
          </a:p>
        </p:txBody>
      </p:sp>
      <p:sp>
        <p:nvSpPr>
          <p:cNvPr id="67596" name="AutoShape 12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226349E-42AF-4BE8-B1ED-C7490E6E14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hangingPunct="0">
              <a:lnSpc>
                <a:spcPct val="100000"/>
              </a:lnSpc>
            </a:pPr>
            <a:endParaRPr kumimoji="0" lang="zh-CN" altLang="zh-CN" sz="1800" b="0"/>
          </a:p>
        </p:txBody>
      </p:sp>
      <p:sp>
        <p:nvSpPr>
          <p:cNvPr id="67597" name="AutoShape 13">
            <a:hlinkClick r:id="" action="ppaction://hlinkshowjump?jump=firs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0FE1103-1EE4-4495-8464-0FA310E35A1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0651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hangingPunct="0">
              <a:lnSpc>
                <a:spcPct val="100000"/>
              </a:lnSpc>
            </a:pPr>
            <a:r>
              <a:rPr kumimoji="0" lang="zh-CN" altLang="en-US" sz="1800" b="0"/>
              <a:t>首页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2D7E8-ECDC-496D-AE61-4098896D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63A0EB-C486-4D74-A0C9-3C8D3A405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04405824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05C7A9-4727-40E2-9764-66E937279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AA83F5-BA1C-4692-A506-E4ED7E283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54327793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92591-CDA0-4E07-818A-739B37490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13AC91-EDB1-4C7D-86D7-A08D80A69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27391549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F6DE9-BAF6-4635-8DC0-060C85DDE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B07768-1F31-437B-AB3E-BA70FC9D0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6340327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690CE-9A4D-4A97-8A06-87DB5385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F84474-ACD0-4F59-BB7D-BC31EF203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689F70-3291-469E-941C-16D46C882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2582393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0BF6D-7C19-4E6E-9BF2-E7B1DE85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81E90F-E1F5-47DA-81D1-B155B7700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2EC18-E525-43F4-9406-F440B5A9C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BCC753-B42F-4F65-8BFF-868C3F00C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B5D91C-0635-4CA1-BD82-DF9C1DDAC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03606646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203C3-171C-4092-981C-87A8C0050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75870392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0016053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0551B-BDD7-4DA7-BADF-C4E90C9F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0087B9-265B-452A-A0D5-22FA2DD46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003CE8-2E1F-4095-9A48-EF1669F6A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9868164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87376-F4CB-49BC-AC76-C99E5B7F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9B86F1-7018-49FF-B6A2-5FC94F376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F06CCC-E47A-433A-87D0-D86B0BC95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43610714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AutoShape 3">
            <a:hlinkClick r:id="" action="ppaction://hlinkshowjump?jump=previous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193E552-6732-4003-868F-4B354A901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25" y="6561138"/>
            <a:ext cx="1304925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hangingPunct="0">
              <a:lnSpc>
                <a:spcPct val="100000"/>
              </a:lnSpc>
            </a:pPr>
            <a:r>
              <a:rPr kumimoji="0" lang="zh-CN" altLang="en-US" sz="1800" b="0"/>
              <a:t>上页</a:t>
            </a:r>
          </a:p>
        </p:txBody>
      </p:sp>
      <p:sp>
        <p:nvSpPr>
          <p:cNvPr id="66564" name="AutoShape 4">
            <a:hlinkClick r:id="" action="ppaction://hlinkshowjump?jump=nex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850D36C-8D55-4F3E-810D-254DCB63D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hangingPunct="0">
              <a:lnSpc>
                <a:spcPct val="100000"/>
              </a:lnSpc>
            </a:pPr>
            <a:r>
              <a:rPr kumimoji="0" lang="zh-CN" altLang="en-US" sz="1800" b="0"/>
              <a:t>下页</a:t>
            </a:r>
          </a:p>
        </p:txBody>
      </p:sp>
      <p:sp>
        <p:nvSpPr>
          <p:cNvPr id="66565" name="AutoShape 5">
            <a:hlinkClick r:id="" action="ppaction://noaction" highlightClick="1">
              <a:snd r:embed="rId14" name="zr547.wav"/>
            </a:hlinkClick>
            <a:extLst>
              <a:ext uri="{FF2B5EF4-FFF2-40B4-BE49-F238E27FC236}">
                <a16:creationId xmlns:a16="http://schemas.microsoft.com/office/drawing/2014/main" id="{D97957DE-DC7F-49FD-A590-44EAFBA21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488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hangingPunct="0">
              <a:lnSpc>
                <a:spcPct val="100000"/>
              </a:lnSpc>
            </a:pPr>
            <a:r>
              <a:rPr kumimoji="0" lang="zh-CN" altLang="en-US" sz="1800" b="0">
                <a:sym typeface="MS Outlook" panose="05010100010000000000" pitchFamily="2" charset="2"/>
              </a:rPr>
              <a:t>铃</a:t>
            </a:r>
          </a:p>
        </p:txBody>
      </p:sp>
      <p:sp>
        <p:nvSpPr>
          <p:cNvPr id="66566" name="AutoShape 6">
            <a:hlinkClick r:id="" action="ppaction://hlinkshowjump?jump=endshow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8B1D7F4-E8DF-4811-AEEF-0F13CFDD8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975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hangingPunct="0">
              <a:lnSpc>
                <a:spcPct val="100000"/>
              </a:lnSpc>
            </a:pPr>
            <a:r>
              <a:rPr kumimoji="0" lang="zh-CN" altLang="en-US" sz="1800" b="0"/>
              <a:t>结束</a:t>
            </a:r>
          </a:p>
        </p:txBody>
      </p:sp>
      <p:sp>
        <p:nvSpPr>
          <p:cNvPr id="66567" name="AutoShape 7">
            <a:hlinkClick r:id="" action="ppaction://hlinkshowjump?jump=lastslideviewed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A13CCA5-70B6-4411-A378-67D30F7A1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hangingPunct="0">
              <a:lnSpc>
                <a:spcPct val="100000"/>
              </a:lnSpc>
            </a:pPr>
            <a:r>
              <a:rPr kumimoji="0" lang="zh-CN" altLang="en-US" sz="1800" b="0"/>
              <a:t>返回</a:t>
            </a:r>
          </a:p>
        </p:txBody>
      </p:sp>
      <p:sp>
        <p:nvSpPr>
          <p:cNvPr id="66568" name="AutoShape 8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AAA9D7-466C-44FA-8126-05748BAE6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hangingPunct="0">
              <a:lnSpc>
                <a:spcPct val="100000"/>
              </a:lnSpc>
            </a:pPr>
            <a:endParaRPr kumimoji="0" lang="zh-CN" altLang="zh-CN" sz="1800" b="0"/>
          </a:p>
        </p:txBody>
      </p:sp>
      <p:sp>
        <p:nvSpPr>
          <p:cNvPr id="66569" name="AutoShape 9">
            <a:hlinkClick r:id="" action="ppaction://hlinkshowjump?jump=firs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19D9884-CF0F-410A-91D0-883BF8F7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51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hangingPunct="0">
              <a:lnSpc>
                <a:spcPct val="100000"/>
              </a:lnSpc>
            </a:pPr>
            <a:r>
              <a:rPr kumimoji="0" lang="zh-CN" altLang="en-US" sz="1800" b="0"/>
              <a:t>首页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 spd="med"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3200" kern="1200">
          <a:solidFill>
            <a:srgbClr val="CC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200">
          <a:solidFill>
            <a:srgbClr val="CC0000"/>
          </a:solidFill>
          <a:latin typeface="Tahoma" panose="020B060403050404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3200">
          <a:solidFill>
            <a:srgbClr val="CC0000"/>
          </a:solidFill>
          <a:latin typeface="Tahoma" panose="020B060403050404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3200">
          <a:solidFill>
            <a:srgbClr val="CC0000"/>
          </a:solidFill>
          <a:latin typeface="Tahoma" panose="020B060403050404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3200">
          <a:solidFill>
            <a:srgbClr val="CC0000"/>
          </a:solidFill>
          <a:latin typeface="Tahoma" panose="020B060403050404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CC0000"/>
          </a:solidFill>
          <a:latin typeface="Tahoma" panose="020B060403050404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CC0000"/>
          </a:solidFill>
          <a:latin typeface="Tahoma" panose="020B060403050404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CC0000"/>
          </a:solidFill>
          <a:latin typeface="Tahoma" panose="020B060403050404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CC0000"/>
          </a:solidFill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emf"/><Relationship Id="rId3" Type="http://schemas.openxmlformats.org/officeDocument/2006/relationships/image" Target="../media/image10.wmf"/><Relationship Id="rId7" Type="http://schemas.openxmlformats.org/officeDocument/2006/relationships/image" Target="../media/image4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Relationship Id="rId14" Type="http://schemas.openxmlformats.org/officeDocument/2006/relationships/oleObject" Target="../embeddings/oleObject6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85.emf"/><Relationship Id="rId3" Type="http://schemas.openxmlformats.org/officeDocument/2006/relationships/image" Target="../media/image80.wmf"/><Relationship Id="rId7" Type="http://schemas.openxmlformats.org/officeDocument/2006/relationships/image" Target="../media/image82.emf"/><Relationship Id="rId12" Type="http://schemas.openxmlformats.org/officeDocument/2006/relationships/oleObject" Target="../embeddings/oleObject7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84.emf"/><Relationship Id="rId5" Type="http://schemas.openxmlformats.org/officeDocument/2006/relationships/image" Target="../media/image81.emf"/><Relationship Id="rId15" Type="http://schemas.openxmlformats.org/officeDocument/2006/relationships/image" Target="../media/image86.e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83.emf"/><Relationship Id="rId14" Type="http://schemas.openxmlformats.org/officeDocument/2006/relationships/oleObject" Target="../embeddings/oleObject7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91.emf"/><Relationship Id="rId3" Type="http://schemas.openxmlformats.org/officeDocument/2006/relationships/image" Target="../media/image92.wmf"/><Relationship Id="rId7" Type="http://schemas.openxmlformats.org/officeDocument/2006/relationships/image" Target="../media/image88.emf"/><Relationship Id="rId12" Type="http://schemas.openxmlformats.org/officeDocument/2006/relationships/oleObject" Target="../embeddings/oleObject8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90.emf"/><Relationship Id="rId5" Type="http://schemas.openxmlformats.org/officeDocument/2006/relationships/image" Target="../media/image87.emf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8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99.png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0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image" Target="../media/image98.wmf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86.bin"/><Relationship Id="rId14" Type="http://schemas.openxmlformats.org/officeDocument/2006/relationships/oleObject" Target="../embeddings/oleObject8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108.wmf"/><Relationship Id="rId3" Type="http://schemas.openxmlformats.org/officeDocument/2006/relationships/oleObject" Target="../embeddings/oleObject89.bin"/><Relationship Id="rId21" Type="http://schemas.openxmlformats.org/officeDocument/2006/relationships/image" Target="../media/image110.wmf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105.wmf"/><Relationship Id="rId17" Type="http://schemas.openxmlformats.org/officeDocument/2006/relationships/oleObject" Target="../embeddings/oleObject9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7.wmf"/><Relationship Id="rId20" Type="http://schemas.openxmlformats.org/officeDocument/2006/relationships/image" Target="../media/image109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104.wmf"/><Relationship Id="rId19" Type="http://schemas.openxmlformats.org/officeDocument/2006/relationships/oleObject" Target="../embeddings/oleObject97.bin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10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115.wmf"/><Relationship Id="rId3" Type="http://schemas.openxmlformats.org/officeDocument/2006/relationships/image" Target="../media/image116.wmf"/><Relationship Id="rId7" Type="http://schemas.openxmlformats.org/officeDocument/2006/relationships/image" Target="../media/image112.wmf"/><Relationship Id="rId12" Type="http://schemas.openxmlformats.org/officeDocument/2006/relationships/oleObject" Target="../embeddings/oleObject10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114.wmf"/><Relationship Id="rId5" Type="http://schemas.openxmlformats.org/officeDocument/2006/relationships/image" Target="../media/image111.wmf"/><Relationship Id="rId10" Type="http://schemas.openxmlformats.org/officeDocument/2006/relationships/oleObject" Target="../embeddings/oleObject101.bin"/><Relationship Id="rId4" Type="http://schemas.openxmlformats.org/officeDocument/2006/relationships/oleObject" Target="../embeddings/oleObject98.bin"/><Relationship Id="rId9" Type="http://schemas.openxmlformats.org/officeDocument/2006/relationships/image" Target="../media/image11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121.wmf"/><Relationship Id="rId3" Type="http://schemas.openxmlformats.org/officeDocument/2006/relationships/image" Target="../media/image123.wmf"/><Relationship Id="rId7" Type="http://schemas.openxmlformats.org/officeDocument/2006/relationships/image" Target="../media/image118.wmf"/><Relationship Id="rId12" Type="http://schemas.openxmlformats.org/officeDocument/2006/relationships/oleObject" Target="../embeddings/oleObject10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20.wmf"/><Relationship Id="rId5" Type="http://schemas.openxmlformats.org/officeDocument/2006/relationships/image" Target="../media/image117.wmf"/><Relationship Id="rId15" Type="http://schemas.openxmlformats.org/officeDocument/2006/relationships/image" Target="../media/image122.wmf"/><Relationship Id="rId10" Type="http://schemas.openxmlformats.org/officeDocument/2006/relationships/oleObject" Target="../embeddings/oleObject106.bin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119.wmf"/><Relationship Id="rId14" Type="http://schemas.openxmlformats.org/officeDocument/2006/relationships/oleObject" Target="../embeddings/oleObject10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image" Target="../media/image126.wmf"/><Relationship Id="rId18" Type="http://schemas.openxmlformats.org/officeDocument/2006/relationships/oleObject" Target="../embeddings/oleObject116.bin"/><Relationship Id="rId3" Type="http://schemas.openxmlformats.org/officeDocument/2006/relationships/image" Target="../media/image123.wmf"/><Relationship Id="rId21" Type="http://schemas.openxmlformats.org/officeDocument/2006/relationships/image" Target="../media/image130.wmf"/><Relationship Id="rId7" Type="http://schemas.openxmlformats.org/officeDocument/2006/relationships/image" Target="../media/image121.wmf"/><Relationship Id="rId12" Type="http://schemas.openxmlformats.org/officeDocument/2006/relationships/oleObject" Target="../embeddings/oleObject113.bin"/><Relationship Id="rId17" Type="http://schemas.openxmlformats.org/officeDocument/2006/relationships/image" Target="../media/image12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15.bin"/><Relationship Id="rId20" Type="http://schemas.openxmlformats.org/officeDocument/2006/relationships/oleObject" Target="../embeddings/oleObject117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125.wmf"/><Relationship Id="rId5" Type="http://schemas.openxmlformats.org/officeDocument/2006/relationships/image" Target="../media/image124.wmf"/><Relationship Id="rId15" Type="http://schemas.openxmlformats.org/officeDocument/2006/relationships/image" Target="../media/image127.wmf"/><Relationship Id="rId10" Type="http://schemas.openxmlformats.org/officeDocument/2006/relationships/oleObject" Target="../embeddings/oleObject112.bin"/><Relationship Id="rId19" Type="http://schemas.openxmlformats.org/officeDocument/2006/relationships/image" Target="../media/image129.wmf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22.wmf"/><Relationship Id="rId14" Type="http://schemas.openxmlformats.org/officeDocument/2006/relationships/oleObject" Target="../embeddings/oleObject11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5.wmf"/><Relationship Id="rId3" Type="http://schemas.openxmlformats.org/officeDocument/2006/relationships/image" Target="../media/image18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30.emf"/><Relationship Id="rId26" Type="http://schemas.openxmlformats.org/officeDocument/2006/relationships/image" Target="../media/image34.e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7.emf"/><Relationship Id="rId17" Type="http://schemas.openxmlformats.org/officeDocument/2006/relationships/oleObject" Target="../embeddings/oleObject26.bin"/><Relationship Id="rId25" Type="http://schemas.openxmlformats.org/officeDocument/2006/relationships/oleObject" Target="../embeddings/oleObject30.bin"/><Relationship Id="rId33" Type="http://schemas.openxmlformats.org/officeDocument/2006/relationships/image" Target="../media/image38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9.emf"/><Relationship Id="rId20" Type="http://schemas.openxmlformats.org/officeDocument/2006/relationships/image" Target="../media/image31.emf"/><Relationship Id="rId29" Type="http://schemas.openxmlformats.org/officeDocument/2006/relationships/oleObject" Target="../embeddings/oleObject32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33.emf"/><Relationship Id="rId32" Type="http://schemas.openxmlformats.org/officeDocument/2006/relationships/image" Target="../media/image37.e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28" Type="http://schemas.openxmlformats.org/officeDocument/2006/relationships/image" Target="../media/image35.emf"/><Relationship Id="rId10" Type="http://schemas.openxmlformats.org/officeDocument/2006/relationships/image" Target="../media/image26.emf"/><Relationship Id="rId19" Type="http://schemas.openxmlformats.org/officeDocument/2006/relationships/oleObject" Target="../embeddings/oleObject27.bin"/><Relationship Id="rId31" Type="http://schemas.openxmlformats.org/officeDocument/2006/relationships/oleObject" Target="../embeddings/oleObject33.bin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8.emf"/><Relationship Id="rId22" Type="http://schemas.openxmlformats.org/officeDocument/2006/relationships/image" Target="../media/image32.emf"/><Relationship Id="rId27" Type="http://schemas.openxmlformats.org/officeDocument/2006/relationships/oleObject" Target="../embeddings/oleObject31.bin"/><Relationship Id="rId30" Type="http://schemas.openxmlformats.org/officeDocument/2006/relationships/image" Target="../media/image3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image" Target="../media/image44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e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2.e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3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9.emf"/><Relationship Id="rId18" Type="http://schemas.openxmlformats.org/officeDocument/2006/relationships/oleObject" Target="../embeddings/oleObject46.bin"/><Relationship Id="rId3" Type="http://schemas.openxmlformats.org/officeDocument/2006/relationships/image" Target="../media/image55.wmf"/><Relationship Id="rId21" Type="http://schemas.openxmlformats.org/officeDocument/2006/relationships/image" Target="../media/image53.emf"/><Relationship Id="rId7" Type="http://schemas.openxmlformats.org/officeDocument/2006/relationships/image" Target="../media/image46.e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51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7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8.emf"/><Relationship Id="rId5" Type="http://schemas.openxmlformats.org/officeDocument/2006/relationships/image" Target="../media/image45.emf"/><Relationship Id="rId15" Type="http://schemas.openxmlformats.org/officeDocument/2006/relationships/image" Target="../media/image50.emf"/><Relationship Id="rId23" Type="http://schemas.openxmlformats.org/officeDocument/2006/relationships/image" Target="../media/image54.emf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52.e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7.emf"/><Relationship Id="rId14" Type="http://schemas.openxmlformats.org/officeDocument/2006/relationships/oleObject" Target="../embeddings/oleObject44.bin"/><Relationship Id="rId22" Type="http://schemas.openxmlformats.org/officeDocument/2006/relationships/oleObject" Target="../embeddings/oleObject4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60.emf"/><Relationship Id="rId18" Type="http://schemas.openxmlformats.org/officeDocument/2006/relationships/oleObject" Target="../embeddings/oleObject56.bin"/><Relationship Id="rId3" Type="http://schemas.openxmlformats.org/officeDocument/2006/relationships/image" Target="../media/image55.wmf"/><Relationship Id="rId21" Type="http://schemas.openxmlformats.org/officeDocument/2006/relationships/image" Target="../media/image64.emf"/><Relationship Id="rId7" Type="http://schemas.openxmlformats.org/officeDocument/2006/relationships/image" Target="../media/image57.e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62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5.bin"/><Relationship Id="rId20" Type="http://schemas.openxmlformats.org/officeDocument/2006/relationships/oleObject" Target="../embeddings/oleObject57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9.emf"/><Relationship Id="rId5" Type="http://schemas.openxmlformats.org/officeDocument/2006/relationships/image" Target="../media/image56.emf"/><Relationship Id="rId15" Type="http://schemas.openxmlformats.org/officeDocument/2006/relationships/image" Target="../media/image61.emf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63.e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8.emf"/><Relationship Id="rId14" Type="http://schemas.openxmlformats.org/officeDocument/2006/relationships/oleObject" Target="../embeddings/oleObject5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image" Target="../media/image70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6.e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8.emf"/><Relationship Id="rId4" Type="http://schemas.openxmlformats.org/officeDocument/2006/relationships/image" Target="../media/image65.emf"/><Relationship Id="rId9" Type="http://schemas.openxmlformats.org/officeDocument/2006/relationships/oleObject" Target="../embeddings/oleObject6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75.emf"/><Relationship Id="rId18" Type="http://schemas.openxmlformats.org/officeDocument/2006/relationships/oleObject" Target="../embeddings/oleObject70.bin"/><Relationship Id="rId3" Type="http://schemas.openxmlformats.org/officeDocument/2006/relationships/image" Target="../media/image80.wmf"/><Relationship Id="rId21" Type="http://schemas.openxmlformats.org/officeDocument/2006/relationships/image" Target="../media/image79.emf"/><Relationship Id="rId7" Type="http://schemas.openxmlformats.org/officeDocument/2006/relationships/image" Target="../media/image72.e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77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74.emf"/><Relationship Id="rId5" Type="http://schemas.openxmlformats.org/officeDocument/2006/relationships/image" Target="../media/image71.emf"/><Relationship Id="rId15" Type="http://schemas.openxmlformats.org/officeDocument/2006/relationships/image" Target="../media/image76.emf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78.e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73.emf"/><Relationship Id="rId14" Type="http://schemas.openxmlformats.org/officeDocument/2006/relationships/oleObject" Target="../embeddings/oleObject6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Line 2">
            <a:extLst>
              <a:ext uri="{FF2B5EF4-FFF2-40B4-BE49-F238E27FC236}">
                <a16:creationId xmlns:a16="http://schemas.microsoft.com/office/drawing/2014/main" id="{CD202945-0FF8-4688-A76D-8E0E95D8EE1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2749" name="Rectangle 13">
            <a:extLst>
              <a:ext uri="{FF2B5EF4-FFF2-40B4-BE49-F238E27FC236}">
                <a16:creationId xmlns:a16="http://schemas.microsoft.com/office/drawing/2014/main" id="{15A31E24-54F8-42A1-95D3-1328E213D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1588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综合题与应用题选讲</a:t>
            </a:r>
          </a:p>
        </p:txBody>
      </p:sp>
      <p:pic>
        <p:nvPicPr>
          <p:cNvPr id="372752" name="Picture 16">
            <a:extLst>
              <a:ext uri="{FF2B5EF4-FFF2-40B4-BE49-F238E27FC236}">
                <a16:creationId xmlns:a16="http://schemas.microsoft.com/office/drawing/2014/main" id="{4933A6F3-24C7-4EC7-8E7C-33B76BA93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2753" name="Rectangle 17">
            <a:extLst>
              <a:ext uri="{FF2B5EF4-FFF2-40B4-BE49-F238E27FC236}">
                <a16:creationId xmlns:a16="http://schemas.microsoft.com/office/drawing/2014/main" id="{E4643188-73E0-427D-AEB3-7E1137E2D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73238"/>
            <a:ext cx="6254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解</a:t>
            </a:r>
            <a:r>
              <a:rPr lang="en-US" altLang="zh-CN">
                <a:solidFill>
                  <a:schemeClr val="tx1"/>
                </a:solidFill>
              </a:rPr>
              <a:t>:</a:t>
            </a:r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72754" name="Object 18">
            <a:extLst>
              <a:ext uri="{FF2B5EF4-FFF2-40B4-BE49-F238E27FC236}">
                <a16:creationId xmlns:a16="http://schemas.microsoft.com/office/drawing/2014/main" id="{63404518-2119-4CFD-99AC-BBAA1CC1EF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695575"/>
          <a:ext cx="2336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66" name="Equation" r:id="rId4" imgW="2336760" imgH="596880" progId="Equation.DSMT4">
                  <p:embed/>
                </p:oleObj>
              </mc:Choice>
              <mc:Fallback>
                <p:oleObj name="Equation" r:id="rId4" imgW="2336760" imgH="5968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695575"/>
                        <a:ext cx="23368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55" name="Rectangle 19">
            <a:extLst>
              <a:ext uri="{FF2B5EF4-FFF2-40B4-BE49-F238E27FC236}">
                <a16:creationId xmlns:a16="http://schemas.microsoft.com/office/drawing/2014/main" id="{714D8ED2-83AA-487A-BBCB-AB2A24433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774825"/>
            <a:ext cx="53006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由初等函数 </a:t>
            </a:r>
            <a:r>
              <a:rPr lang="en-US" altLang="zh-CN" i="1">
                <a:solidFill>
                  <a:schemeClr val="tx1"/>
                </a:solidFill>
              </a:rPr>
              <a:t>f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) </a:t>
            </a:r>
            <a:r>
              <a:rPr lang="zh-CN" altLang="en-US">
                <a:solidFill>
                  <a:schemeClr val="tx1"/>
                </a:solidFill>
              </a:rPr>
              <a:t>在其定义域内连续</a:t>
            </a:r>
            <a:r>
              <a:rPr lang="en-US" altLang="zh-CN">
                <a:solidFill>
                  <a:schemeClr val="tx1"/>
                </a:solidFill>
              </a:rPr>
              <a:t>, 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2756" name="Rectangle 20">
            <a:extLst>
              <a:ext uri="{FF2B5EF4-FFF2-40B4-BE49-F238E27FC236}">
                <a16:creationId xmlns:a16="http://schemas.microsoft.com/office/drawing/2014/main" id="{FBE77D60-87DB-42FF-BEC8-963E4947E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205038"/>
            <a:ext cx="60245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可知 </a:t>
            </a:r>
            <a:r>
              <a:rPr lang="en-US" altLang="zh-CN" i="1">
                <a:solidFill>
                  <a:schemeClr val="tx1"/>
                </a:solidFill>
              </a:rPr>
              <a:t>f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) </a:t>
            </a:r>
            <a:r>
              <a:rPr lang="zh-CN" altLang="en-US">
                <a:solidFill>
                  <a:schemeClr val="tx1"/>
                </a:solidFill>
              </a:rPr>
              <a:t>的间断点为 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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1</a:t>
            </a:r>
            <a:r>
              <a:rPr lang="en-US" altLang="zh-CN">
                <a:solidFill>
                  <a:schemeClr val="tx1"/>
                </a:solidFill>
              </a:rPr>
              <a:t>,  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 0,  </a:t>
            </a:r>
            <a:r>
              <a:rPr lang="en-US" altLang="zh-CN" i="1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  1.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72757" name="Rectangle 21">
            <a:extLst>
              <a:ext uri="{FF2B5EF4-FFF2-40B4-BE49-F238E27FC236}">
                <a16:creationId xmlns:a16="http://schemas.microsoft.com/office/drawing/2014/main" id="{828D5348-ECB8-4CA9-AD41-D3F2BFD62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388" y="2636838"/>
            <a:ext cx="45450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</a:t>
            </a:r>
            <a:r>
              <a:rPr lang="en-US" altLang="zh-CN" i="1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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1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是 </a:t>
            </a:r>
            <a:r>
              <a:rPr lang="en-US" altLang="zh-CN" i="1">
                <a:solidFill>
                  <a:schemeClr val="tx1"/>
                </a:solidFill>
              </a:rPr>
              <a:t>f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) </a:t>
            </a:r>
            <a:r>
              <a:rPr lang="zh-CN" altLang="en-US">
                <a:solidFill>
                  <a:schemeClr val="tx1"/>
                </a:solidFill>
              </a:rPr>
              <a:t>的无穷间断点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372758" name="Object 22">
            <a:extLst>
              <a:ext uri="{FF2B5EF4-FFF2-40B4-BE49-F238E27FC236}">
                <a16:creationId xmlns:a16="http://schemas.microsoft.com/office/drawing/2014/main" id="{653CE23F-216E-4DB1-92C3-655D6CC78F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271838"/>
          <a:ext cx="3136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67" name="Equation" r:id="rId6" imgW="3136680" imgH="596880" progId="Equation.DSMT4">
                  <p:embed/>
                </p:oleObj>
              </mc:Choice>
              <mc:Fallback>
                <p:oleObj name="Equation" r:id="rId6" imgW="3136680" imgH="5968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271838"/>
                        <a:ext cx="3136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59" name="Object 23">
            <a:extLst>
              <a:ext uri="{FF2B5EF4-FFF2-40B4-BE49-F238E27FC236}">
                <a16:creationId xmlns:a16="http://schemas.microsoft.com/office/drawing/2014/main" id="{0B378582-9354-44FB-844E-452EE56D0E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5225" y="3271838"/>
          <a:ext cx="2882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68" name="Equation" r:id="rId8" imgW="2882880" imgH="596880" progId="Equation.DSMT4">
                  <p:embed/>
                </p:oleObj>
              </mc:Choice>
              <mc:Fallback>
                <p:oleObj name="Equation" r:id="rId8" imgW="2882880" imgH="5968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3271838"/>
                        <a:ext cx="2882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60" name="Rectangle 24">
            <a:extLst>
              <a:ext uri="{FF2B5EF4-FFF2-40B4-BE49-F238E27FC236}">
                <a16:creationId xmlns:a16="http://schemas.microsoft.com/office/drawing/2014/main" id="{D83B4001-41CA-4192-BD0D-F3794B74D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789363"/>
            <a:ext cx="43640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</a:t>
            </a:r>
            <a:r>
              <a:rPr lang="en-US" altLang="zh-CN" i="1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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是 </a:t>
            </a:r>
            <a:r>
              <a:rPr lang="en-US" altLang="zh-CN" i="1">
                <a:solidFill>
                  <a:schemeClr val="tx1"/>
                </a:solidFill>
              </a:rPr>
              <a:t>f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) </a:t>
            </a:r>
            <a:r>
              <a:rPr lang="zh-CN" altLang="en-US">
                <a:solidFill>
                  <a:schemeClr val="tx1"/>
                </a:solidFill>
              </a:rPr>
              <a:t>的跳跃间断点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372761" name="Object 25">
            <a:extLst>
              <a:ext uri="{FF2B5EF4-FFF2-40B4-BE49-F238E27FC236}">
                <a16:creationId xmlns:a16="http://schemas.microsoft.com/office/drawing/2014/main" id="{5500C4A4-994B-4C3F-BD86-465642103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463" y="4279900"/>
          <a:ext cx="4533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69" name="Equation" r:id="rId10" imgW="4533840" imgH="863280" progId="Equation.DSMT4">
                  <p:embed/>
                </p:oleObj>
              </mc:Choice>
              <mc:Fallback>
                <p:oleObj name="Equation" r:id="rId10" imgW="4533840" imgH="86328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4279900"/>
                        <a:ext cx="45339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62" name="Object 26">
            <a:extLst>
              <a:ext uri="{FF2B5EF4-FFF2-40B4-BE49-F238E27FC236}">
                <a16:creationId xmlns:a16="http://schemas.microsoft.com/office/drawing/2014/main" id="{903B6733-35A9-45D3-A9F9-635FF15DAE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4206875"/>
          <a:ext cx="3238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70" name="Equation" r:id="rId12" imgW="3238200" imgH="876240" progId="Equation.DSMT4">
                  <p:embed/>
                </p:oleObj>
              </mc:Choice>
              <mc:Fallback>
                <p:oleObj name="Equation" r:id="rId12" imgW="3238200" imgH="8762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206875"/>
                        <a:ext cx="32385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63" name="Object 27">
            <a:extLst>
              <a:ext uri="{FF2B5EF4-FFF2-40B4-BE49-F238E27FC236}">
                <a16:creationId xmlns:a16="http://schemas.microsoft.com/office/drawing/2014/main" id="{4B316AB0-08D1-4355-BD29-EB1B7FDA01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75" y="5073650"/>
          <a:ext cx="2768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71" name="Equation" r:id="rId14" imgW="2768400" imgH="876240" progId="Equation.DSMT4">
                  <p:embed/>
                </p:oleObj>
              </mc:Choice>
              <mc:Fallback>
                <p:oleObj name="Equation" r:id="rId14" imgW="2768400" imgH="87624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5073650"/>
                        <a:ext cx="27686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64" name="Object 28">
            <a:extLst>
              <a:ext uri="{FF2B5EF4-FFF2-40B4-BE49-F238E27FC236}">
                <a16:creationId xmlns:a16="http://schemas.microsoft.com/office/drawing/2014/main" id="{6D806817-0B6D-4E35-8629-AC09DF7023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5143500"/>
          <a:ext cx="1219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72" name="Equation" r:id="rId16" imgW="1218960" imgH="787320" progId="Equation.DSMT4">
                  <p:embed/>
                </p:oleObj>
              </mc:Choice>
              <mc:Fallback>
                <p:oleObj name="Equation" r:id="rId16" imgW="1218960" imgH="78732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143500"/>
                        <a:ext cx="1219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65" name="Rectangle 29">
            <a:extLst>
              <a:ext uri="{FF2B5EF4-FFF2-40B4-BE49-F238E27FC236}">
                <a16:creationId xmlns:a16="http://schemas.microsoft.com/office/drawing/2014/main" id="{0E4929CB-02BF-445B-BA54-E198457E3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035675"/>
            <a:ext cx="43640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</a:t>
            </a:r>
            <a:r>
              <a:rPr lang="en-US" altLang="zh-CN" i="1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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是 </a:t>
            </a:r>
            <a:r>
              <a:rPr lang="en-US" altLang="zh-CN" i="1">
                <a:solidFill>
                  <a:schemeClr val="tx1"/>
                </a:solidFill>
              </a:rPr>
              <a:t>f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) </a:t>
            </a:r>
            <a:r>
              <a:rPr lang="zh-CN" altLang="en-US">
                <a:solidFill>
                  <a:schemeClr val="tx1"/>
                </a:solidFill>
              </a:rPr>
              <a:t>的可去间断点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2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53" grpId="0"/>
      <p:bldP spid="372755" grpId="0"/>
      <p:bldP spid="372756" grpId="0"/>
      <p:bldP spid="372757" grpId="0"/>
      <p:bldP spid="372760" grpId="0"/>
      <p:bldP spid="37276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666" name="Picture 2">
            <a:extLst>
              <a:ext uri="{FF2B5EF4-FFF2-40B4-BE49-F238E27FC236}">
                <a16:creationId xmlns:a16="http://schemas.microsoft.com/office/drawing/2014/main" id="{DB3770F7-4225-488F-ACC7-19F280500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7686" name="Rectangle 22">
            <a:extLst>
              <a:ext uri="{FF2B5EF4-FFF2-40B4-BE49-F238E27FC236}">
                <a16:creationId xmlns:a16="http://schemas.microsoft.com/office/drawing/2014/main" id="{BE1E5F40-7DCA-45C1-AE0F-C707FB3B0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652838"/>
            <a:ext cx="4084638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所以 </a:t>
            </a:r>
            <a:r>
              <a:rPr lang="zh-CN" altLang="en-US" i="1">
                <a:solidFill>
                  <a:schemeClr val="tx1"/>
                </a:solidFill>
                <a:sym typeface="Symbol" panose="05050102010706020507" pitchFamily="18" charset="2"/>
              </a:rPr>
              <a:t>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) 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在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 </a:t>
            </a:r>
            <a:r>
              <a:rPr lang="en-US" altLang="zh-CN">
                <a:solidFill>
                  <a:schemeClr val="tx1"/>
                </a:solidFill>
              </a:rPr>
              <a:t>0 </a:t>
            </a:r>
            <a:r>
              <a:rPr lang="zh-CN" altLang="en-US">
                <a:solidFill>
                  <a:schemeClr val="tx1"/>
                </a:solidFill>
              </a:rPr>
              <a:t>处连续</a:t>
            </a:r>
            <a:r>
              <a:rPr lang="en-US" altLang="zh-CN">
                <a:solidFill>
                  <a:schemeClr val="tx1"/>
                </a:solidFill>
              </a:rPr>
              <a:t>.  </a:t>
            </a:r>
          </a:p>
        </p:txBody>
      </p:sp>
      <p:sp>
        <p:nvSpPr>
          <p:cNvPr id="497667" name="Line 3">
            <a:extLst>
              <a:ext uri="{FF2B5EF4-FFF2-40B4-BE49-F238E27FC236}">
                <a16:creationId xmlns:a16="http://schemas.microsoft.com/office/drawing/2014/main" id="{5B78DFB0-8BBF-409A-8AD3-618C6960E9C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7668" name="Rectangle 4">
            <a:extLst>
              <a:ext uri="{FF2B5EF4-FFF2-40B4-BE49-F238E27FC236}">
                <a16:creationId xmlns:a16="http://schemas.microsoft.com/office/drawing/2014/main" id="{B178B94B-79B4-4925-B070-646CBD188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1588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综合题与应用题选讲</a:t>
            </a:r>
          </a:p>
        </p:txBody>
      </p:sp>
      <p:sp>
        <p:nvSpPr>
          <p:cNvPr id="497669" name="Rectangle 5">
            <a:extLst>
              <a:ext uri="{FF2B5EF4-FFF2-40B4-BE49-F238E27FC236}">
                <a16:creationId xmlns:a16="http://schemas.microsoft.com/office/drawing/2014/main" id="{96CF5BC0-0EAF-4CB8-BCEE-78DE241E5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292350"/>
            <a:ext cx="6254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解</a:t>
            </a:r>
            <a:r>
              <a:rPr lang="en-US" altLang="zh-CN">
                <a:solidFill>
                  <a:schemeClr val="tx1"/>
                </a:solidFill>
              </a:rPr>
              <a:t>:</a:t>
            </a:r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7679" name="Object 15">
            <a:extLst>
              <a:ext uri="{FF2B5EF4-FFF2-40B4-BE49-F238E27FC236}">
                <a16:creationId xmlns:a16="http://schemas.microsoft.com/office/drawing/2014/main" id="{0D2B4654-0F06-426F-933F-3756E20D94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437063"/>
          <a:ext cx="49418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691" name="Equation" r:id="rId4" imgW="4927320" imgH="1066680" progId="Equation.DSMT4">
                  <p:embed/>
                </p:oleObj>
              </mc:Choice>
              <mc:Fallback>
                <p:oleObj name="Equation" r:id="rId4" imgW="4927320" imgH="10666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437063"/>
                        <a:ext cx="4941887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683" name="Line 19">
            <a:extLst>
              <a:ext uri="{FF2B5EF4-FFF2-40B4-BE49-F238E27FC236}">
                <a16:creationId xmlns:a16="http://schemas.microsoft.com/office/drawing/2014/main" id="{8607DD6E-923F-401F-9DE3-6F352ACC5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365625"/>
            <a:ext cx="91440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497684" name="Object 20">
            <a:extLst>
              <a:ext uri="{FF2B5EF4-FFF2-40B4-BE49-F238E27FC236}">
                <a16:creationId xmlns:a16="http://schemas.microsoft.com/office/drawing/2014/main" id="{A2BBDB32-67A6-4A03-B7D9-EDEBBA4D78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133600"/>
          <a:ext cx="5094287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692" name="Equation" r:id="rId6" imgW="5079960" imgH="1396800" progId="Equation.DSMT4">
                  <p:embed/>
                </p:oleObj>
              </mc:Choice>
              <mc:Fallback>
                <p:oleObj name="Equation" r:id="rId6" imgW="5079960" imgH="1396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133600"/>
                        <a:ext cx="5094287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685" name="Object 21">
            <a:extLst>
              <a:ext uri="{FF2B5EF4-FFF2-40B4-BE49-F238E27FC236}">
                <a16:creationId xmlns:a16="http://schemas.microsoft.com/office/drawing/2014/main" id="{89C31F9D-D7E7-4894-93CD-D1D485FF9B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3800" y="2420938"/>
          <a:ext cx="18986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693" name="Equation" r:id="rId8" imgW="1892160" imgH="787320" progId="Equation.DSMT4">
                  <p:embed/>
                </p:oleObj>
              </mc:Choice>
              <mc:Fallback>
                <p:oleObj name="Equation" r:id="rId8" imgW="1892160" imgH="78732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2420938"/>
                        <a:ext cx="189865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687" name="Rectangle 23">
            <a:extLst>
              <a:ext uri="{FF2B5EF4-FFF2-40B4-BE49-F238E27FC236}">
                <a16:creationId xmlns:a16="http://schemas.microsoft.com/office/drawing/2014/main" id="{15337693-DB6B-4084-9752-83A62247B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813425"/>
            <a:ext cx="928688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而     </a:t>
            </a:r>
            <a:endParaRPr lang="zh-CN" altLang="en-US"/>
          </a:p>
        </p:txBody>
      </p:sp>
      <p:graphicFrame>
        <p:nvGraphicFramePr>
          <p:cNvPr id="497688" name="Object 24">
            <a:extLst>
              <a:ext uri="{FF2B5EF4-FFF2-40B4-BE49-F238E27FC236}">
                <a16:creationId xmlns:a16="http://schemas.microsoft.com/office/drawing/2014/main" id="{9122D7B0-5B11-48BD-B9E2-805F1E8511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3750" y="5734050"/>
          <a:ext cx="32099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694" name="Equation" r:id="rId10" imgW="3200400" imgH="799920" progId="Equation.DSMT4">
                  <p:embed/>
                </p:oleObj>
              </mc:Choice>
              <mc:Fallback>
                <p:oleObj name="Equation" r:id="rId10" imgW="3200400" imgH="79992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5734050"/>
                        <a:ext cx="320992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689" name="Object 25">
            <a:extLst>
              <a:ext uri="{FF2B5EF4-FFF2-40B4-BE49-F238E27FC236}">
                <a16:creationId xmlns:a16="http://schemas.microsoft.com/office/drawing/2014/main" id="{112E95A3-6F33-42FD-BF3B-AF0DBD4946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5476875"/>
          <a:ext cx="23669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695" name="Equation" r:id="rId12" imgW="2361960" imgH="1066680" progId="Equation.DSMT4">
                  <p:embed/>
                </p:oleObj>
              </mc:Choice>
              <mc:Fallback>
                <p:oleObj name="Equation" r:id="rId12" imgW="2361960" imgH="106668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476875"/>
                        <a:ext cx="2366963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690" name="Object 26">
            <a:extLst>
              <a:ext uri="{FF2B5EF4-FFF2-40B4-BE49-F238E27FC236}">
                <a16:creationId xmlns:a16="http://schemas.microsoft.com/office/drawing/2014/main" id="{34F6AE30-9C20-4B58-B70E-D97C94AE89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32550" y="5734050"/>
          <a:ext cx="231616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696" name="Equation" r:id="rId14" imgW="2311200" imgH="799920" progId="Equation.DSMT4">
                  <p:embed/>
                </p:oleObj>
              </mc:Choice>
              <mc:Fallback>
                <p:oleObj name="Equation" r:id="rId14" imgW="2311200" imgH="79992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2550" y="5734050"/>
                        <a:ext cx="2316163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8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477" name="Picture 5">
            <a:extLst>
              <a:ext uri="{FF2B5EF4-FFF2-40B4-BE49-F238E27FC236}">
                <a16:creationId xmlns:a16="http://schemas.microsoft.com/office/drawing/2014/main" id="{468C0D90-C9FC-40B9-9E23-5CC8B900F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9474" name="Line 2">
            <a:extLst>
              <a:ext uri="{FF2B5EF4-FFF2-40B4-BE49-F238E27FC236}">
                <a16:creationId xmlns:a16="http://schemas.microsoft.com/office/drawing/2014/main" id="{78FFE853-EB7D-4F39-AD2E-0779304F8F6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475" name="Rectangle 3">
            <a:extLst>
              <a:ext uri="{FF2B5EF4-FFF2-40B4-BE49-F238E27FC236}">
                <a16:creationId xmlns:a16="http://schemas.microsoft.com/office/drawing/2014/main" id="{97565C32-F226-480C-BE7A-A5C281543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1588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综合题与应用题选讲</a:t>
            </a:r>
          </a:p>
        </p:txBody>
      </p:sp>
      <p:sp>
        <p:nvSpPr>
          <p:cNvPr id="489476" name="Rectangle 4">
            <a:extLst>
              <a:ext uri="{FF2B5EF4-FFF2-40B4-BE49-F238E27FC236}">
                <a16:creationId xmlns:a16="http://schemas.microsoft.com/office/drawing/2014/main" id="{1C423426-A9B6-4332-8770-52DB1B673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628775"/>
            <a:ext cx="6254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解</a:t>
            </a:r>
            <a:r>
              <a:rPr lang="en-US" altLang="zh-CN">
                <a:solidFill>
                  <a:schemeClr val="tx1"/>
                </a:solidFill>
              </a:rPr>
              <a:t>:</a:t>
            </a:r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9478" name="Rectangle 6">
            <a:extLst>
              <a:ext uri="{FF2B5EF4-FFF2-40B4-BE49-F238E27FC236}">
                <a16:creationId xmlns:a16="http://schemas.microsoft.com/office/drawing/2014/main" id="{EB22BF49-0FC4-448E-82DF-76ACF64BF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" y="1628775"/>
            <a:ext cx="51244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函数 </a:t>
            </a:r>
            <a:r>
              <a:rPr lang="en-US" altLang="zh-CN" i="1">
                <a:solidFill>
                  <a:schemeClr val="tx1"/>
                </a:solidFill>
              </a:rPr>
              <a:t>f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) </a:t>
            </a:r>
            <a:r>
              <a:rPr lang="zh-CN" altLang="en-US">
                <a:solidFill>
                  <a:schemeClr val="tx1"/>
                </a:solidFill>
              </a:rPr>
              <a:t>的定义域为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,  </a:t>
            </a:r>
            <a:r>
              <a:rPr lang="en-US" altLang="zh-CN">
                <a:solidFill>
                  <a:schemeClr val="tx1"/>
                </a:solidFill>
              </a:rPr>
              <a:t>),   </a:t>
            </a:r>
            <a:r>
              <a:rPr lang="zh-CN" altLang="en-US">
                <a:solidFill>
                  <a:schemeClr val="tx1"/>
                </a:solidFill>
              </a:rPr>
              <a:t>且</a:t>
            </a:r>
          </a:p>
        </p:txBody>
      </p:sp>
      <p:graphicFrame>
        <p:nvGraphicFramePr>
          <p:cNvPr id="489479" name="Object 7">
            <a:extLst>
              <a:ext uri="{FF2B5EF4-FFF2-40B4-BE49-F238E27FC236}">
                <a16:creationId xmlns:a16="http://schemas.microsoft.com/office/drawing/2014/main" id="{C0599E56-4CD1-47FD-9D30-E81F809A4A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205038"/>
          <a:ext cx="464661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492" name="Equation" r:id="rId4" imgW="4635360" imgH="698400" progId="Equation.DSMT4">
                  <p:embed/>
                </p:oleObj>
              </mc:Choice>
              <mc:Fallback>
                <p:oleObj name="Equation" r:id="rId4" imgW="4635360" imgH="698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05038"/>
                        <a:ext cx="4646612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80" name="Object 8">
            <a:extLst>
              <a:ext uri="{FF2B5EF4-FFF2-40B4-BE49-F238E27FC236}">
                <a16:creationId xmlns:a16="http://schemas.microsoft.com/office/drawing/2014/main" id="{1693E867-8D98-4D59-A761-4CC81FEE80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2205038"/>
          <a:ext cx="29781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493" name="Equation" r:id="rId6" imgW="2971800" imgH="698400" progId="Equation.DSMT4">
                  <p:embed/>
                </p:oleObj>
              </mc:Choice>
              <mc:Fallback>
                <p:oleObj name="Equation" r:id="rId6" imgW="2971800" imgH="698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205038"/>
                        <a:ext cx="297815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81" name="Rectangle 9">
            <a:extLst>
              <a:ext uri="{FF2B5EF4-FFF2-40B4-BE49-F238E27FC236}">
                <a16:creationId xmlns:a16="http://schemas.microsoft.com/office/drawing/2014/main" id="{BA9BE41C-3588-47CC-A5C5-CAFE66FC0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587750"/>
            <a:ext cx="48688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当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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, 1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</a:t>
            </a:r>
            <a:r>
              <a:rPr lang="en-US" altLang="zh-CN">
                <a:solidFill>
                  <a:schemeClr val="tx1"/>
                </a:solidFill>
              </a:rPr>
              <a:t>(0,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时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r>
              <a:rPr lang="en-US" altLang="zh-CN"/>
              <a:t>  </a:t>
            </a:r>
            <a:r>
              <a:rPr lang="en-US" altLang="zh-CN" i="1">
                <a:solidFill>
                  <a:schemeClr val="tx1"/>
                </a:solidFill>
              </a:rPr>
              <a:t>f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)&lt;0,  </a:t>
            </a:r>
          </a:p>
        </p:txBody>
      </p:sp>
      <p:sp>
        <p:nvSpPr>
          <p:cNvPr id="489482" name="Rectangle 10">
            <a:extLst>
              <a:ext uri="{FF2B5EF4-FFF2-40B4-BE49-F238E27FC236}">
                <a16:creationId xmlns:a16="http://schemas.microsoft.com/office/drawing/2014/main" id="{A7F0D27D-17E0-43C4-A9E1-42ACFBB87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027363"/>
            <a:ext cx="5159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由</a:t>
            </a:r>
          </a:p>
        </p:txBody>
      </p:sp>
      <p:sp>
        <p:nvSpPr>
          <p:cNvPr id="489483" name="Rectangle 11">
            <a:extLst>
              <a:ext uri="{FF2B5EF4-FFF2-40B4-BE49-F238E27FC236}">
                <a16:creationId xmlns:a16="http://schemas.microsoft.com/office/drawing/2014/main" id="{675DA3F5-7115-45FC-814D-7B5ECA2A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3603625"/>
            <a:ext cx="40354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, 1</a:t>
            </a:r>
            <a:r>
              <a:rPr lang="en-US" altLang="zh-CN">
                <a:solidFill>
                  <a:schemeClr val="tx1"/>
                </a:solidFill>
              </a:rPr>
              <a:t>]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[0,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]</a:t>
            </a:r>
            <a:r>
              <a:rPr lang="zh-CN" altLang="en-US">
                <a:solidFill>
                  <a:schemeClr val="tx1"/>
                </a:solidFill>
              </a:rPr>
              <a:t>为减区间；</a:t>
            </a:r>
          </a:p>
        </p:txBody>
      </p:sp>
      <p:sp>
        <p:nvSpPr>
          <p:cNvPr id="489484" name="Rectangle 12">
            <a:extLst>
              <a:ext uri="{FF2B5EF4-FFF2-40B4-BE49-F238E27FC236}">
                <a16:creationId xmlns:a16="http://schemas.microsoft.com/office/drawing/2014/main" id="{95E0B82F-B7A2-497A-91E0-A800C57FF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164013"/>
            <a:ext cx="48688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当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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1, 0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</a:t>
            </a:r>
            <a:r>
              <a:rPr lang="en-US" altLang="zh-CN">
                <a:solidFill>
                  <a:schemeClr val="tx1"/>
                </a:solidFill>
              </a:rPr>
              <a:t>(1,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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时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r>
              <a:rPr lang="en-US" altLang="zh-CN"/>
              <a:t>  </a:t>
            </a:r>
            <a:r>
              <a:rPr lang="en-US" altLang="zh-CN" i="1">
                <a:solidFill>
                  <a:schemeClr val="tx1"/>
                </a:solidFill>
              </a:rPr>
              <a:t>f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)&gt;0,  </a:t>
            </a:r>
          </a:p>
        </p:txBody>
      </p:sp>
      <p:sp>
        <p:nvSpPr>
          <p:cNvPr id="489485" name="Rectangle 13">
            <a:extLst>
              <a:ext uri="{FF2B5EF4-FFF2-40B4-BE49-F238E27FC236}">
                <a16:creationId xmlns:a16="http://schemas.microsoft.com/office/drawing/2014/main" id="{DAA0ACED-DCC0-47C3-AFA9-7AB44F6FB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4179888"/>
            <a:ext cx="378618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[1, 0</a:t>
            </a:r>
            <a:r>
              <a:rPr lang="en-US" altLang="zh-CN">
                <a:solidFill>
                  <a:schemeClr val="tx1"/>
                </a:solidFill>
              </a:rPr>
              <a:t>]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[1,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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为增区间</a:t>
            </a:r>
            <a:r>
              <a:rPr lang="en-US" altLang="zh-CN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89486" name="Rectangle 14">
            <a:extLst>
              <a:ext uri="{FF2B5EF4-FFF2-40B4-BE49-F238E27FC236}">
                <a16:creationId xmlns:a16="http://schemas.microsoft.com/office/drawing/2014/main" id="{7861AA2C-1C38-4B43-87C9-E8C8B3386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740275"/>
            <a:ext cx="49149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函数 </a:t>
            </a:r>
            <a:r>
              <a:rPr lang="en-US" altLang="zh-CN" i="1">
                <a:solidFill>
                  <a:schemeClr val="tx1"/>
                </a:solidFill>
              </a:rPr>
              <a:t>f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) </a:t>
            </a:r>
            <a:r>
              <a:rPr lang="zh-CN" altLang="en-US">
                <a:solidFill>
                  <a:schemeClr val="tx1"/>
                </a:solidFill>
              </a:rPr>
              <a:t>的极小值为 </a:t>
            </a:r>
            <a:r>
              <a:rPr lang="en-US" altLang="zh-CN" i="1">
                <a:solidFill>
                  <a:schemeClr val="tx1"/>
                </a:solidFill>
              </a:rPr>
              <a:t>f 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±1)  0</a:t>
            </a:r>
            <a:r>
              <a:rPr lang="en-US" altLang="zh-CN">
                <a:solidFill>
                  <a:schemeClr val="tx1"/>
                </a:solidFill>
              </a:rPr>
              <a:t>,  </a:t>
            </a:r>
          </a:p>
        </p:txBody>
      </p:sp>
      <p:sp>
        <p:nvSpPr>
          <p:cNvPr id="489487" name="Rectangle 15">
            <a:extLst>
              <a:ext uri="{FF2B5EF4-FFF2-40B4-BE49-F238E27FC236}">
                <a16:creationId xmlns:a16="http://schemas.microsoft.com/office/drawing/2014/main" id="{CC91D697-EF12-449C-B7C2-6EE0E2F47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5" y="4740275"/>
            <a:ext cx="25019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极大值为 </a:t>
            </a:r>
            <a:r>
              <a:rPr lang="en-US" altLang="zh-CN" i="1">
                <a:solidFill>
                  <a:schemeClr val="tx1"/>
                </a:solidFill>
              </a:rPr>
              <a:t>f 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0)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</a:p>
        </p:txBody>
      </p:sp>
      <p:graphicFrame>
        <p:nvGraphicFramePr>
          <p:cNvPr id="489488" name="Object 16">
            <a:extLst>
              <a:ext uri="{FF2B5EF4-FFF2-40B4-BE49-F238E27FC236}">
                <a16:creationId xmlns:a16="http://schemas.microsoft.com/office/drawing/2014/main" id="{21CD04E2-8E0F-43B8-9375-976A95AC79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3238" y="5535613"/>
          <a:ext cx="25590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494" name="Equation" r:id="rId8" imgW="2552400" imgH="660240" progId="Equation.DSMT4">
                  <p:embed/>
                </p:oleObj>
              </mc:Choice>
              <mc:Fallback>
                <p:oleObj name="Equation" r:id="rId8" imgW="2552400" imgH="6602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5535613"/>
                        <a:ext cx="255905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89" name="Object 17">
            <a:extLst>
              <a:ext uri="{FF2B5EF4-FFF2-40B4-BE49-F238E27FC236}">
                <a16:creationId xmlns:a16="http://schemas.microsoft.com/office/drawing/2014/main" id="{134485F6-8E09-47BF-8FCA-1037E3E8DB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5373688"/>
          <a:ext cx="28257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495" name="Equation" r:id="rId10" imgW="2819160" imgH="990360" progId="Equation.DSMT4">
                  <p:embed/>
                </p:oleObj>
              </mc:Choice>
              <mc:Fallback>
                <p:oleObj name="Equation" r:id="rId10" imgW="2819160" imgH="99036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373688"/>
                        <a:ext cx="28257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90" name="Rectangle 18">
            <a:extLst>
              <a:ext uri="{FF2B5EF4-FFF2-40B4-BE49-F238E27FC236}">
                <a16:creationId xmlns:a16="http://schemas.microsoft.com/office/drawing/2014/main" id="{B3FC2EC9-10E0-45AC-8C79-27A6910CB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011488"/>
            <a:ext cx="57610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可知函数 </a:t>
            </a:r>
            <a:r>
              <a:rPr lang="en-US" altLang="zh-CN" i="1">
                <a:solidFill>
                  <a:schemeClr val="tx1"/>
                </a:solidFill>
              </a:rPr>
              <a:t>f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) </a:t>
            </a:r>
            <a:r>
              <a:rPr lang="zh-CN" altLang="en-US">
                <a:solidFill>
                  <a:schemeClr val="tx1"/>
                </a:solidFill>
              </a:rPr>
              <a:t>的驻点为 </a:t>
            </a:r>
            <a:r>
              <a:rPr lang="en-US" altLang="zh-CN" i="1">
                <a:solidFill>
                  <a:schemeClr val="tx1"/>
                </a:solidFill>
              </a:rPr>
              <a:t>x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 0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和 </a:t>
            </a:r>
            <a:r>
              <a:rPr lang="en-US" altLang="zh-CN" i="1">
                <a:solidFill>
                  <a:schemeClr val="tx1"/>
                </a:solidFill>
              </a:rPr>
              <a:t>x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</a:t>
            </a:r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±1</a:t>
            </a:r>
            <a:r>
              <a:rPr lang="en-US" altLang="zh-CN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489491" name="Object 19">
            <a:extLst>
              <a:ext uri="{FF2B5EF4-FFF2-40B4-BE49-F238E27FC236}">
                <a16:creationId xmlns:a16="http://schemas.microsoft.com/office/drawing/2014/main" id="{068551B6-80D0-4531-8E82-F4F8B0EF3E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017838"/>
          <a:ext cx="11334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496" name="Equation" r:id="rId12" imgW="1130040" imgH="482400" progId="Equation.DSMT4">
                  <p:embed/>
                </p:oleObj>
              </mc:Choice>
              <mc:Fallback>
                <p:oleObj name="Equation" r:id="rId12" imgW="1130040" imgH="4824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017838"/>
                        <a:ext cx="11334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8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8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8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8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6" grpId="0"/>
      <p:bldP spid="489478" grpId="0"/>
      <p:bldP spid="489481" grpId="0"/>
      <p:bldP spid="489482" grpId="0"/>
      <p:bldP spid="489483" grpId="0"/>
      <p:bldP spid="489484" grpId="0"/>
      <p:bldP spid="489485" grpId="0"/>
      <p:bldP spid="489486" grpId="0"/>
      <p:bldP spid="489487" grpId="0"/>
      <p:bldP spid="4894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33" name="Line 9">
            <a:extLst>
              <a:ext uri="{FF2B5EF4-FFF2-40B4-BE49-F238E27FC236}">
                <a16:creationId xmlns:a16="http://schemas.microsoft.com/office/drawing/2014/main" id="{E79B6982-7029-414C-BC15-01D95987736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834" name="Rectangle 10">
            <a:extLst>
              <a:ext uri="{FF2B5EF4-FFF2-40B4-BE49-F238E27FC236}">
                <a16:creationId xmlns:a16="http://schemas.microsoft.com/office/drawing/2014/main" id="{DE87FFBB-DE3C-4D88-AE1E-7238F2A1C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1588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综合题与应用题选讲</a:t>
            </a:r>
          </a:p>
        </p:txBody>
      </p:sp>
      <p:sp>
        <p:nvSpPr>
          <p:cNvPr id="461835" name="Rectangle 11">
            <a:extLst>
              <a:ext uri="{FF2B5EF4-FFF2-40B4-BE49-F238E27FC236}">
                <a16:creationId xmlns:a16="http://schemas.microsoft.com/office/drawing/2014/main" id="{C8CF3DBF-2723-4CA0-95F9-0B1FF3188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73238"/>
            <a:ext cx="6254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解</a:t>
            </a:r>
            <a:r>
              <a:rPr lang="en-US" altLang="zh-CN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61854" name="Rectangle 30">
            <a:extLst>
              <a:ext uri="{FF2B5EF4-FFF2-40B4-BE49-F238E27FC236}">
                <a16:creationId xmlns:a16="http://schemas.microsoft.com/office/drawing/2014/main" id="{21B7E99C-8A0D-4D00-861F-F81BDBDC6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773238"/>
            <a:ext cx="788828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如图示</a:t>
            </a:r>
            <a:r>
              <a:rPr lang="en-US" altLang="zh-CN">
                <a:solidFill>
                  <a:schemeClr val="tx1"/>
                </a:solidFill>
              </a:rPr>
              <a:t>, </a:t>
            </a:r>
            <a:r>
              <a:rPr lang="zh-CN" altLang="en-US">
                <a:solidFill>
                  <a:schemeClr val="tx1"/>
                </a:solidFill>
              </a:rPr>
              <a:t>设切点 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的横坐标为 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 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en-US" altLang="zh-CN">
                <a:solidFill>
                  <a:schemeClr val="tx1"/>
                </a:solidFill>
              </a:rPr>
              <a:t>, </a:t>
            </a:r>
            <a:r>
              <a:rPr lang="zh-CN" altLang="en-US">
                <a:solidFill>
                  <a:schemeClr val="tx1"/>
                </a:solidFill>
              </a:rPr>
              <a:t>则切线</a:t>
            </a:r>
            <a:r>
              <a:rPr lang="zh-CN" altLang="en-US" i="1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l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的方程为</a:t>
            </a:r>
          </a:p>
        </p:txBody>
      </p:sp>
      <p:graphicFrame>
        <p:nvGraphicFramePr>
          <p:cNvPr id="461858" name="Object 34">
            <a:extLst>
              <a:ext uri="{FF2B5EF4-FFF2-40B4-BE49-F238E27FC236}">
                <a16:creationId xmlns:a16="http://schemas.microsoft.com/office/drawing/2014/main" id="{33CA4D54-BE20-43DE-9F8F-9C5F7EE208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276475"/>
          <a:ext cx="29876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73" name="Equation" r:id="rId3" imgW="2997000" imgH="850680" progId="Equation.DSMT4">
                  <p:embed/>
                </p:oleObj>
              </mc:Choice>
              <mc:Fallback>
                <p:oleObj name="Equation" r:id="rId3" imgW="2997000" imgH="85068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76475"/>
                        <a:ext cx="29876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59" name="Object 35">
            <a:extLst>
              <a:ext uri="{FF2B5EF4-FFF2-40B4-BE49-F238E27FC236}">
                <a16:creationId xmlns:a16="http://schemas.microsoft.com/office/drawing/2014/main" id="{C70792A1-C6B2-4F47-AD95-EC4FD38169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3863" y="2205038"/>
          <a:ext cx="23542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74" name="Equation" r:id="rId5" imgW="2361960" imgH="914400" progId="Equation.DSMT4">
                  <p:embed/>
                </p:oleObj>
              </mc:Choice>
              <mc:Fallback>
                <p:oleObj name="Equation" r:id="rId5" imgW="2361960" imgH="9144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863" y="2205038"/>
                        <a:ext cx="2354262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60" name="Rectangle 36">
            <a:extLst>
              <a:ext uri="{FF2B5EF4-FFF2-40B4-BE49-F238E27FC236}">
                <a16:creationId xmlns:a16="http://schemas.microsoft.com/office/drawing/2014/main" id="{AE5F5082-7DC2-40EC-A413-E0863D112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141663"/>
            <a:ext cx="31702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所围成图形的面积为</a:t>
            </a:r>
          </a:p>
        </p:txBody>
      </p:sp>
      <p:graphicFrame>
        <p:nvGraphicFramePr>
          <p:cNvPr id="461861" name="Object 37">
            <a:extLst>
              <a:ext uri="{FF2B5EF4-FFF2-40B4-BE49-F238E27FC236}">
                <a16:creationId xmlns:a16="http://schemas.microsoft.com/office/drawing/2014/main" id="{CC6BA6A7-3E7B-415E-AB5D-4AA6F3A8BC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0913" y="3573463"/>
          <a:ext cx="412591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75" name="Equation" r:id="rId7" imgW="4140000" imgH="914400" progId="Equation.DSMT4">
                  <p:embed/>
                </p:oleObj>
              </mc:Choice>
              <mc:Fallback>
                <p:oleObj name="Equation" r:id="rId7" imgW="4140000" imgH="9144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3573463"/>
                        <a:ext cx="4125912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63" name="Object 39">
            <a:extLst>
              <a:ext uri="{FF2B5EF4-FFF2-40B4-BE49-F238E27FC236}">
                <a16:creationId xmlns:a16="http://schemas.microsoft.com/office/drawing/2014/main" id="{C9607FF1-C22B-462A-9ADF-83D3DDB5DA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1913" y="3573463"/>
          <a:ext cx="24542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76" name="Equation" r:id="rId9" imgW="2463480" imgH="914400" progId="Equation.DSMT4">
                  <p:embed/>
                </p:oleObj>
              </mc:Choice>
              <mc:Fallback>
                <p:oleObj name="Equation" r:id="rId9" imgW="2463480" imgH="9144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3573463"/>
                        <a:ext cx="245427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64" name="Object 40">
            <a:extLst>
              <a:ext uri="{FF2B5EF4-FFF2-40B4-BE49-F238E27FC236}">
                <a16:creationId xmlns:a16="http://schemas.microsoft.com/office/drawing/2014/main" id="{893155C7-61C4-4A5A-95DA-0627D77926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6025" y="4437063"/>
          <a:ext cx="34004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77" name="Equation" r:id="rId11" imgW="3416040" imgH="914400" progId="Equation.DSMT4">
                  <p:embed/>
                </p:oleObj>
              </mc:Choice>
              <mc:Fallback>
                <p:oleObj name="Equation" r:id="rId11" imgW="3416040" imgH="9144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4437063"/>
                        <a:ext cx="340042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1865" name="Picture 41">
            <a:extLst>
              <a:ext uri="{FF2B5EF4-FFF2-40B4-BE49-F238E27FC236}">
                <a16:creationId xmlns:a16="http://schemas.microsoft.com/office/drawing/2014/main" id="{D3BBDDF4-AEA0-483B-8797-E4A6E054D39A}"/>
              </a:ext>
            </a:extLst>
          </p:cNvPr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5" y="4546600"/>
            <a:ext cx="2727325" cy="197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1866" name="Rectangle 42">
            <a:extLst>
              <a:ext uri="{FF2B5EF4-FFF2-40B4-BE49-F238E27FC236}">
                <a16:creationId xmlns:a16="http://schemas.microsoft.com/office/drawing/2014/main" id="{748ED580-AD10-4DE6-BA4D-FD13AC6F6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316538"/>
            <a:ext cx="50704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当 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 1 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时</a:t>
            </a:r>
            <a:r>
              <a:rPr lang="zh-CN" altLang="en-US">
                <a:solidFill>
                  <a:schemeClr val="tx1"/>
                </a:solidFill>
              </a:rPr>
              <a:t>所围成图形的面积最小</a:t>
            </a:r>
            <a:r>
              <a:rPr lang="en-US" altLang="zh-CN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461867" name="Rectangle 43">
            <a:extLst>
              <a:ext uri="{FF2B5EF4-FFF2-40B4-BE49-F238E27FC236}">
                <a16:creationId xmlns:a16="http://schemas.microsoft.com/office/drawing/2014/main" id="{93B3161F-0847-45D3-8E97-6A0B6BDB3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892800"/>
            <a:ext cx="30829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所求切线 </a:t>
            </a:r>
            <a:r>
              <a:rPr lang="en-US" altLang="zh-CN" i="1">
                <a:solidFill>
                  <a:schemeClr val="tx1"/>
                </a:solidFill>
              </a:rPr>
              <a:t>l </a:t>
            </a:r>
            <a:r>
              <a:rPr lang="zh-CN" altLang="en-US">
                <a:solidFill>
                  <a:schemeClr val="tx1"/>
                </a:solidFill>
              </a:rPr>
              <a:t>的方程为</a:t>
            </a:r>
          </a:p>
        </p:txBody>
      </p:sp>
      <p:graphicFrame>
        <p:nvGraphicFramePr>
          <p:cNvPr id="461868" name="Object 44">
            <a:extLst>
              <a:ext uri="{FF2B5EF4-FFF2-40B4-BE49-F238E27FC236}">
                <a16:creationId xmlns:a16="http://schemas.microsoft.com/office/drawing/2014/main" id="{E7A95968-5EB4-471E-B7A1-5D1CEA612D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734050"/>
          <a:ext cx="167005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78" name="Equation" r:id="rId14" imgW="1676160" imgH="787320" progId="Equation.DSMT4">
                  <p:embed/>
                </p:oleObj>
              </mc:Choice>
              <mc:Fallback>
                <p:oleObj name="Equation" r:id="rId14" imgW="1676160" imgH="78732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734050"/>
                        <a:ext cx="167005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1872" name="Picture 48">
            <a:extLst>
              <a:ext uri="{FF2B5EF4-FFF2-40B4-BE49-F238E27FC236}">
                <a16:creationId xmlns:a16="http://schemas.microsoft.com/office/drawing/2014/main" id="{88DC63A7-D022-4F9C-B035-6F203CF67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35" grpId="0"/>
      <p:bldP spid="461854" grpId="0"/>
      <p:bldP spid="461860" grpId="0"/>
      <p:bldP spid="461866" grpId="0"/>
      <p:bldP spid="4618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Line 3">
            <a:extLst>
              <a:ext uri="{FF2B5EF4-FFF2-40B4-BE49-F238E27FC236}">
                <a16:creationId xmlns:a16="http://schemas.microsoft.com/office/drawing/2014/main" id="{AEEF8D4B-CABB-46E8-B545-64F777498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4356" name="Rectangle 4">
            <a:extLst>
              <a:ext uri="{FF2B5EF4-FFF2-40B4-BE49-F238E27FC236}">
                <a16:creationId xmlns:a16="http://schemas.microsoft.com/office/drawing/2014/main" id="{95020AF6-4E5F-4E68-BF61-78616D054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1588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综合题与应用题选讲</a:t>
            </a:r>
          </a:p>
        </p:txBody>
      </p:sp>
      <p:grpSp>
        <p:nvGrpSpPr>
          <p:cNvPr id="484357" name="Group 5">
            <a:extLst>
              <a:ext uri="{FF2B5EF4-FFF2-40B4-BE49-F238E27FC236}">
                <a16:creationId xmlns:a16="http://schemas.microsoft.com/office/drawing/2014/main" id="{7709A9C2-CB2A-49A7-B509-121F4C0D163C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4076700"/>
            <a:ext cx="2881313" cy="2447925"/>
            <a:chOff x="3651" y="1162"/>
            <a:chExt cx="1815" cy="1542"/>
          </a:xfrm>
        </p:grpSpPr>
        <p:sp>
          <p:nvSpPr>
            <p:cNvPr id="484358" name="Rectangle 6">
              <a:extLst>
                <a:ext uri="{FF2B5EF4-FFF2-40B4-BE49-F238E27FC236}">
                  <a16:creationId xmlns:a16="http://schemas.microsoft.com/office/drawing/2014/main" id="{3A551565-112A-413E-A1E3-792BF0B1B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162"/>
              <a:ext cx="1815" cy="15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4359" name="Oval 7">
              <a:extLst>
                <a:ext uri="{FF2B5EF4-FFF2-40B4-BE49-F238E27FC236}">
                  <a16:creationId xmlns:a16="http://schemas.microsoft.com/office/drawing/2014/main" id="{ECA1F400-5F7E-4CF5-91CD-B787DAA28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069"/>
              <a:ext cx="1179" cy="227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4360" name="Arc 8">
              <a:extLst>
                <a:ext uri="{FF2B5EF4-FFF2-40B4-BE49-F238E27FC236}">
                  <a16:creationId xmlns:a16="http://schemas.microsoft.com/office/drawing/2014/main" id="{32255662-C262-4B8D-B5A5-8A120A638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1765"/>
              <a:ext cx="1427" cy="713"/>
            </a:xfrm>
            <a:custGeom>
              <a:avLst/>
              <a:gdLst>
                <a:gd name="G0" fmla="+- 21600 0 0"/>
                <a:gd name="G1" fmla="+- 867 0 0"/>
                <a:gd name="G2" fmla="+- 21600 0 0"/>
                <a:gd name="T0" fmla="*/ 43200 w 43200"/>
                <a:gd name="T1" fmla="*/ 841 h 22467"/>
                <a:gd name="T2" fmla="*/ 17 w 43200"/>
                <a:gd name="T3" fmla="*/ 0 h 22467"/>
                <a:gd name="T4" fmla="*/ 21600 w 43200"/>
                <a:gd name="T5" fmla="*/ 867 h 22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467" fill="none" extrusionOk="0">
                  <a:moveTo>
                    <a:pt x="43199" y="841"/>
                  </a:moveTo>
                  <a:cubicBezTo>
                    <a:pt x="43199" y="849"/>
                    <a:pt x="43200" y="858"/>
                    <a:pt x="43200" y="867"/>
                  </a:cubicBezTo>
                  <a:cubicBezTo>
                    <a:pt x="43200" y="12796"/>
                    <a:pt x="33529" y="22467"/>
                    <a:pt x="21600" y="22467"/>
                  </a:cubicBezTo>
                  <a:cubicBezTo>
                    <a:pt x="9670" y="22467"/>
                    <a:pt x="0" y="12796"/>
                    <a:pt x="0" y="867"/>
                  </a:cubicBezTo>
                  <a:cubicBezTo>
                    <a:pt x="0" y="577"/>
                    <a:pt x="5" y="288"/>
                    <a:pt x="17" y="0"/>
                  </a:cubicBezTo>
                </a:path>
                <a:path w="43200" h="22467" stroke="0" extrusionOk="0">
                  <a:moveTo>
                    <a:pt x="43199" y="841"/>
                  </a:moveTo>
                  <a:cubicBezTo>
                    <a:pt x="43199" y="849"/>
                    <a:pt x="43200" y="858"/>
                    <a:pt x="43200" y="867"/>
                  </a:cubicBezTo>
                  <a:cubicBezTo>
                    <a:pt x="43200" y="12796"/>
                    <a:pt x="33529" y="22467"/>
                    <a:pt x="21600" y="22467"/>
                  </a:cubicBezTo>
                  <a:cubicBezTo>
                    <a:pt x="9670" y="22467"/>
                    <a:pt x="0" y="12796"/>
                    <a:pt x="0" y="867"/>
                  </a:cubicBezTo>
                  <a:cubicBezTo>
                    <a:pt x="0" y="577"/>
                    <a:pt x="5" y="288"/>
                    <a:pt x="17" y="0"/>
                  </a:cubicBezTo>
                  <a:lnTo>
                    <a:pt x="21600" y="86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9933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361" name="Oval 9">
              <a:extLst>
                <a:ext uri="{FF2B5EF4-FFF2-40B4-BE49-F238E27FC236}">
                  <a16:creationId xmlns:a16="http://schemas.microsoft.com/office/drawing/2014/main" id="{5CCC61FC-3631-486C-8B3A-7E9D243C1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570"/>
              <a:ext cx="1427" cy="40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66CC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362" name="Line 10">
              <a:extLst>
                <a:ext uri="{FF2B5EF4-FFF2-40B4-BE49-F238E27FC236}">
                  <a16:creationId xmlns:a16="http://schemas.microsoft.com/office/drawing/2014/main" id="{0B8A723D-A181-4A97-A065-386B0A90FF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8" y="1787"/>
              <a:ext cx="0" cy="6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363" name="Arc 11">
              <a:extLst>
                <a:ext uri="{FF2B5EF4-FFF2-40B4-BE49-F238E27FC236}">
                  <a16:creationId xmlns:a16="http://schemas.microsoft.com/office/drawing/2014/main" id="{2134B515-4D09-4ACE-9B87-B92527665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9" y="2160"/>
              <a:ext cx="1167" cy="136"/>
            </a:xfrm>
            <a:custGeom>
              <a:avLst/>
              <a:gdLst>
                <a:gd name="G0" fmla="+- 21521 0 0"/>
                <a:gd name="G1" fmla="+- 0 0 0"/>
                <a:gd name="G2" fmla="+- 21600 0 0"/>
                <a:gd name="T0" fmla="*/ 42898 w 42898"/>
                <a:gd name="T1" fmla="*/ 3093 h 21600"/>
                <a:gd name="T2" fmla="*/ 0 w 42898"/>
                <a:gd name="T3" fmla="*/ 1843 h 21600"/>
                <a:gd name="T4" fmla="*/ 21521 w 4289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898" h="21600" fill="none" extrusionOk="0">
                  <a:moveTo>
                    <a:pt x="42898" y="3093"/>
                  </a:moveTo>
                  <a:cubicBezTo>
                    <a:pt x="41361" y="13716"/>
                    <a:pt x="32255" y="21600"/>
                    <a:pt x="21521" y="21600"/>
                  </a:cubicBezTo>
                  <a:cubicBezTo>
                    <a:pt x="10306" y="21600"/>
                    <a:pt x="956" y="13017"/>
                    <a:pt x="-1" y="1843"/>
                  </a:cubicBezTo>
                </a:path>
                <a:path w="42898" h="21600" stroke="0" extrusionOk="0">
                  <a:moveTo>
                    <a:pt x="42898" y="3093"/>
                  </a:moveTo>
                  <a:cubicBezTo>
                    <a:pt x="41361" y="13716"/>
                    <a:pt x="32255" y="21600"/>
                    <a:pt x="21521" y="21600"/>
                  </a:cubicBezTo>
                  <a:cubicBezTo>
                    <a:pt x="10306" y="21600"/>
                    <a:pt x="956" y="13017"/>
                    <a:pt x="-1" y="1843"/>
                  </a:cubicBezTo>
                  <a:lnTo>
                    <a:pt x="21521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66CC">
                      <a:alpha val="50000"/>
                    </a:srgbClr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364" name="Arc 12">
              <a:extLst>
                <a:ext uri="{FF2B5EF4-FFF2-40B4-BE49-F238E27FC236}">
                  <a16:creationId xmlns:a16="http://schemas.microsoft.com/office/drawing/2014/main" id="{3FC135D5-3087-4C0E-AA0A-D462C05587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969" y="2062"/>
              <a:ext cx="1170" cy="143"/>
            </a:xfrm>
            <a:custGeom>
              <a:avLst/>
              <a:gdLst>
                <a:gd name="G0" fmla="+- 21404 0 0"/>
                <a:gd name="G1" fmla="+- 0 0 0"/>
                <a:gd name="G2" fmla="+- 21600 0 0"/>
                <a:gd name="T0" fmla="*/ 42527 w 42527"/>
                <a:gd name="T1" fmla="*/ 4516 h 21600"/>
                <a:gd name="T2" fmla="*/ 0 w 42527"/>
                <a:gd name="T3" fmla="*/ 2906 h 21600"/>
                <a:gd name="T4" fmla="*/ 21404 w 4252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527" h="21600" fill="none" extrusionOk="0">
                  <a:moveTo>
                    <a:pt x="42526" y="4515"/>
                  </a:moveTo>
                  <a:cubicBezTo>
                    <a:pt x="40396" y="14479"/>
                    <a:pt x="31593" y="21600"/>
                    <a:pt x="21404" y="21600"/>
                  </a:cubicBezTo>
                  <a:cubicBezTo>
                    <a:pt x="10597" y="21600"/>
                    <a:pt x="1454" y="13614"/>
                    <a:pt x="0" y="2905"/>
                  </a:cubicBezTo>
                </a:path>
                <a:path w="42527" h="21600" stroke="0" extrusionOk="0">
                  <a:moveTo>
                    <a:pt x="42526" y="4515"/>
                  </a:moveTo>
                  <a:cubicBezTo>
                    <a:pt x="40396" y="14479"/>
                    <a:pt x="31593" y="21600"/>
                    <a:pt x="21404" y="21600"/>
                  </a:cubicBezTo>
                  <a:cubicBezTo>
                    <a:pt x="10597" y="21600"/>
                    <a:pt x="1454" y="13614"/>
                    <a:pt x="0" y="2905"/>
                  </a:cubicBezTo>
                  <a:lnTo>
                    <a:pt x="21404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66CC">
                      <a:alpha val="50000"/>
                    </a:srgbClr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365" name="Line 13">
              <a:extLst>
                <a:ext uri="{FF2B5EF4-FFF2-40B4-BE49-F238E27FC236}">
                  <a16:creationId xmlns:a16="http://schemas.microsoft.com/office/drawing/2014/main" id="{870B95DC-E8A5-427A-B0EB-A02D2D484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8" y="2187"/>
              <a:ext cx="5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366" name="Line 14">
              <a:extLst>
                <a:ext uri="{FF2B5EF4-FFF2-40B4-BE49-F238E27FC236}">
                  <a16:creationId xmlns:a16="http://schemas.microsoft.com/office/drawing/2014/main" id="{6B242485-0C8C-4C87-AA2C-4B8DDDE595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8" y="1253"/>
              <a:ext cx="0" cy="7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84367" name="Object 15">
              <a:extLst>
                <a:ext uri="{FF2B5EF4-FFF2-40B4-BE49-F238E27FC236}">
                  <a16:creationId xmlns:a16="http://schemas.microsoft.com/office/drawing/2014/main" id="{8B4F0105-0AE4-4D04-A4EA-C354A22151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89" y="2119"/>
            <a:ext cx="128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381" name="Equation" r:id="rId3" imgW="203040" imgH="215640" progId="Equation.DSMT4">
                    <p:embed/>
                  </p:oleObj>
                </mc:Choice>
                <mc:Fallback>
                  <p:oleObj name="Equation" r:id="rId3" imgW="203040" imgH="21564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9" y="2119"/>
                          <a:ext cx="128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4368" name="Object 16">
              <a:extLst>
                <a:ext uri="{FF2B5EF4-FFF2-40B4-BE49-F238E27FC236}">
                  <a16:creationId xmlns:a16="http://schemas.microsoft.com/office/drawing/2014/main" id="{CEEBF1FF-1071-4D6F-89D8-FA716105C1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73" y="2478"/>
            <a:ext cx="17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382" name="Equation" r:id="rId5" imgW="279360" imgH="291960" progId="Equation.DSMT4">
                    <p:embed/>
                  </p:oleObj>
                </mc:Choice>
                <mc:Fallback>
                  <p:oleObj name="Equation" r:id="rId5" imgW="279360" imgH="29196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3" y="2478"/>
                          <a:ext cx="176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4369" name="Object 17">
              <a:extLst>
                <a:ext uri="{FF2B5EF4-FFF2-40B4-BE49-F238E27FC236}">
                  <a16:creationId xmlns:a16="http://schemas.microsoft.com/office/drawing/2014/main" id="{FAE02C69-C999-4A19-9384-E4A778BFF0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0" y="1250"/>
            <a:ext cx="128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383" name="Equation" r:id="rId7" imgW="203040" imgH="215640" progId="Equation.DSMT4">
                    <p:embed/>
                  </p:oleObj>
                </mc:Choice>
                <mc:Fallback>
                  <p:oleObj name="Equation" r:id="rId7" imgW="203040" imgH="21564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0" y="1250"/>
                          <a:ext cx="128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4370" name="Rectangle 18">
            <a:extLst>
              <a:ext uri="{FF2B5EF4-FFF2-40B4-BE49-F238E27FC236}">
                <a16:creationId xmlns:a16="http://schemas.microsoft.com/office/drawing/2014/main" id="{20269801-B71D-4482-A88F-EAC96F592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87525"/>
            <a:ext cx="6254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解</a:t>
            </a:r>
            <a:r>
              <a:rPr lang="en-US" altLang="zh-CN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84371" name="Rectangle 19">
            <a:extLst>
              <a:ext uri="{FF2B5EF4-FFF2-40B4-BE49-F238E27FC236}">
                <a16:creationId xmlns:a16="http://schemas.microsoft.com/office/drawing/2014/main" id="{F8FE8552-F255-4EC5-83BE-AD4FAF9E2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773238"/>
            <a:ext cx="46609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如图示</a:t>
            </a:r>
            <a:r>
              <a:rPr lang="en-US" altLang="zh-CN">
                <a:solidFill>
                  <a:schemeClr val="tx1"/>
                </a:solidFill>
              </a:rPr>
              <a:t>,  </a:t>
            </a:r>
            <a:r>
              <a:rPr lang="en-US" altLang="zh-CN" i="1">
                <a:solidFill>
                  <a:schemeClr val="tx1"/>
                </a:solidFill>
              </a:rPr>
              <a:t>x </a:t>
            </a:r>
            <a:r>
              <a:rPr lang="zh-CN" altLang="en-US">
                <a:solidFill>
                  <a:schemeClr val="tx1"/>
                </a:solidFill>
              </a:rPr>
              <a:t>处的水平截面面积为</a:t>
            </a:r>
          </a:p>
        </p:txBody>
      </p:sp>
      <p:graphicFrame>
        <p:nvGraphicFramePr>
          <p:cNvPr id="484372" name="Object 20">
            <a:extLst>
              <a:ext uri="{FF2B5EF4-FFF2-40B4-BE49-F238E27FC236}">
                <a16:creationId xmlns:a16="http://schemas.microsoft.com/office/drawing/2014/main" id="{0077FE72-79DD-4C04-B62F-D6D9D9DC08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2338" y="2276475"/>
          <a:ext cx="32893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84" name="Equation" r:id="rId9" imgW="3301920" imgH="457200" progId="Equation.DSMT4">
                  <p:embed/>
                </p:oleObj>
              </mc:Choice>
              <mc:Fallback>
                <p:oleObj name="Equation" r:id="rId9" imgW="3301920" imgH="457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2276475"/>
                        <a:ext cx="32893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73" name="Object 21">
            <a:extLst>
              <a:ext uri="{FF2B5EF4-FFF2-40B4-BE49-F238E27FC236}">
                <a16:creationId xmlns:a16="http://schemas.microsoft.com/office/drawing/2014/main" id="{73922016-3C0D-47D3-B030-3E10C4157C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46563" y="2276475"/>
          <a:ext cx="207486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85" name="Equation" r:id="rId11" imgW="2082600" imgH="457200" progId="Equation.DSMT4">
                  <p:embed/>
                </p:oleObj>
              </mc:Choice>
              <mc:Fallback>
                <p:oleObj name="Equation" r:id="rId11" imgW="2082600" imgH="457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3" y="2276475"/>
                        <a:ext cx="2074862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74" name="Rectangle 22">
            <a:extLst>
              <a:ext uri="{FF2B5EF4-FFF2-40B4-BE49-F238E27FC236}">
                <a16:creationId xmlns:a16="http://schemas.microsoft.com/office/drawing/2014/main" id="{883D1427-5E2A-4C14-B2C6-B82356C69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781300"/>
            <a:ext cx="45148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当水深为 </a:t>
            </a:r>
            <a:r>
              <a:rPr lang="en-US" altLang="zh-CN" i="1">
                <a:solidFill>
                  <a:schemeClr val="tx1"/>
                </a:solidFill>
              </a:rPr>
              <a:t>h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时容器中的水量为</a:t>
            </a:r>
          </a:p>
        </p:txBody>
      </p:sp>
      <p:graphicFrame>
        <p:nvGraphicFramePr>
          <p:cNvPr id="484375" name="Object 23">
            <a:extLst>
              <a:ext uri="{FF2B5EF4-FFF2-40B4-BE49-F238E27FC236}">
                <a16:creationId xmlns:a16="http://schemas.microsoft.com/office/drawing/2014/main" id="{255E9D3A-8CE9-4B75-81BC-4D3C970255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357563"/>
          <a:ext cx="5072062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86" name="Equation" r:id="rId13" imgW="5092560" imgH="711000" progId="Equation.DSMT4">
                  <p:embed/>
                </p:oleObj>
              </mc:Choice>
              <mc:Fallback>
                <p:oleObj name="Equation" r:id="rId13" imgW="5092560" imgH="7110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57563"/>
                        <a:ext cx="5072062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76" name="Object 24">
            <a:extLst>
              <a:ext uri="{FF2B5EF4-FFF2-40B4-BE49-F238E27FC236}">
                <a16:creationId xmlns:a16="http://schemas.microsoft.com/office/drawing/2014/main" id="{69BDC4E8-C484-4C56-AFA3-705E63AF07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3278188"/>
          <a:ext cx="193357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87" name="Equation" r:id="rId15" imgW="1942920" imgH="799920" progId="Equation.DSMT4">
                  <p:embed/>
                </p:oleObj>
              </mc:Choice>
              <mc:Fallback>
                <p:oleObj name="Equation" r:id="rId15" imgW="1942920" imgH="79992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278188"/>
                        <a:ext cx="1933575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77" name="Object 25">
            <a:extLst>
              <a:ext uri="{FF2B5EF4-FFF2-40B4-BE49-F238E27FC236}">
                <a16:creationId xmlns:a16="http://schemas.microsoft.com/office/drawing/2014/main" id="{C6F49282-3A9E-4130-AEAD-A35EC031DA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214813"/>
          <a:ext cx="365442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88" name="Equation" r:id="rId17" imgW="3670200" imgH="799920" progId="Equation.DSMT4">
                  <p:embed/>
                </p:oleObj>
              </mc:Choice>
              <mc:Fallback>
                <p:oleObj name="Equation" r:id="rId17" imgW="3670200" imgH="79992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14813"/>
                        <a:ext cx="3654425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78" name="Rectangle 26">
            <a:extLst>
              <a:ext uri="{FF2B5EF4-FFF2-40B4-BE49-F238E27FC236}">
                <a16:creationId xmlns:a16="http://schemas.microsoft.com/office/drawing/2014/main" id="{874736E2-13F7-4A15-89F6-81397FF76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100638"/>
            <a:ext cx="48466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当水深为 </a:t>
            </a:r>
            <a:r>
              <a:rPr lang="en-US" altLang="zh-CN" i="1">
                <a:solidFill>
                  <a:schemeClr val="tx1"/>
                </a:solidFill>
              </a:rPr>
              <a:t>h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时水面上升的速度为</a:t>
            </a:r>
          </a:p>
        </p:txBody>
      </p:sp>
      <p:graphicFrame>
        <p:nvGraphicFramePr>
          <p:cNvPr id="484379" name="Object 27">
            <a:extLst>
              <a:ext uri="{FF2B5EF4-FFF2-40B4-BE49-F238E27FC236}">
                <a16:creationId xmlns:a16="http://schemas.microsoft.com/office/drawing/2014/main" id="{A2137974-4CC0-42EA-9496-46DBB0E4B8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8050" y="5637213"/>
          <a:ext cx="2655888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89" name="Equation" r:id="rId19" imgW="2666880" imgH="888840" progId="Equation.DSMT4">
                  <p:embed/>
                </p:oleObj>
              </mc:Choice>
              <mc:Fallback>
                <p:oleObj name="Equation" r:id="rId19" imgW="2666880" imgH="88884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5637213"/>
                        <a:ext cx="2655888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4380" name="Picture 28">
            <a:extLst>
              <a:ext uri="{FF2B5EF4-FFF2-40B4-BE49-F238E27FC236}">
                <a16:creationId xmlns:a16="http://schemas.microsoft.com/office/drawing/2014/main" id="{7EF9A6A1-8825-4B5E-872B-2F6469158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85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70" grpId="0"/>
      <p:bldP spid="484371" grpId="0"/>
      <p:bldP spid="484374" grpId="0"/>
      <p:bldP spid="48437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501" name="Picture 5">
            <a:extLst>
              <a:ext uri="{FF2B5EF4-FFF2-40B4-BE49-F238E27FC236}">
                <a16:creationId xmlns:a16="http://schemas.microsoft.com/office/drawing/2014/main" id="{ACDE0345-9AEB-4265-884F-F4DED597A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0498" name="Line 2">
            <a:extLst>
              <a:ext uri="{FF2B5EF4-FFF2-40B4-BE49-F238E27FC236}">
                <a16:creationId xmlns:a16="http://schemas.microsoft.com/office/drawing/2014/main" id="{06FC5635-C522-438E-A535-C97D642D8C6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1B474361-9C23-49DB-A1DD-962D39364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1588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综合题与应用题选讲</a:t>
            </a:r>
          </a:p>
        </p:txBody>
      </p:sp>
      <p:sp>
        <p:nvSpPr>
          <p:cNvPr id="490500" name="Rectangle 4">
            <a:extLst>
              <a:ext uri="{FF2B5EF4-FFF2-40B4-BE49-F238E27FC236}">
                <a16:creationId xmlns:a16="http://schemas.microsoft.com/office/drawing/2014/main" id="{08A20F31-FE6E-46B6-887D-1778F3EDB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643313"/>
            <a:ext cx="6254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解</a:t>
            </a:r>
            <a:r>
              <a:rPr lang="en-US" altLang="zh-CN">
                <a:solidFill>
                  <a:schemeClr val="tx1"/>
                </a:solidFill>
              </a:rPr>
              <a:t>:</a:t>
            </a:r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0502" name="Object 6">
            <a:extLst>
              <a:ext uri="{FF2B5EF4-FFF2-40B4-BE49-F238E27FC236}">
                <a16:creationId xmlns:a16="http://schemas.microsoft.com/office/drawing/2014/main" id="{0228B47E-80DA-499A-A595-E13375F376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3500438"/>
          <a:ext cx="473075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12" name="Equation" r:id="rId4" imgW="4749480" imgH="799920" progId="Equation.DSMT4">
                  <p:embed/>
                </p:oleObj>
              </mc:Choice>
              <mc:Fallback>
                <p:oleObj name="Equation" r:id="rId4" imgW="4749480" imgH="7999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500438"/>
                        <a:ext cx="4730750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03" name="Rectangle 7">
            <a:extLst>
              <a:ext uri="{FF2B5EF4-FFF2-40B4-BE49-F238E27FC236}">
                <a16:creationId xmlns:a16="http://schemas.microsoft.com/office/drawing/2014/main" id="{F7ECB4D0-8B05-491E-942A-02E1CF444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643313"/>
            <a:ext cx="10096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0504" name="Object 8">
            <a:extLst>
              <a:ext uri="{FF2B5EF4-FFF2-40B4-BE49-F238E27FC236}">
                <a16:creationId xmlns:a16="http://schemas.microsoft.com/office/drawing/2014/main" id="{6C922A31-5DDD-4F74-8D98-1362B97705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4221163"/>
          <a:ext cx="47180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13" name="Equation" r:id="rId6" imgW="4736880" imgH="787320" progId="Equation.DSMT4">
                  <p:embed/>
                </p:oleObj>
              </mc:Choice>
              <mc:Fallback>
                <p:oleObj name="Equation" r:id="rId6" imgW="4736880" imgH="7873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221163"/>
                        <a:ext cx="471805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05" name="Rectangle 9">
            <a:extLst>
              <a:ext uri="{FF2B5EF4-FFF2-40B4-BE49-F238E27FC236}">
                <a16:creationId xmlns:a16="http://schemas.microsoft.com/office/drawing/2014/main" id="{EA5B8434-77C4-4D33-AF88-FDD2CD5B2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092700"/>
            <a:ext cx="10128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0506" name="Object 10">
            <a:extLst>
              <a:ext uri="{FF2B5EF4-FFF2-40B4-BE49-F238E27FC236}">
                <a16:creationId xmlns:a16="http://schemas.microsoft.com/office/drawing/2014/main" id="{E8574CB3-29D8-4287-A748-48C8325CEF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941888"/>
          <a:ext cx="445135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14" name="Equation" r:id="rId8" imgW="4470120" imgH="799920" progId="Equation.DSMT4">
                  <p:embed/>
                </p:oleObj>
              </mc:Choice>
              <mc:Fallback>
                <p:oleObj name="Equation" r:id="rId8" imgW="4470120" imgH="7999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941888"/>
                        <a:ext cx="4451350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7" name="Object 11">
            <a:extLst>
              <a:ext uri="{FF2B5EF4-FFF2-40B4-BE49-F238E27FC236}">
                <a16:creationId xmlns:a16="http://schemas.microsoft.com/office/drawing/2014/main" id="{E00FBBA1-053D-4D4D-90E9-5C880E08FE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6750" y="5086350"/>
          <a:ext cx="30734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15" name="Equation" r:id="rId10" imgW="3085920" imgH="457200" progId="Equation.DSMT4">
                  <p:embed/>
                </p:oleObj>
              </mc:Choice>
              <mc:Fallback>
                <p:oleObj name="Equation" r:id="rId10" imgW="308592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0" y="5086350"/>
                        <a:ext cx="30734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08" name="Rectangle 12">
            <a:extLst>
              <a:ext uri="{FF2B5EF4-FFF2-40B4-BE49-F238E27FC236}">
                <a16:creationId xmlns:a16="http://schemas.microsoft.com/office/drawing/2014/main" id="{F8A78D6D-4476-4A7F-B791-59F220A3D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676900"/>
            <a:ext cx="47085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令 </a:t>
            </a:r>
            <a:r>
              <a:rPr lang="en-US" altLang="zh-CN" i="1">
                <a:solidFill>
                  <a:schemeClr val="tx1"/>
                </a:solidFill>
              </a:rPr>
              <a:t>V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en-US" altLang="zh-CN">
                <a:solidFill>
                  <a:schemeClr val="tx1"/>
                </a:solidFill>
              </a:rPr>
              <a:t>)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 0,  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得唯一驻点 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 1. </a:t>
            </a:r>
          </a:p>
        </p:txBody>
      </p:sp>
      <p:sp>
        <p:nvSpPr>
          <p:cNvPr id="490509" name="Rectangle 13">
            <a:extLst>
              <a:ext uri="{FF2B5EF4-FFF2-40B4-BE49-F238E27FC236}">
                <a16:creationId xmlns:a16="http://schemas.microsoft.com/office/drawing/2014/main" id="{5B7B9525-5271-402F-B7B2-77FE4FDC0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5676900"/>
            <a:ext cx="42179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由</a:t>
            </a:r>
            <a:r>
              <a:rPr lang="en-US" altLang="zh-CN" i="1">
                <a:solidFill>
                  <a:schemeClr val="tx1"/>
                </a:solidFill>
              </a:rPr>
              <a:t>V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</a:t>
            </a:r>
            <a:r>
              <a:rPr lang="en-US" altLang="zh-CN">
                <a:solidFill>
                  <a:schemeClr val="tx1"/>
                </a:solidFill>
              </a:rPr>
              <a:t>(1)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&lt; 0 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知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,  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当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 1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时，</a:t>
            </a:r>
          </a:p>
        </p:txBody>
      </p:sp>
      <p:sp>
        <p:nvSpPr>
          <p:cNvPr id="490510" name="Rectangle 14">
            <a:extLst>
              <a:ext uri="{FF2B5EF4-FFF2-40B4-BE49-F238E27FC236}">
                <a16:creationId xmlns:a16="http://schemas.microsoft.com/office/drawing/2014/main" id="{E4B48882-82D6-4BB6-8731-B8D8D3B7B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6108700"/>
            <a:ext cx="49323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取最大值，此最大值等于 </a:t>
            </a:r>
            <a:r>
              <a:rPr lang="en-US" altLang="zh-CN">
                <a:solidFill>
                  <a:schemeClr val="tx1"/>
                </a:solidFill>
              </a:rPr>
              <a:t>129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/5.</a:t>
            </a:r>
          </a:p>
        </p:txBody>
      </p:sp>
      <p:graphicFrame>
        <p:nvGraphicFramePr>
          <p:cNvPr id="490511" name="Object 15">
            <a:extLst>
              <a:ext uri="{FF2B5EF4-FFF2-40B4-BE49-F238E27FC236}">
                <a16:creationId xmlns:a16="http://schemas.microsoft.com/office/drawing/2014/main" id="{71870318-ADD9-44DD-B0E1-0C0B3BBBD2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6165850"/>
          <a:ext cx="93503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16" name="Equation" r:id="rId12" imgW="939600" imgH="419040" progId="Equation.DSMT4">
                  <p:embed/>
                </p:oleObj>
              </mc:Choice>
              <mc:Fallback>
                <p:oleObj name="Equation" r:id="rId12" imgW="939600" imgH="419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6165850"/>
                        <a:ext cx="93503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9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0" grpId="0"/>
      <p:bldP spid="490503" grpId="0"/>
      <p:bldP spid="490505" grpId="0"/>
      <p:bldP spid="490508" grpId="0"/>
      <p:bldP spid="490509" grpId="0"/>
      <p:bldP spid="4905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549" name="Picture 5">
            <a:extLst>
              <a:ext uri="{FF2B5EF4-FFF2-40B4-BE49-F238E27FC236}">
                <a16:creationId xmlns:a16="http://schemas.microsoft.com/office/drawing/2014/main" id="{FB063AA3-7179-4589-BBD2-33DEA9479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36613"/>
            <a:ext cx="8532813" cy="260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2546" name="Line 2">
            <a:extLst>
              <a:ext uri="{FF2B5EF4-FFF2-40B4-BE49-F238E27FC236}">
                <a16:creationId xmlns:a16="http://schemas.microsoft.com/office/drawing/2014/main" id="{F36E5E30-32F2-4166-A74B-FEC3A019570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547" name="Rectangle 3">
            <a:extLst>
              <a:ext uri="{FF2B5EF4-FFF2-40B4-BE49-F238E27FC236}">
                <a16:creationId xmlns:a16="http://schemas.microsoft.com/office/drawing/2014/main" id="{AB874CDF-5AA3-4EEC-A348-55D765A24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1588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综合题与应用题选讲</a:t>
            </a:r>
          </a:p>
        </p:txBody>
      </p:sp>
      <p:sp>
        <p:nvSpPr>
          <p:cNvPr id="492548" name="Rectangle 4">
            <a:extLst>
              <a:ext uri="{FF2B5EF4-FFF2-40B4-BE49-F238E27FC236}">
                <a16:creationId xmlns:a16="http://schemas.microsoft.com/office/drawing/2014/main" id="{A85C746E-BBE4-4FF4-A12F-694F9D31D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500438"/>
            <a:ext cx="6254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解</a:t>
            </a:r>
            <a:r>
              <a:rPr lang="en-US" altLang="zh-CN">
                <a:solidFill>
                  <a:schemeClr val="tx1"/>
                </a:solidFill>
              </a:rPr>
              <a:t>:</a:t>
            </a:r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92550" name="Rectangle 6">
            <a:extLst>
              <a:ext uri="{FF2B5EF4-FFF2-40B4-BE49-F238E27FC236}">
                <a16:creationId xmlns:a16="http://schemas.microsoft.com/office/drawing/2014/main" id="{798AA97C-C475-4AC0-9CD3-5CB12DF2E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38" y="3500438"/>
            <a:ext cx="673258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曲线 </a:t>
            </a:r>
            <a:r>
              <a:rPr lang="en-US" altLang="zh-CN" i="1">
                <a:solidFill>
                  <a:schemeClr val="tx1"/>
                </a:solidFill>
              </a:rPr>
              <a:t>L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上任意点 </a:t>
            </a:r>
            <a:r>
              <a:rPr lang="en-US" altLang="zh-CN" i="1">
                <a:solidFill>
                  <a:schemeClr val="tx1"/>
                </a:solidFill>
              </a:rPr>
              <a:t>P</a:t>
            </a:r>
            <a:r>
              <a:rPr lang="en-US" altLang="zh-CN">
                <a:solidFill>
                  <a:schemeClr val="tx1"/>
                </a:solidFill>
              </a:rPr>
              <a:t>( </a:t>
            </a:r>
            <a:r>
              <a:rPr lang="en-US" altLang="zh-CN" i="1">
                <a:solidFill>
                  <a:schemeClr val="tx1"/>
                </a:solidFill>
              </a:rPr>
              <a:t>f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i="1">
                <a:solidFill>
                  <a:schemeClr val="tx1"/>
                </a:solidFill>
              </a:rPr>
              <a:t>t</a:t>
            </a:r>
            <a:r>
              <a:rPr lang="en-US" altLang="zh-CN">
                <a:solidFill>
                  <a:schemeClr val="tx1"/>
                </a:solidFill>
              </a:rPr>
              <a:t>), cos </a:t>
            </a:r>
            <a:r>
              <a:rPr lang="en-US" altLang="zh-CN" i="1">
                <a:solidFill>
                  <a:schemeClr val="tx1"/>
                </a:solidFill>
              </a:rPr>
              <a:t>t</a:t>
            </a:r>
            <a:r>
              <a:rPr lang="en-US" altLang="zh-CN">
                <a:solidFill>
                  <a:schemeClr val="tx1"/>
                </a:solidFill>
              </a:rPr>
              <a:t>) </a:t>
            </a:r>
            <a:r>
              <a:rPr lang="zh-CN" altLang="en-US">
                <a:solidFill>
                  <a:schemeClr val="tx1"/>
                </a:solidFill>
              </a:rPr>
              <a:t>处的切线方程为</a:t>
            </a:r>
            <a:endParaRPr lang="zh-CN" altLang="en-US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2551" name="Object 7">
            <a:extLst>
              <a:ext uri="{FF2B5EF4-FFF2-40B4-BE49-F238E27FC236}">
                <a16:creationId xmlns:a16="http://schemas.microsoft.com/office/drawing/2014/main" id="{747C313B-BC84-4945-8F46-CC071D0069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4005263"/>
          <a:ext cx="3792537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60" name="Equation" r:id="rId4" imgW="3809880" imgH="863280" progId="Equation.DSMT4">
                  <p:embed/>
                </p:oleObj>
              </mc:Choice>
              <mc:Fallback>
                <p:oleObj name="Equation" r:id="rId4" imgW="3809880" imgH="863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005263"/>
                        <a:ext cx="3792537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52" name="Rectangle 8">
            <a:extLst>
              <a:ext uri="{FF2B5EF4-FFF2-40B4-BE49-F238E27FC236}">
                <a16:creationId xmlns:a16="http://schemas.microsoft.com/office/drawing/2014/main" id="{6DEA3873-C13D-4D33-891C-847ECFA95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868863"/>
            <a:ext cx="35004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该切线与 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轴的交点为</a:t>
            </a:r>
            <a:endParaRPr lang="zh-CN" altLang="en-US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2553" name="Object 9">
            <a:extLst>
              <a:ext uri="{FF2B5EF4-FFF2-40B4-BE49-F238E27FC236}">
                <a16:creationId xmlns:a16="http://schemas.microsoft.com/office/drawing/2014/main" id="{ABEB1566-685E-4057-AAEE-4D1F92987B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4940300"/>
          <a:ext cx="310991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61" name="Equation" r:id="rId6" imgW="3124080" imgH="380880" progId="Equation.DSMT4">
                  <p:embed/>
                </p:oleObj>
              </mc:Choice>
              <mc:Fallback>
                <p:oleObj name="Equation" r:id="rId6" imgW="3124080" imgH="3808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940300"/>
                        <a:ext cx="3109913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54" name="Rectangle 10">
            <a:extLst>
              <a:ext uri="{FF2B5EF4-FFF2-40B4-BE49-F238E27FC236}">
                <a16:creationId xmlns:a16="http://schemas.microsoft.com/office/drawing/2014/main" id="{9A80E48C-41C6-46D5-B424-A6E3FB313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88" y="4868863"/>
            <a:ext cx="5159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由</a:t>
            </a:r>
            <a:endParaRPr lang="zh-CN" altLang="en-US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2555" name="Object 11">
            <a:extLst>
              <a:ext uri="{FF2B5EF4-FFF2-40B4-BE49-F238E27FC236}">
                <a16:creationId xmlns:a16="http://schemas.microsoft.com/office/drawing/2014/main" id="{9984E20D-51DC-42A6-81B2-F2C299E932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86613" y="5011738"/>
          <a:ext cx="120173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62" name="Equation" r:id="rId8" imgW="1206360" imgH="355320" progId="Equation.DSMT4">
                  <p:embed/>
                </p:oleObj>
              </mc:Choice>
              <mc:Fallback>
                <p:oleObj name="Equation" r:id="rId8" imgW="1206360" imgH="3553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6613" y="5011738"/>
                        <a:ext cx="1201737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56" name="Rectangle 12">
            <a:extLst>
              <a:ext uri="{FF2B5EF4-FFF2-40B4-BE49-F238E27FC236}">
                <a16:creationId xmlns:a16="http://schemas.microsoft.com/office/drawing/2014/main" id="{8BF786EC-8D05-4BF6-A65D-80EFD7AAB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213" y="4868863"/>
            <a:ext cx="5143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得</a:t>
            </a:r>
            <a:endParaRPr lang="zh-CN" altLang="en-US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2557" name="Object 13">
            <a:extLst>
              <a:ext uri="{FF2B5EF4-FFF2-40B4-BE49-F238E27FC236}">
                <a16:creationId xmlns:a16="http://schemas.microsoft.com/office/drawing/2014/main" id="{43E1785D-017B-4ECC-A926-567F69002E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5373688"/>
          <a:ext cx="58293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63" name="Equation" r:id="rId10" imgW="5854680" imgH="545760" progId="Equation.DSMT4">
                  <p:embed/>
                </p:oleObj>
              </mc:Choice>
              <mc:Fallback>
                <p:oleObj name="Equation" r:id="rId10" imgW="5854680" imgH="5457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373688"/>
                        <a:ext cx="582930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58" name="Object 14">
            <a:extLst>
              <a:ext uri="{FF2B5EF4-FFF2-40B4-BE49-F238E27FC236}">
                <a16:creationId xmlns:a16="http://schemas.microsoft.com/office/drawing/2014/main" id="{A4336567-6BE6-4B11-A2E0-6D532A9729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6092825"/>
          <a:ext cx="29718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64" name="Equation" r:id="rId12" imgW="2984400" imgH="380880" progId="Equation.DSMT4">
                  <p:embed/>
                </p:oleObj>
              </mc:Choice>
              <mc:Fallback>
                <p:oleObj name="Equation" r:id="rId12" imgW="2984400" imgH="3808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6092825"/>
                        <a:ext cx="29718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59" name="Object 15">
            <a:extLst>
              <a:ext uri="{FF2B5EF4-FFF2-40B4-BE49-F238E27FC236}">
                <a16:creationId xmlns:a16="http://schemas.microsoft.com/office/drawing/2014/main" id="{8A0B06B1-17DD-4143-9DFE-E6BF0AF681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3838" y="6092825"/>
          <a:ext cx="44259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65" name="Equation" r:id="rId14" imgW="4444920" imgH="380880" progId="Equation.DSMT4">
                  <p:embed/>
                </p:oleObj>
              </mc:Choice>
              <mc:Fallback>
                <p:oleObj name="Equation" r:id="rId14" imgW="4444920" imgH="3808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838" y="6092825"/>
                        <a:ext cx="442595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8" grpId="0"/>
      <p:bldP spid="492550" grpId="0"/>
      <p:bldP spid="492552" grpId="0"/>
      <p:bldP spid="492554" grpId="0"/>
      <p:bldP spid="4925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666" name="Picture 26">
            <a:extLst>
              <a:ext uri="{FF2B5EF4-FFF2-40B4-BE49-F238E27FC236}">
                <a16:creationId xmlns:a16="http://schemas.microsoft.com/office/drawing/2014/main" id="{365F03A1-550F-40EE-AF65-5490E4F3B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36613"/>
            <a:ext cx="8532813" cy="260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6643" name="Line 3">
            <a:extLst>
              <a:ext uri="{FF2B5EF4-FFF2-40B4-BE49-F238E27FC236}">
                <a16:creationId xmlns:a16="http://schemas.microsoft.com/office/drawing/2014/main" id="{C3786E3C-D31F-45D6-9E17-5A04F1FBFC3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6644" name="Rectangle 4">
            <a:extLst>
              <a:ext uri="{FF2B5EF4-FFF2-40B4-BE49-F238E27FC236}">
                <a16:creationId xmlns:a16="http://schemas.microsoft.com/office/drawing/2014/main" id="{D455F806-9B0B-4341-9D8C-2BA0045DB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1588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综合题与应用题选讲</a:t>
            </a:r>
          </a:p>
        </p:txBody>
      </p:sp>
      <p:graphicFrame>
        <p:nvGraphicFramePr>
          <p:cNvPr id="496647" name="Object 7">
            <a:extLst>
              <a:ext uri="{FF2B5EF4-FFF2-40B4-BE49-F238E27FC236}">
                <a16:creationId xmlns:a16="http://schemas.microsoft.com/office/drawing/2014/main" id="{9950D1A7-490D-49E4-9966-89EA2A134E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429000"/>
          <a:ext cx="34258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68" name="Equation" r:id="rId4" imgW="3441600" imgH="660240" progId="Equation.DSMT4">
                  <p:embed/>
                </p:oleObj>
              </mc:Choice>
              <mc:Fallback>
                <p:oleObj name="Equation" r:id="rId4" imgW="3441600" imgH="660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429000"/>
                        <a:ext cx="342582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48" name="Rectangle 8">
            <a:extLst>
              <a:ext uri="{FF2B5EF4-FFF2-40B4-BE49-F238E27FC236}">
                <a16:creationId xmlns:a16="http://schemas.microsoft.com/office/drawing/2014/main" id="{E3CBAD5E-0A93-4FA0-9494-3D19D69C3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797425"/>
            <a:ext cx="28257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所求的区域面积为</a:t>
            </a:r>
            <a:endParaRPr lang="zh-CN" altLang="en-US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96655" name="Line 15">
            <a:extLst>
              <a:ext uri="{FF2B5EF4-FFF2-40B4-BE49-F238E27FC236}">
                <a16:creationId xmlns:a16="http://schemas.microsoft.com/office/drawing/2014/main" id="{58887CFC-3DB2-4F99-A1DB-DBD0D5FD7A1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021388"/>
            <a:ext cx="91440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496656" name="Object 16">
            <a:extLst>
              <a:ext uri="{FF2B5EF4-FFF2-40B4-BE49-F238E27FC236}">
                <a16:creationId xmlns:a16="http://schemas.microsoft.com/office/drawing/2014/main" id="{423A29D6-1F66-427A-9A71-4B42883AE0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6092825"/>
          <a:ext cx="29718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69" name="Equation" r:id="rId6" imgW="2984400" imgH="380880" progId="Equation.DSMT4">
                  <p:embed/>
                </p:oleObj>
              </mc:Choice>
              <mc:Fallback>
                <p:oleObj name="Equation" r:id="rId6" imgW="2984400" imgH="3808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6092825"/>
                        <a:ext cx="29718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57" name="Object 17">
            <a:extLst>
              <a:ext uri="{FF2B5EF4-FFF2-40B4-BE49-F238E27FC236}">
                <a16:creationId xmlns:a16="http://schemas.microsoft.com/office/drawing/2014/main" id="{847BC47F-A854-4DE7-81D2-B8ED27F710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3838" y="6092825"/>
          <a:ext cx="44259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70" name="Equation" r:id="rId8" imgW="4444920" imgH="380880" progId="Equation.DSMT4">
                  <p:embed/>
                </p:oleObj>
              </mc:Choice>
              <mc:Fallback>
                <p:oleObj name="Equation" r:id="rId8" imgW="4444920" imgH="3808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838" y="6092825"/>
                        <a:ext cx="442595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58" name="Object 18">
            <a:extLst>
              <a:ext uri="{FF2B5EF4-FFF2-40B4-BE49-F238E27FC236}">
                <a16:creationId xmlns:a16="http://schemas.microsoft.com/office/drawing/2014/main" id="{ED8E4DAD-C950-4C3A-9A39-C4605B5CE3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9300" y="3429000"/>
          <a:ext cx="23891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71" name="Equation" r:id="rId10" imgW="2400120" imgH="660240" progId="Equation.DSMT4">
                  <p:embed/>
                </p:oleObj>
              </mc:Choice>
              <mc:Fallback>
                <p:oleObj name="Equation" r:id="rId10" imgW="2400120" imgH="6602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0" y="3429000"/>
                        <a:ext cx="238918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61" name="Object 21">
            <a:extLst>
              <a:ext uri="{FF2B5EF4-FFF2-40B4-BE49-F238E27FC236}">
                <a16:creationId xmlns:a16="http://schemas.microsoft.com/office/drawing/2014/main" id="{84DD1E20-C499-4388-AD60-18181713C5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149725"/>
          <a:ext cx="2857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72" name="Equation" r:id="rId12" imgW="2869920" imgH="660240" progId="Equation.DSMT4">
                  <p:embed/>
                </p:oleObj>
              </mc:Choice>
              <mc:Fallback>
                <p:oleObj name="Equation" r:id="rId12" imgW="2869920" imgH="6602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149725"/>
                        <a:ext cx="28575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62" name="Object 22">
            <a:extLst>
              <a:ext uri="{FF2B5EF4-FFF2-40B4-BE49-F238E27FC236}">
                <a16:creationId xmlns:a16="http://schemas.microsoft.com/office/drawing/2014/main" id="{EA4BD396-4A80-401E-8149-3AE6BC3A46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4368800"/>
          <a:ext cx="32369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73" name="Equation" r:id="rId14" imgW="3251160" imgH="355320" progId="Equation.DSMT4">
                  <p:embed/>
                </p:oleObj>
              </mc:Choice>
              <mc:Fallback>
                <p:oleObj name="Equation" r:id="rId14" imgW="3251160" imgH="35532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368800"/>
                        <a:ext cx="32369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63" name="Object 23">
            <a:extLst>
              <a:ext uri="{FF2B5EF4-FFF2-40B4-BE49-F238E27FC236}">
                <a16:creationId xmlns:a16="http://schemas.microsoft.com/office/drawing/2014/main" id="{2E2856E3-8F5E-4CBF-B0AD-98B931D28E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6563" y="5300663"/>
          <a:ext cx="3009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74" name="Equation" r:id="rId16" imgW="3022560" imgH="660240" progId="Equation.DSMT4">
                  <p:embed/>
                </p:oleObj>
              </mc:Choice>
              <mc:Fallback>
                <p:oleObj name="Equation" r:id="rId16" imgW="3022560" imgH="6602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5300663"/>
                        <a:ext cx="30099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64" name="Object 24">
            <a:extLst>
              <a:ext uri="{FF2B5EF4-FFF2-40B4-BE49-F238E27FC236}">
                <a16:creationId xmlns:a16="http://schemas.microsoft.com/office/drawing/2014/main" id="{EFD6FE64-B1E7-4987-AA71-894AF4123F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2025" y="5300663"/>
          <a:ext cx="19605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75" name="Equation" r:id="rId18" imgW="1968480" imgH="660240" progId="Equation.DSMT4">
                  <p:embed/>
                </p:oleObj>
              </mc:Choice>
              <mc:Fallback>
                <p:oleObj name="Equation" r:id="rId18" imgW="1968480" imgH="6602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025" y="5300663"/>
                        <a:ext cx="196056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65" name="Object 25">
            <a:extLst>
              <a:ext uri="{FF2B5EF4-FFF2-40B4-BE49-F238E27FC236}">
                <a16:creationId xmlns:a16="http://schemas.microsoft.com/office/drawing/2014/main" id="{4E32DD2C-8372-4297-A7F0-C66A92F14A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4025" y="5233988"/>
          <a:ext cx="6826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76" name="Equation" r:id="rId20" imgW="685800" imgH="787320" progId="Equation.DSMT4">
                  <p:embed/>
                </p:oleObj>
              </mc:Choice>
              <mc:Fallback>
                <p:oleObj name="Equation" r:id="rId20" imgW="685800" imgH="78732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5233988"/>
                        <a:ext cx="6826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67" name="Rectangle 27">
            <a:extLst>
              <a:ext uri="{FF2B5EF4-FFF2-40B4-BE49-F238E27FC236}">
                <a16:creationId xmlns:a16="http://schemas.microsoft.com/office/drawing/2014/main" id="{F70C4AC2-B2D2-420E-9E85-4067E511A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500438"/>
            <a:ext cx="6254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解</a:t>
            </a:r>
            <a:r>
              <a:rPr lang="en-US" altLang="zh-CN">
                <a:solidFill>
                  <a:schemeClr val="tx1"/>
                </a:solidFill>
              </a:rPr>
              <a:t>:</a:t>
            </a:r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395" name="Picture 19">
            <a:extLst>
              <a:ext uri="{FF2B5EF4-FFF2-40B4-BE49-F238E27FC236}">
                <a16:creationId xmlns:a16="http://schemas.microsoft.com/office/drawing/2014/main" id="{900FA8AB-F220-4244-87E9-FFC242A1C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5378" name="Line 2">
            <a:extLst>
              <a:ext uri="{FF2B5EF4-FFF2-40B4-BE49-F238E27FC236}">
                <a16:creationId xmlns:a16="http://schemas.microsoft.com/office/drawing/2014/main" id="{1CACE16D-7F74-4E2C-B50A-BC4EFD5145D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5379" name="Rectangle 3">
            <a:extLst>
              <a:ext uri="{FF2B5EF4-FFF2-40B4-BE49-F238E27FC236}">
                <a16:creationId xmlns:a16="http://schemas.microsoft.com/office/drawing/2014/main" id="{4CCDF2B4-BBF9-49AF-B7D9-B6843BE15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1588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综合题与应用题选讲</a:t>
            </a:r>
          </a:p>
        </p:txBody>
      </p:sp>
      <p:sp>
        <p:nvSpPr>
          <p:cNvPr id="485381" name="Rectangle 5">
            <a:extLst>
              <a:ext uri="{FF2B5EF4-FFF2-40B4-BE49-F238E27FC236}">
                <a16:creationId xmlns:a16="http://schemas.microsoft.com/office/drawing/2014/main" id="{FA937DE8-2936-4E51-9A04-6B5FA2289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276475"/>
            <a:ext cx="6254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解</a:t>
            </a:r>
            <a:r>
              <a:rPr lang="en-US" altLang="zh-CN">
                <a:solidFill>
                  <a:schemeClr val="tx1"/>
                </a:solidFill>
              </a:rPr>
              <a:t>:</a:t>
            </a:r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5396" name="Rectangle 20">
            <a:extLst>
              <a:ext uri="{FF2B5EF4-FFF2-40B4-BE49-F238E27FC236}">
                <a16:creationId xmlns:a16="http://schemas.microsoft.com/office/drawing/2014/main" id="{4260BB98-947B-4CBA-B42B-AC30C6608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276475"/>
            <a:ext cx="10096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5397" name="Object 21">
            <a:extLst>
              <a:ext uri="{FF2B5EF4-FFF2-40B4-BE49-F238E27FC236}">
                <a16:creationId xmlns:a16="http://schemas.microsoft.com/office/drawing/2014/main" id="{D69CDA7D-5DF3-41CE-B0FA-DF2FD389A2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8163" y="2343150"/>
          <a:ext cx="338613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12" name="Equation" r:id="rId4" imgW="3390840" imgH="380880" progId="Equation.DSMT4">
                  <p:embed/>
                </p:oleObj>
              </mc:Choice>
              <mc:Fallback>
                <p:oleObj name="Equation" r:id="rId4" imgW="3390840" imgH="3808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2343150"/>
                        <a:ext cx="3386137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99" name="Object 23">
            <a:extLst>
              <a:ext uri="{FF2B5EF4-FFF2-40B4-BE49-F238E27FC236}">
                <a16:creationId xmlns:a16="http://schemas.microsoft.com/office/drawing/2014/main" id="{DC9159AF-FDEB-4583-BC1A-C6D32B91AD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2349500"/>
          <a:ext cx="18637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13" name="Equation" r:id="rId6" imgW="1866600" imgH="304560" progId="Equation.DSMT4">
                  <p:embed/>
                </p:oleObj>
              </mc:Choice>
              <mc:Fallback>
                <p:oleObj name="Equation" r:id="rId6" imgW="1866600" imgH="30456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349500"/>
                        <a:ext cx="18637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401" name="Object 25">
            <a:extLst>
              <a:ext uri="{FF2B5EF4-FFF2-40B4-BE49-F238E27FC236}">
                <a16:creationId xmlns:a16="http://schemas.microsoft.com/office/drawing/2014/main" id="{C18249A6-9CB5-43D1-81B2-E53B74E407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2997200"/>
          <a:ext cx="28035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14" name="Equation" r:id="rId8" imgW="2806560" imgH="380880" progId="Equation.DSMT4">
                  <p:embed/>
                </p:oleObj>
              </mc:Choice>
              <mc:Fallback>
                <p:oleObj name="Equation" r:id="rId8" imgW="2806560" imgH="38088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997200"/>
                        <a:ext cx="280352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403" name="Object 27">
            <a:extLst>
              <a:ext uri="{FF2B5EF4-FFF2-40B4-BE49-F238E27FC236}">
                <a16:creationId xmlns:a16="http://schemas.microsoft.com/office/drawing/2014/main" id="{CF5C7FA5-02D1-414E-B5B1-AC16A67D98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3400" y="3644900"/>
          <a:ext cx="23844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15" name="Equation" r:id="rId10" imgW="2387520" imgH="380880" progId="Equation.DSMT4">
                  <p:embed/>
                </p:oleObj>
              </mc:Choice>
              <mc:Fallback>
                <p:oleObj name="Equation" r:id="rId10" imgW="2387520" imgH="38088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3644900"/>
                        <a:ext cx="238442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404" name="Object 28">
            <a:extLst>
              <a:ext uri="{FF2B5EF4-FFF2-40B4-BE49-F238E27FC236}">
                <a16:creationId xmlns:a16="http://schemas.microsoft.com/office/drawing/2014/main" id="{B5A94A1E-E26B-4C9B-BE06-351A4033AD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8963" y="4221163"/>
          <a:ext cx="24209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16" name="Equation" r:id="rId12" imgW="2425680" imgH="457200" progId="Equation.DSMT4">
                  <p:embed/>
                </p:oleObj>
              </mc:Choice>
              <mc:Fallback>
                <p:oleObj name="Equation" r:id="rId12" imgW="2425680" imgH="457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4221163"/>
                        <a:ext cx="2420937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405" name="Object 29">
            <a:extLst>
              <a:ext uri="{FF2B5EF4-FFF2-40B4-BE49-F238E27FC236}">
                <a16:creationId xmlns:a16="http://schemas.microsoft.com/office/drawing/2014/main" id="{3C5A0F65-99EB-46E9-A32B-768AA35918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8163" y="4076700"/>
          <a:ext cx="21685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17" name="Equation" r:id="rId14" imgW="2171520" imgH="787320" progId="Equation.DSMT4">
                  <p:embed/>
                </p:oleObj>
              </mc:Choice>
              <mc:Fallback>
                <p:oleObj name="Equation" r:id="rId14" imgW="2171520" imgH="78732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63" y="4076700"/>
                        <a:ext cx="2168525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406" name="Rectangle 30">
            <a:extLst>
              <a:ext uri="{FF2B5EF4-FFF2-40B4-BE49-F238E27FC236}">
                <a16:creationId xmlns:a16="http://schemas.microsoft.com/office/drawing/2014/main" id="{95DA791C-978A-4292-8CF7-A4A130E2E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894263"/>
            <a:ext cx="35004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通过观察和归纳，可知</a:t>
            </a:r>
            <a:endParaRPr lang="zh-CN" altLang="en-US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5407" name="Object 31">
            <a:extLst>
              <a:ext uri="{FF2B5EF4-FFF2-40B4-BE49-F238E27FC236}">
                <a16:creationId xmlns:a16="http://schemas.microsoft.com/office/drawing/2014/main" id="{5C2FA5C7-4487-4068-A222-E80D25DF9D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8475" y="5516563"/>
          <a:ext cx="551815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18" name="Equation" r:id="rId16" imgW="5524200" imgH="787320" progId="Equation.DSMT4">
                  <p:embed/>
                </p:oleObj>
              </mc:Choice>
              <mc:Fallback>
                <p:oleObj name="Equation" r:id="rId16" imgW="5524200" imgH="78732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5516563"/>
                        <a:ext cx="5518150" cy="78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1" grpId="0"/>
      <p:bldP spid="485396" grpId="0"/>
      <p:bldP spid="48540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570" name="Picture 2">
            <a:extLst>
              <a:ext uri="{FF2B5EF4-FFF2-40B4-BE49-F238E27FC236}">
                <a16:creationId xmlns:a16="http://schemas.microsoft.com/office/drawing/2014/main" id="{077A9844-479E-4494-8188-658504300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3590" name="Rectangle 22">
            <a:extLst>
              <a:ext uri="{FF2B5EF4-FFF2-40B4-BE49-F238E27FC236}">
                <a16:creationId xmlns:a16="http://schemas.microsoft.com/office/drawing/2014/main" id="{E4D0C45B-CAD5-4779-A1A9-80CE66B40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300663"/>
            <a:ext cx="86995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Symbol" panose="05050102010706020507" pitchFamily="18" charset="2"/>
              </a:rPr>
              <a:t>所以当 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 0 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时，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 sin </a:t>
            </a:r>
            <a:r>
              <a:rPr lang="en-US" altLang="zh-CN" i="1">
                <a:solidFill>
                  <a:schemeClr val="tx1"/>
                </a:solidFill>
                <a:sym typeface="Symbol" panose="05050102010706020507" pitchFamily="18" charset="2"/>
              </a:rPr>
              <a:t>x  </a:t>
            </a:r>
            <a:r>
              <a:rPr lang="zh-CN" altLang="en-US">
                <a:solidFill>
                  <a:schemeClr val="tx1"/>
                </a:solidFill>
              </a:rPr>
              <a:t>是关于 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的 </a:t>
            </a:r>
            <a:r>
              <a:rPr lang="en-US" altLang="zh-CN">
                <a:solidFill>
                  <a:schemeClr val="tx1"/>
                </a:solidFill>
              </a:rPr>
              <a:t>3 </a:t>
            </a:r>
            <a:r>
              <a:rPr lang="zh-CN" altLang="en-US">
                <a:solidFill>
                  <a:schemeClr val="tx1"/>
                </a:solidFill>
              </a:rPr>
              <a:t>阶无穷小</a:t>
            </a:r>
            <a:r>
              <a:rPr lang="en-US" altLang="zh-CN">
                <a:solidFill>
                  <a:schemeClr val="tx1"/>
                </a:solidFill>
              </a:rPr>
              <a:t>. </a:t>
            </a: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II</a:t>
            </a:r>
            <a:r>
              <a:rPr lang="zh-CN" altLang="en-US">
                <a:solidFill>
                  <a:schemeClr val="tx1"/>
                </a:solidFill>
              </a:rPr>
              <a:t>）  </a:t>
            </a:r>
            <a:endParaRPr lang="zh-CN" altLang="en-US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493571" name="Line 3">
            <a:extLst>
              <a:ext uri="{FF2B5EF4-FFF2-40B4-BE49-F238E27FC236}">
                <a16:creationId xmlns:a16="http://schemas.microsoft.com/office/drawing/2014/main" id="{AAE1C72E-FB0C-4CF3-BC7B-550E9C35A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572" name="Rectangle 4">
            <a:extLst>
              <a:ext uri="{FF2B5EF4-FFF2-40B4-BE49-F238E27FC236}">
                <a16:creationId xmlns:a16="http://schemas.microsoft.com/office/drawing/2014/main" id="{870DC79B-FF97-49CC-8CCE-C16268FCD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1588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综合题与应用题选讲</a:t>
            </a:r>
          </a:p>
        </p:txBody>
      </p:sp>
      <p:sp>
        <p:nvSpPr>
          <p:cNvPr id="493573" name="Rectangle 5">
            <a:extLst>
              <a:ext uri="{FF2B5EF4-FFF2-40B4-BE49-F238E27FC236}">
                <a16:creationId xmlns:a16="http://schemas.microsoft.com/office/drawing/2014/main" id="{690CE61D-1DE0-4917-8E9E-F669D61BC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276475"/>
            <a:ext cx="6254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解</a:t>
            </a:r>
            <a:r>
              <a:rPr lang="en-US" altLang="zh-CN">
                <a:solidFill>
                  <a:schemeClr val="tx1"/>
                </a:solidFill>
              </a:rPr>
              <a:t>:</a:t>
            </a:r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93574" name="Rectangle 6">
            <a:extLst>
              <a:ext uri="{FF2B5EF4-FFF2-40B4-BE49-F238E27FC236}">
                <a16:creationId xmlns:a16="http://schemas.microsoft.com/office/drawing/2014/main" id="{4A446E09-C25F-4C9C-8E26-42A1B1526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276475"/>
            <a:ext cx="10096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3584" name="Object 16">
            <a:extLst>
              <a:ext uri="{FF2B5EF4-FFF2-40B4-BE49-F238E27FC236}">
                <a16:creationId xmlns:a16="http://schemas.microsoft.com/office/drawing/2014/main" id="{C1B040A3-0A42-403D-88DC-8CD3211E4F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4800" y="2276475"/>
          <a:ext cx="573563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01" name="Equation" r:id="rId4" imgW="5740200" imgH="457200" progId="Equation.DSMT4">
                  <p:embed/>
                </p:oleObj>
              </mc:Choice>
              <mc:Fallback>
                <p:oleObj name="Equation" r:id="rId4" imgW="5740200" imgH="45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2276475"/>
                        <a:ext cx="5735638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9" name="Object 21">
            <a:extLst>
              <a:ext uri="{FF2B5EF4-FFF2-40B4-BE49-F238E27FC236}">
                <a16:creationId xmlns:a16="http://schemas.microsoft.com/office/drawing/2014/main" id="{936B1C54-5DFF-4132-AF3C-374159E61C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0375" y="3429000"/>
          <a:ext cx="503713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02" name="Equation" r:id="rId6" imgW="5041800" imgH="787320" progId="Equation.DSMT4">
                  <p:embed/>
                </p:oleObj>
              </mc:Choice>
              <mc:Fallback>
                <p:oleObj name="Equation" r:id="rId6" imgW="5041800" imgH="78732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3429000"/>
                        <a:ext cx="5037138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94" name="Object 26">
            <a:extLst>
              <a:ext uri="{FF2B5EF4-FFF2-40B4-BE49-F238E27FC236}">
                <a16:creationId xmlns:a16="http://schemas.microsoft.com/office/drawing/2014/main" id="{0876030F-B6B4-489B-91FA-110A1DE3DC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2338" y="2997200"/>
          <a:ext cx="39481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03" name="Equation" r:id="rId8" imgW="3949560" imgH="355320" progId="Equation.DSMT4">
                  <p:embed/>
                </p:oleObj>
              </mc:Choice>
              <mc:Fallback>
                <p:oleObj name="Equation" r:id="rId8" imgW="3949560" imgH="35532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38" y="2997200"/>
                        <a:ext cx="3948112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95" name="Rectangle 27">
            <a:extLst>
              <a:ext uri="{FF2B5EF4-FFF2-40B4-BE49-F238E27FC236}">
                <a16:creationId xmlns:a16="http://schemas.microsoft.com/office/drawing/2014/main" id="{495D9F74-6959-4D39-816C-166BDFB5E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876925"/>
            <a:ext cx="74199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由（</a:t>
            </a:r>
            <a:r>
              <a:rPr lang="en-US" altLang="zh-CN">
                <a:solidFill>
                  <a:schemeClr val="tx1"/>
                </a:solidFill>
              </a:rPr>
              <a:t>I</a:t>
            </a:r>
            <a:r>
              <a:rPr lang="zh-CN" altLang="en-US">
                <a:solidFill>
                  <a:schemeClr val="tx1"/>
                </a:solidFill>
              </a:rPr>
              <a:t>）和（</a:t>
            </a:r>
            <a:r>
              <a:rPr lang="en-US" altLang="zh-CN">
                <a:solidFill>
                  <a:schemeClr val="tx1"/>
                </a:solidFill>
              </a:rPr>
              <a:t>II</a:t>
            </a:r>
            <a:r>
              <a:rPr lang="zh-CN" altLang="en-US">
                <a:solidFill>
                  <a:schemeClr val="tx1"/>
                </a:solidFill>
              </a:rPr>
              <a:t>）可知 </a:t>
            </a:r>
            <a:r>
              <a:rPr lang="en-US" altLang="zh-CN" i="1">
                <a:solidFill>
                  <a:schemeClr val="tx1"/>
                </a:solidFill>
              </a:rPr>
              <a:t>f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) </a:t>
            </a:r>
            <a:r>
              <a:rPr lang="zh-CN" altLang="en-US">
                <a:solidFill>
                  <a:schemeClr val="tx1"/>
                </a:solidFill>
              </a:rPr>
              <a:t>是关于 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的 </a:t>
            </a:r>
            <a:r>
              <a:rPr lang="en-US" altLang="zh-CN">
                <a:solidFill>
                  <a:schemeClr val="tx1"/>
                </a:solidFill>
              </a:rPr>
              <a:t>4 </a:t>
            </a:r>
            <a:r>
              <a:rPr lang="zh-CN" altLang="en-US">
                <a:solidFill>
                  <a:schemeClr val="tx1"/>
                </a:solidFill>
              </a:rPr>
              <a:t>阶无穷小</a:t>
            </a:r>
            <a:r>
              <a:rPr lang="en-US" altLang="zh-CN">
                <a:solidFill>
                  <a:schemeClr val="tx1"/>
                </a:solidFill>
              </a:rPr>
              <a:t>.  </a:t>
            </a:r>
            <a:endParaRPr lang="en-US" altLang="zh-CN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graphicFrame>
        <p:nvGraphicFramePr>
          <p:cNvPr id="493598" name="Object 30">
            <a:extLst>
              <a:ext uri="{FF2B5EF4-FFF2-40B4-BE49-F238E27FC236}">
                <a16:creationId xmlns:a16="http://schemas.microsoft.com/office/drawing/2014/main" id="{D9868398-B93D-49CA-9E2E-D36B10A989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365625"/>
          <a:ext cx="49498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04" name="Equation" r:id="rId10" imgW="4952880" imgH="812520" progId="Equation.DSMT4">
                  <p:embed/>
                </p:oleObj>
              </mc:Choice>
              <mc:Fallback>
                <p:oleObj name="Equation" r:id="rId10" imgW="4952880" imgH="81252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365625"/>
                        <a:ext cx="4949825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35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90" grpId="0"/>
      <p:bldP spid="4935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1" name="Line 3">
            <a:extLst>
              <a:ext uri="{FF2B5EF4-FFF2-40B4-BE49-F238E27FC236}">
                <a16:creationId xmlns:a16="http://schemas.microsoft.com/office/drawing/2014/main" id="{8FC69537-32D6-4861-862F-58BF01370B9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3332" name="Rectangle 4">
            <a:extLst>
              <a:ext uri="{FF2B5EF4-FFF2-40B4-BE49-F238E27FC236}">
                <a16:creationId xmlns:a16="http://schemas.microsoft.com/office/drawing/2014/main" id="{CBA66E5A-D5B5-4C19-8595-A0C2E77F5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1588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综合题与应用题选讲</a:t>
            </a:r>
          </a:p>
        </p:txBody>
      </p:sp>
      <p:grpSp>
        <p:nvGrpSpPr>
          <p:cNvPr id="483333" name="Group 5">
            <a:extLst>
              <a:ext uri="{FF2B5EF4-FFF2-40B4-BE49-F238E27FC236}">
                <a16:creationId xmlns:a16="http://schemas.microsoft.com/office/drawing/2014/main" id="{ECA22E77-1578-442A-B9A7-3621B01DA884}"/>
              </a:ext>
            </a:extLst>
          </p:cNvPr>
          <p:cNvGrpSpPr>
            <a:grpSpLocks/>
          </p:cNvGrpSpPr>
          <p:nvPr/>
        </p:nvGrpSpPr>
        <p:grpSpPr bwMode="auto">
          <a:xfrm>
            <a:off x="6659563" y="4219575"/>
            <a:ext cx="2160587" cy="2305050"/>
            <a:chOff x="4150" y="1071"/>
            <a:chExt cx="1361" cy="1452"/>
          </a:xfrm>
        </p:grpSpPr>
        <p:sp>
          <p:nvSpPr>
            <p:cNvPr id="483334" name="Rectangle 6">
              <a:extLst>
                <a:ext uri="{FF2B5EF4-FFF2-40B4-BE49-F238E27FC236}">
                  <a16:creationId xmlns:a16="http://schemas.microsoft.com/office/drawing/2014/main" id="{9C456A3D-59BC-46CE-9701-6971F448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071"/>
              <a:ext cx="1361" cy="14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83335" name="Object 7">
              <a:extLst>
                <a:ext uri="{FF2B5EF4-FFF2-40B4-BE49-F238E27FC236}">
                  <a16:creationId xmlns:a16="http://schemas.microsoft.com/office/drawing/2014/main" id="{0214FF63-EF22-4FE2-9240-7B1AE4A90E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1751"/>
            <a:ext cx="177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360" name="Equation" r:id="rId3" imgW="126720" imgH="177480" progId="Equation.DSMT4">
                    <p:embed/>
                  </p:oleObj>
                </mc:Choice>
                <mc:Fallback>
                  <p:oleObj name="Equation" r:id="rId3" imgW="126720" imgH="1774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751"/>
                          <a:ext cx="177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3336" name="Object 8">
              <a:extLst>
                <a:ext uri="{FF2B5EF4-FFF2-40B4-BE49-F238E27FC236}">
                  <a16:creationId xmlns:a16="http://schemas.microsoft.com/office/drawing/2014/main" id="{3136871F-F477-41CF-AE9A-6099E9E46B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53" y="2251"/>
            <a:ext cx="21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361" name="Equation" r:id="rId5" imgW="152280" imgH="164880" progId="Equation.DSMT4">
                    <p:embed/>
                  </p:oleObj>
                </mc:Choice>
                <mc:Fallback>
                  <p:oleObj name="Equation" r:id="rId5" imgW="152280" imgH="1648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3" y="2251"/>
                          <a:ext cx="213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3337" name="Object 9">
              <a:extLst>
                <a:ext uri="{FF2B5EF4-FFF2-40B4-BE49-F238E27FC236}">
                  <a16:creationId xmlns:a16="http://schemas.microsoft.com/office/drawing/2014/main" id="{AA9E97D5-08C8-4992-86DB-4D062FD4C0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3" y="1933"/>
            <a:ext cx="212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362" name="Equation" r:id="rId7" imgW="152280" imgH="177480" progId="Equation.DSMT4">
                    <p:embed/>
                  </p:oleObj>
                </mc:Choice>
                <mc:Fallback>
                  <p:oleObj name="Equation" r:id="rId7" imgW="152280" imgH="1774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3" y="1933"/>
                          <a:ext cx="212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3338" name="Object 10">
              <a:extLst>
                <a:ext uri="{FF2B5EF4-FFF2-40B4-BE49-F238E27FC236}">
                  <a16:creationId xmlns:a16="http://schemas.microsoft.com/office/drawing/2014/main" id="{3D03D8E5-5BDD-4394-98C1-437927D29E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76" y="1933"/>
            <a:ext cx="160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363" name="Equation" r:id="rId9" imgW="114120" imgH="126720" progId="Equation.DSMT4">
                    <p:embed/>
                  </p:oleObj>
                </mc:Choice>
                <mc:Fallback>
                  <p:oleObj name="Equation" r:id="rId9" imgW="114120" imgH="12672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1933"/>
                          <a:ext cx="160" cy="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3339" name="Object 11">
              <a:extLst>
                <a:ext uri="{FF2B5EF4-FFF2-40B4-BE49-F238E27FC236}">
                  <a16:creationId xmlns:a16="http://schemas.microsoft.com/office/drawing/2014/main" id="{0DA5631F-58D6-4C18-8553-BE70430A33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9" y="1116"/>
            <a:ext cx="21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364" name="Equation" r:id="rId11" imgW="152280" imgH="164880" progId="Equation.DSMT4">
                    <p:embed/>
                  </p:oleObj>
                </mc:Choice>
                <mc:Fallback>
                  <p:oleObj name="Equation" r:id="rId11" imgW="152280" imgH="1648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1116"/>
                          <a:ext cx="212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3340" name="Oval 12">
              <a:extLst>
                <a:ext uri="{FF2B5EF4-FFF2-40B4-BE49-F238E27FC236}">
                  <a16:creationId xmlns:a16="http://schemas.microsoft.com/office/drawing/2014/main" id="{708E3DEC-CA50-45B0-903C-14A4CC4BB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" y="1706"/>
              <a:ext cx="637" cy="58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3341" name="Freeform 13">
              <a:extLst>
                <a:ext uri="{FF2B5EF4-FFF2-40B4-BE49-F238E27FC236}">
                  <a16:creationId xmlns:a16="http://schemas.microsoft.com/office/drawing/2014/main" id="{EC90B66C-DA74-47DF-9991-536BAB9B3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" y="1343"/>
              <a:ext cx="1068" cy="954"/>
            </a:xfrm>
            <a:custGeom>
              <a:avLst/>
              <a:gdLst>
                <a:gd name="T0" fmla="*/ 544 w 1068"/>
                <a:gd name="T1" fmla="*/ 0 h 954"/>
                <a:gd name="T2" fmla="*/ 0 w 1068"/>
                <a:gd name="T3" fmla="*/ 953 h 954"/>
                <a:gd name="T4" fmla="*/ 1068 w 1068"/>
                <a:gd name="T5" fmla="*/ 954 h 954"/>
                <a:gd name="T6" fmla="*/ 544 w 1068"/>
                <a:gd name="T7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8" h="954">
                  <a:moveTo>
                    <a:pt x="544" y="0"/>
                  </a:moveTo>
                  <a:lnTo>
                    <a:pt x="0" y="953"/>
                  </a:lnTo>
                  <a:lnTo>
                    <a:pt x="1068" y="954"/>
                  </a:lnTo>
                  <a:lnTo>
                    <a:pt x="544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3342" name="Line 14">
              <a:extLst>
                <a:ext uri="{FF2B5EF4-FFF2-40B4-BE49-F238E27FC236}">
                  <a16:creationId xmlns:a16="http://schemas.microsoft.com/office/drawing/2014/main" id="{EFF7E072-D4AC-4693-98B0-D3D0153BB8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343"/>
              <a:ext cx="0" cy="9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3343" name="Line 15">
              <a:extLst>
                <a:ext uri="{FF2B5EF4-FFF2-40B4-BE49-F238E27FC236}">
                  <a16:creationId xmlns:a16="http://schemas.microsoft.com/office/drawing/2014/main" id="{DDFDFB96-BC35-4F4A-9472-DCB4CE2B6F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5" y="1878"/>
              <a:ext cx="291" cy="1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83344" name="Object 16">
              <a:extLst>
                <a:ext uri="{FF2B5EF4-FFF2-40B4-BE49-F238E27FC236}">
                  <a16:creationId xmlns:a16="http://schemas.microsoft.com/office/drawing/2014/main" id="{C624AFB7-6EB0-4DCA-A638-AFBAE95715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9" y="2278"/>
            <a:ext cx="212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365" name="Equation" r:id="rId13" imgW="152280" imgH="177480" progId="Equation.DSMT4">
                    <p:embed/>
                  </p:oleObj>
                </mc:Choice>
                <mc:Fallback>
                  <p:oleObj name="Equation" r:id="rId13" imgW="152280" imgH="17748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2278"/>
                          <a:ext cx="212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3345" name="Object 17">
              <a:extLst>
                <a:ext uri="{FF2B5EF4-FFF2-40B4-BE49-F238E27FC236}">
                  <a16:creationId xmlns:a16="http://schemas.microsoft.com/office/drawing/2014/main" id="{0A30F649-EA8A-4BF8-9E51-DA713DD78F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57" y="1706"/>
            <a:ext cx="22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366" name="Equation" r:id="rId15" imgW="164880" imgH="164880" progId="Equation.DSMT4">
                    <p:embed/>
                  </p:oleObj>
                </mc:Choice>
                <mc:Fallback>
                  <p:oleObj name="Equation" r:id="rId15" imgW="164880" imgH="16488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" y="1706"/>
                          <a:ext cx="229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3346" name="Rectangle 18">
            <a:extLst>
              <a:ext uri="{FF2B5EF4-FFF2-40B4-BE49-F238E27FC236}">
                <a16:creationId xmlns:a16="http://schemas.microsoft.com/office/drawing/2014/main" id="{2785226B-CE6C-41E4-996B-7E2CEC253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73238"/>
            <a:ext cx="6254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解</a:t>
            </a:r>
            <a:r>
              <a:rPr lang="en-US" altLang="zh-CN">
                <a:solidFill>
                  <a:schemeClr val="tx1"/>
                </a:solidFill>
              </a:rPr>
              <a:t>:</a:t>
            </a:r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3347" name="Rectangle 19">
            <a:extLst>
              <a:ext uri="{FF2B5EF4-FFF2-40B4-BE49-F238E27FC236}">
                <a16:creationId xmlns:a16="http://schemas.microsoft.com/office/drawing/2014/main" id="{50330207-808A-4537-A619-F824E3E36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773238"/>
            <a:ext cx="12620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如图示</a:t>
            </a:r>
            <a:r>
              <a:rPr lang="en-US" altLang="zh-CN">
                <a:solidFill>
                  <a:schemeClr val="tx1"/>
                </a:solidFill>
              </a:rPr>
              <a:t>,</a:t>
            </a:r>
          </a:p>
        </p:txBody>
      </p:sp>
      <p:graphicFrame>
        <p:nvGraphicFramePr>
          <p:cNvPr id="483348" name="Object 20">
            <a:extLst>
              <a:ext uri="{FF2B5EF4-FFF2-40B4-BE49-F238E27FC236}">
                <a16:creationId xmlns:a16="http://schemas.microsoft.com/office/drawing/2014/main" id="{1219C543-ABEF-4637-BCAC-DC37EE6C82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8963" y="2349500"/>
          <a:ext cx="15938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67" name="Equation" r:id="rId17" imgW="1587240" imgH="799920" progId="Equation.DSMT4">
                  <p:embed/>
                </p:oleObj>
              </mc:Choice>
              <mc:Fallback>
                <p:oleObj name="Equation" r:id="rId17" imgW="1587240" imgH="79992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2349500"/>
                        <a:ext cx="159385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49" name="Object 21">
            <a:extLst>
              <a:ext uri="{FF2B5EF4-FFF2-40B4-BE49-F238E27FC236}">
                <a16:creationId xmlns:a16="http://schemas.microsoft.com/office/drawing/2014/main" id="{8DBEFFBF-079C-4AC9-B196-DE2DED479B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6638" y="2354263"/>
          <a:ext cx="202723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68" name="Equation" r:id="rId19" imgW="2019240" imgH="787320" progId="Equation.DSMT4">
                  <p:embed/>
                </p:oleObj>
              </mc:Choice>
              <mc:Fallback>
                <p:oleObj name="Equation" r:id="rId19" imgW="2019240" imgH="78732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2354263"/>
                        <a:ext cx="2027237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50" name="Object 22">
            <a:extLst>
              <a:ext uri="{FF2B5EF4-FFF2-40B4-BE49-F238E27FC236}">
                <a16:creationId xmlns:a16="http://schemas.microsoft.com/office/drawing/2014/main" id="{91889F33-87D1-4C34-9AE8-5BA3045898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75313" y="2349500"/>
          <a:ext cx="18494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69" name="Equation" r:id="rId21" imgW="1841400" imgH="914400" progId="Equation.DSMT4">
                  <p:embed/>
                </p:oleObj>
              </mc:Choice>
              <mc:Fallback>
                <p:oleObj name="Equation" r:id="rId21" imgW="1841400" imgH="9144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313" y="2349500"/>
                        <a:ext cx="184943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51" name="Rectangle 23">
            <a:extLst>
              <a:ext uri="{FF2B5EF4-FFF2-40B4-BE49-F238E27FC236}">
                <a16:creationId xmlns:a16="http://schemas.microsoft.com/office/drawing/2014/main" id="{24B735E3-4F9F-4887-AA49-8B2FCF593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516313"/>
            <a:ext cx="21748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圆锥的体积为</a:t>
            </a:r>
          </a:p>
        </p:txBody>
      </p:sp>
      <p:graphicFrame>
        <p:nvGraphicFramePr>
          <p:cNvPr id="483352" name="Object 24">
            <a:extLst>
              <a:ext uri="{FF2B5EF4-FFF2-40B4-BE49-F238E27FC236}">
                <a16:creationId xmlns:a16="http://schemas.microsoft.com/office/drawing/2014/main" id="{5E996630-B8EE-4A8C-B2FE-4682BD9A95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5063" y="3365500"/>
          <a:ext cx="3822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70" name="Equation" r:id="rId23" imgW="3809880" imgH="927000" progId="Equation.DSMT4">
                  <p:embed/>
                </p:oleObj>
              </mc:Choice>
              <mc:Fallback>
                <p:oleObj name="Equation" r:id="rId23" imgW="3809880" imgH="9270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3365500"/>
                        <a:ext cx="38227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53" name="Object 25">
            <a:extLst>
              <a:ext uri="{FF2B5EF4-FFF2-40B4-BE49-F238E27FC236}">
                <a16:creationId xmlns:a16="http://schemas.microsoft.com/office/drawing/2014/main" id="{05D4915F-FD70-4226-929C-FC7B302676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0263" y="1717675"/>
          <a:ext cx="67198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71" name="Equation" r:id="rId25" imgW="6692760" imgH="558720" progId="Equation.DSMT4">
                  <p:embed/>
                </p:oleObj>
              </mc:Choice>
              <mc:Fallback>
                <p:oleObj name="Equation" r:id="rId25" imgW="6692760" imgH="55872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1717675"/>
                        <a:ext cx="6719887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54" name="Object 26">
            <a:extLst>
              <a:ext uri="{FF2B5EF4-FFF2-40B4-BE49-F238E27FC236}">
                <a16:creationId xmlns:a16="http://schemas.microsoft.com/office/drawing/2014/main" id="{35A7AF6F-DE9D-497F-AC2C-1B597ED027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3716338"/>
          <a:ext cx="13128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72" name="Equation" r:id="rId27" imgW="1307880" imgH="355320" progId="Equation.DSMT4">
                  <p:embed/>
                </p:oleObj>
              </mc:Choice>
              <mc:Fallback>
                <p:oleObj name="Equation" r:id="rId27" imgW="1307880" imgH="35532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3716338"/>
                        <a:ext cx="1312862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55" name="Rectangle 27">
            <a:extLst>
              <a:ext uri="{FF2B5EF4-FFF2-40B4-BE49-F238E27FC236}">
                <a16:creationId xmlns:a16="http://schemas.microsoft.com/office/drawing/2014/main" id="{0CEA0989-0A79-457C-A279-9C361929C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245100"/>
            <a:ext cx="47926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令 </a:t>
            </a:r>
            <a:r>
              <a:rPr lang="en-US" altLang="zh-CN" i="1">
                <a:solidFill>
                  <a:schemeClr val="tx1"/>
                </a:solidFill>
              </a:rPr>
              <a:t>V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i="1">
                <a:solidFill>
                  <a:schemeClr val="tx1"/>
                </a:solidFill>
              </a:rPr>
              <a:t>h</a:t>
            </a:r>
            <a:r>
              <a:rPr lang="en-US" altLang="zh-CN">
                <a:solidFill>
                  <a:schemeClr val="tx1"/>
                </a:solidFill>
              </a:rPr>
              <a:t>)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 0,  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得唯一驻点 </a:t>
            </a:r>
            <a:r>
              <a:rPr lang="en-US" altLang="zh-CN" i="1">
                <a:solidFill>
                  <a:schemeClr val="tx1"/>
                </a:solidFill>
                <a:sym typeface="Symbol" panose="05050102010706020507" pitchFamily="18" charset="2"/>
              </a:rPr>
              <a:t>h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  4</a:t>
            </a:r>
            <a:r>
              <a:rPr lang="en-US" altLang="zh-CN" i="1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</a:p>
        </p:txBody>
      </p:sp>
      <p:graphicFrame>
        <p:nvGraphicFramePr>
          <p:cNvPr id="483356" name="Object 28">
            <a:extLst>
              <a:ext uri="{FF2B5EF4-FFF2-40B4-BE49-F238E27FC236}">
                <a16:creationId xmlns:a16="http://schemas.microsoft.com/office/drawing/2014/main" id="{13EE5F1F-881A-41B2-AD09-6533C57D22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4292600"/>
          <a:ext cx="29956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73" name="Equation" r:id="rId29" imgW="2984400" imgH="952200" progId="Equation.DSMT4">
                  <p:embed/>
                </p:oleObj>
              </mc:Choice>
              <mc:Fallback>
                <p:oleObj name="Equation" r:id="rId29" imgW="2984400" imgH="952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292600"/>
                        <a:ext cx="2995613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57" name="Rectangle 29">
            <a:extLst>
              <a:ext uri="{FF2B5EF4-FFF2-40B4-BE49-F238E27FC236}">
                <a16:creationId xmlns:a16="http://schemas.microsoft.com/office/drawing/2014/main" id="{D84D6FEF-8F9D-443A-86A2-E9980A7C6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876925"/>
            <a:ext cx="44132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此时</a:t>
            </a:r>
            <a:r>
              <a:rPr lang="zh-CN" altLang="en-US">
                <a:solidFill>
                  <a:schemeClr val="tx1"/>
                </a:solidFill>
              </a:rPr>
              <a:t>圆锥的体积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最小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,  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其值为</a:t>
            </a:r>
          </a:p>
        </p:txBody>
      </p:sp>
      <p:graphicFrame>
        <p:nvGraphicFramePr>
          <p:cNvPr id="483358" name="Object 30">
            <a:extLst>
              <a:ext uri="{FF2B5EF4-FFF2-40B4-BE49-F238E27FC236}">
                <a16:creationId xmlns:a16="http://schemas.microsoft.com/office/drawing/2014/main" id="{61B25700-1EDA-4362-BF62-67B3755E3F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9625" y="5734050"/>
          <a:ext cx="146526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74" name="Equation" r:id="rId31" imgW="1460160" imgH="799920" progId="Equation.DSMT4">
                  <p:embed/>
                </p:oleObj>
              </mc:Choice>
              <mc:Fallback>
                <p:oleObj name="Equation" r:id="rId31" imgW="1460160" imgH="79992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5" y="5734050"/>
                        <a:ext cx="1465263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3359" name="Picture 31">
            <a:extLst>
              <a:ext uri="{FF2B5EF4-FFF2-40B4-BE49-F238E27FC236}">
                <a16:creationId xmlns:a16="http://schemas.microsoft.com/office/drawing/2014/main" id="{17D22318-6108-41C1-A723-6B2F8375C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85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46" grpId="0"/>
      <p:bldP spid="483347" grpId="0"/>
      <p:bldP spid="483351" grpId="0"/>
      <p:bldP spid="483355" grpId="0"/>
      <p:bldP spid="4833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3" name="Rectangle 5">
            <a:extLst>
              <a:ext uri="{FF2B5EF4-FFF2-40B4-BE49-F238E27FC236}">
                <a16:creationId xmlns:a16="http://schemas.microsoft.com/office/drawing/2014/main" id="{7CE1A17B-6642-4649-BF23-823F8143C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060575"/>
            <a:ext cx="6254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解</a:t>
            </a:r>
            <a:r>
              <a:rPr lang="en-US" altLang="zh-CN">
                <a:solidFill>
                  <a:schemeClr val="tx1"/>
                </a:solidFill>
              </a:rPr>
              <a:t>:</a:t>
            </a:r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7735" name="Rectangle 7">
            <a:extLst>
              <a:ext uri="{FF2B5EF4-FFF2-40B4-BE49-F238E27FC236}">
                <a16:creationId xmlns:a16="http://schemas.microsoft.com/office/drawing/2014/main" id="{CACD15A1-7F1D-47F5-B460-80383BC2E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060575"/>
            <a:ext cx="31559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方程两边对 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求导得</a:t>
            </a:r>
            <a:endParaRPr lang="zh-CN" altLang="en-US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57736" name="Object 8">
            <a:extLst>
              <a:ext uri="{FF2B5EF4-FFF2-40B4-BE49-F238E27FC236}">
                <a16:creationId xmlns:a16="http://schemas.microsoft.com/office/drawing/2014/main" id="{466B7CF5-548B-4A56-90EA-315E2FCF4C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5263" y="2636838"/>
          <a:ext cx="4584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52" name="Equation" r:id="rId3" imgW="4572000" imgH="457200" progId="Equation.DSMT4">
                  <p:embed/>
                </p:oleObj>
              </mc:Choice>
              <mc:Fallback>
                <p:oleObj name="Equation" r:id="rId3" imgW="45720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2636838"/>
                        <a:ext cx="4584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38" name="Rectangle 10">
            <a:extLst>
              <a:ext uri="{FF2B5EF4-FFF2-40B4-BE49-F238E27FC236}">
                <a16:creationId xmlns:a16="http://schemas.microsoft.com/office/drawing/2014/main" id="{BB58FC7E-565C-43AF-BE6D-2FF412A0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155950"/>
            <a:ext cx="26558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令 </a:t>
            </a:r>
            <a:r>
              <a:rPr lang="en-US" altLang="zh-CN" i="1">
                <a:solidFill>
                  <a:schemeClr val="tx1"/>
                </a:solidFill>
              </a:rPr>
              <a:t>y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  </a:t>
            </a:r>
            <a:r>
              <a:rPr lang="en-US" altLang="zh-CN">
                <a:solidFill>
                  <a:schemeClr val="tx1"/>
                </a:solidFill>
              </a:rPr>
              <a:t>0 </a:t>
            </a:r>
            <a:r>
              <a:rPr lang="zh-CN" altLang="en-US">
                <a:solidFill>
                  <a:schemeClr val="tx1"/>
                </a:solidFill>
              </a:rPr>
              <a:t>得 </a:t>
            </a:r>
            <a:r>
              <a:rPr lang="en-US" altLang="zh-CN" i="1">
                <a:solidFill>
                  <a:schemeClr val="tx1"/>
                </a:solidFill>
              </a:rPr>
              <a:t>y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 </a:t>
            </a:r>
            <a:r>
              <a:rPr lang="en-US" altLang="zh-CN" i="1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endParaRPr lang="en-US" altLang="zh-CN" b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57739" name="Rectangle 11">
            <a:extLst>
              <a:ext uri="{FF2B5EF4-FFF2-40B4-BE49-F238E27FC236}">
                <a16:creationId xmlns:a16="http://schemas.microsoft.com/office/drawing/2014/main" id="{D38FE18F-3875-4C8C-A8A8-16C452C16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3155950"/>
            <a:ext cx="21748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代入原方程得</a:t>
            </a:r>
            <a:endParaRPr lang="zh-CN" altLang="en-US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57740" name="Object 12">
            <a:extLst>
              <a:ext uri="{FF2B5EF4-FFF2-40B4-BE49-F238E27FC236}">
                <a16:creationId xmlns:a16="http://schemas.microsoft.com/office/drawing/2014/main" id="{CE92DB8B-274E-4BEE-A576-D667404347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3789363"/>
          <a:ext cx="17954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53" name="Equation" r:id="rId5" imgW="1790640" imgH="444240" progId="Equation.DSMT4">
                  <p:embed/>
                </p:oleObj>
              </mc:Choice>
              <mc:Fallback>
                <p:oleObj name="Equation" r:id="rId5" imgW="1790640" imgH="4442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789363"/>
                        <a:ext cx="179546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41" name="Object 13">
            <a:extLst>
              <a:ext uri="{FF2B5EF4-FFF2-40B4-BE49-F238E27FC236}">
                <a16:creationId xmlns:a16="http://schemas.microsoft.com/office/drawing/2014/main" id="{A1168EA3-EF9A-4EA3-915C-A01A74456C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8838" y="3770313"/>
          <a:ext cx="3235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54" name="Equation" r:id="rId7" imgW="3225600" imgH="457200" progId="Equation.DSMT4">
                  <p:embed/>
                </p:oleObj>
              </mc:Choice>
              <mc:Fallback>
                <p:oleObj name="Equation" r:id="rId7" imgW="3225600" imgH="457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3770313"/>
                        <a:ext cx="32353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42" name="Rectangle 14">
            <a:extLst>
              <a:ext uri="{FF2B5EF4-FFF2-40B4-BE49-F238E27FC236}">
                <a16:creationId xmlns:a16="http://schemas.microsoft.com/office/drawing/2014/main" id="{B72F013E-F9D0-4E06-A446-E6CD9FCAA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306888"/>
            <a:ext cx="31400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驻点为</a:t>
            </a:r>
            <a:r>
              <a:rPr lang="zh-CN" altLang="en-US" i="1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 1 ( </a:t>
            </a:r>
            <a:r>
              <a:rPr lang="en-US" altLang="zh-CN" i="1">
                <a:solidFill>
                  <a:schemeClr val="tx1"/>
                </a:solidFill>
                <a:sym typeface="Symbol" panose="05050102010706020507" pitchFamily="18" charset="2"/>
              </a:rPr>
              <a:t>y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  1 )</a:t>
            </a:r>
            <a:r>
              <a:rPr lang="en-US" altLang="zh-CN">
                <a:solidFill>
                  <a:schemeClr val="tx1"/>
                </a:solidFill>
              </a:rPr>
              <a:t>.</a:t>
            </a:r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7743" name="Rectangle 15">
            <a:extLst>
              <a:ext uri="{FF2B5EF4-FFF2-40B4-BE49-F238E27FC236}">
                <a16:creationId xmlns:a16="http://schemas.microsoft.com/office/drawing/2014/main" id="{D1C5641C-D376-41C2-81F2-AAF4E79C1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5" y="2636838"/>
            <a:ext cx="5683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(1)</a:t>
            </a:r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7744" name="Rectangle 16">
            <a:extLst>
              <a:ext uri="{FF2B5EF4-FFF2-40B4-BE49-F238E27FC236}">
                <a16:creationId xmlns:a16="http://schemas.microsoft.com/office/drawing/2014/main" id="{4AB84B14-6C99-4824-9DD1-8C70A2D0A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306888"/>
            <a:ext cx="35401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方程</a:t>
            </a:r>
            <a:r>
              <a:rPr lang="en-US" altLang="zh-CN">
                <a:solidFill>
                  <a:schemeClr val="tx1"/>
                </a:solidFill>
              </a:rPr>
              <a:t>(1)</a:t>
            </a:r>
            <a:r>
              <a:rPr lang="zh-CN" altLang="en-US">
                <a:solidFill>
                  <a:schemeClr val="tx1"/>
                </a:solidFill>
              </a:rPr>
              <a:t>两边对 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求导得</a:t>
            </a:r>
            <a:endParaRPr lang="zh-CN" altLang="en-US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57745" name="Object 17">
            <a:extLst>
              <a:ext uri="{FF2B5EF4-FFF2-40B4-BE49-F238E27FC236}">
                <a16:creationId xmlns:a16="http://schemas.microsoft.com/office/drawing/2014/main" id="{DD06B992-EE96-4B0F-92F1-CFD73DC0FF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738" y="4868863"/>
          <a:ext cx="80851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55" name="Equation" r:id="rId9" imgW="8001000" imgH="457200" progId="Equation.DSMT4">
                  <p:embed/>
                </p:oleObj>
              </mc:Choice>
              <mc:Fallback>
                <p:oleObj name="Equation" r:id="rId9" imgW="8001000" imgH="457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4868863"/>
                        <a:ext cx="80851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46" name="Rectangle 18">
            <a:extLst>
              <a:ext uri="{FF2B5EF4-FFF2-40B4-BE49-F238E27FC236}">
                <a16:creationId xmlns:a16="http://schemas.microsoft.com/office/drawing/2014/main" id="{2AC1E2F3-B381-40BB-B89C-13105AE44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459413"/>
            <a:ext cx="39068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将</a:t>
            </a:r>
            <a:r>
              <a:rPr lang="zh-CN" altLang="en-US" i="1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 </a:t>
            </a:r>
            <a:r>
              <a:rPr lang="en-US" altLang="zh-CN" i="1">
                <a:solidFill>
                  <a:schemeClr val="tx1"/>
                </a:solidFill>
                <a:sym typeface="Symbol" panose="05050102010706020507" pitchFamily="18" charset="2"/>
              </a:rPr>
              <a:t>y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  1,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en-US" altLang="zh-CN" i="1">
                <a:solidFill>
                  <a:schemeClr val="tx1"/>
                </a:solidFill>
              </a:rPr>
              <a:t>y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  </a:t>
            </a:r>
            <a:r>
              <a:rPr lang="en-US" altLang="zh-CN">
                <a:solidFill>
                  <a:schemeClr val="tx1"/>
                </a:solidFill>
              </a:rPr>
              <a:t>0 </a:t>
            </a:r>
            <a:r>
              <a:rPr lang="zh-CN" altLang="en-US">
                <a:solidFill>
                  <a:schemeClr val="tx1"/>
                </a:solidFill>
              </a:rPr>
              <a:t>代入得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zh-CN" altLang="en-US" b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457747" name="Object 19">
            <a:extLst>
              <a:ext uri="{FF2B5EF4-FFF2-40B4-BE49-F238E27FC236}">
                <a16:creationId xmlns:a16="http://schemas.microsoft.com/office/drawing/2014/main" id="{B8FC5BC8-064B-4D26-8E25-0CE5386853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8763" y="5305425"/>
          <a:ext cx="187166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56" name="Equation" r:id="rId11" imgW="1866600" imgH="787320" progId="Equation.DSMT4">
                  <p:embed/>
                </p:oleObj>
              </mc:Choice>
              <mc:Fallback>
                <p:oleObj name="Equation" r:id="rId11" imgW="1866600" imgH="78732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5305425"/>
                        <a:ext cx="1871662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48" name="Rectangle 20">
            <a:extLst>
              <a:ext uri="{FF2B5EF4-FFF2-40B4-BE49-F238E27FC236}">
                <a16:creationId xmlns:a16="http://schemas.microsoft.com/office/drawing/2014/main" id="{CAD87BDA-26FD-4B75-84FA-7F53C890B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035675"/>
            <a:ext cx="35020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所以</a:t>
            </a:r>
            <a:r>
              <a:rPr lang="zh-CN" altLang="en-US" i="1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 1 </a:t>
            </a:r>
            <a:r>
              <a:rPr lang="zh-CN" altLang="en-US">
                <a:solidFill>
                  <a:schemeClr val="tx1"/>
                </a:solidFill>
              </a:rPr>
              <a:t>是极小值点</a:t>
            </a:r>
            <a:r>
              <a:rPr lang="en-US" altLang="zh-CN">
                <a:solidFill>
                  <a:schemeClr val="tx1"/>
                </a:solidFill>
              </a:rPr>
              <a:t>.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en-US" altLang="zh-CN" b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57749" name="Line 21">
            <a:extLst>
              <a:ext uri="{FF2B5EF4-FFF2-40B4-BE49-F238E27FC236}">
                <a16:creationId xmlns:a16="http://schemas.microsoft.com/office/drawing/2014/main" id="{1DF145AA-97D6-4EE4-B2C1-C633BA985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750" name="Rectangle 22">
            <a:extLst>
              <a:ext uri="{FF2B5EF4-FFF2-40B4-BE49-F238E27FC236}">
                <a16:creationId xmlns:a16="http://schemas.microsoft.com/office/drawing/2014/main" id="{A5470E4B-BD3D-4E7B-BA92-5CD505F28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1588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综合题与应用题选讲</a:t>
            </a:r>
          </a:p>
        </p:txBody>
      </p:sp>
      <p:pic>
        <p:nvPicPr>
          <p:cNvPr id="457751" name="Picture 23">
            <a:extLst>
              <a:ext uri="{FF2B5EF4-FFF2-40B4-BE49-F238E27FC236}">
                <a16:creationId xmlns:a16="http://schemas.microsoft.com/office/drawing/2014/main" id="{66DECB1C-0999-464A-A776-BCCAC2014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7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7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7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5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3" grpId="0"/>
      <p:bldP spid="457735" grpId="0"/>
      <p:bldP spid="457738" grpId="0"/>
      <p:bldP spid="457739" grpId="0"/>
      <p:bldP spid="457742" grpId="0"/>
      <p:bldP spid="457743" grpId="0"/>
      <p:bldP spid="457744" grpId="0"/>
      <p:bldP spid="457746" grpId="0"/>
      <p:bldP spid="4577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405" name="Picture 5">
            <a:extLst>
              <a:ext uri="{FF2B5EF4-FFF2-40B4-BE49-F238E27FC236}">
                <a16:creationId xmlns:a16="http://schemas.microsoft.com/office/drawing/2014/main" id="{A9BAE25A-D14D-4139-852B-241A11ED9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36613"/>
            <a:ext cx="8532813" cy="214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6417" name="Object 17">
            <a:extLst>
              <a:ext uri="{FF2B5EF4-FFF2-40B4-BE49-F238E27FC236}">
                <a16:creationId xmlns:a16="http://schemas.microsoft.com/office/drawing/2014/main" id="{3E6FE318-592D-4903-BCE4-642622AA5C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868863"/>
          <a:ext cx="26368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24" name="Equation" r:id="rId4" imgW="2628720" imgH="876240" progId="Equation.DSMT4">
                  <p:embed/>
                </p:oleObj>
              </mc:Choice>
              <mc:Fallback>
                <p:oleObj name="Equation" r:id="rId4" imgW="2628720" imgH="8762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868863"/>
                        <a:ext cx="2636838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02" name="Line 2">
            <a:extLst>
              <a:ext uri="{FF2B5EF4-FFF2-40B4-BE49-F238E27FC236}">
                <a16:creationId xmlns:a16="http://schemas.microsoft.com/office/drawing/2014/main" id="{ED5B9123-9DC1-4874-AD4F-9BB3556F0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6F86D2AA-2BC1-4F64-890A-A50A2A31E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1588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综合题与应用题选讲</a:t>
            </a:r>
          </a:p>
        </p:txBody>
      </p:sp>
      <p:sp>
        <p:nvSpPr>
          <p:cNvPr id="486404" name="Rectangle 4">
            <a:extLst>
              <a:ext uri="{FF2B5EF4-FFF2-40B4-BE49-F238E27FC236}">
                <a16:creationId xmlns:a16="http://schemas.microsoft.com/office/drawing/2014/main" id="{EC5F7A0F-CF83-480C-B185-FA1CED2F7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300413"/>
            <a:ext cx="6254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解</a:t>
            </a:r>
            <a:r>
              <a:rPr lang="en-US" altLang="zh-CN">
                <a:solidFill>
                  <a:schemeClr val="tx1"/>
                </a:solidFill>
              </a:rPr>
              <a:t>:</a:t>
            </a:r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6406" name="Object 6">
            <a:extLst>
              <a:ext uri="{FF2B5EF4-FFF2-40B4-BE49-F238E27FC236}">
                <a16:creationId xmlns:a16="http://schemas.microsoft.com/office/drawing/2014/main" id="{013152BB-0991-4562-92C8-39A770A74E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7913" y="3135313"/>
          <a:ext cx="15414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25" name="Equation" r:id="rId6" imgW="1536480" imgH="863280" progId="Equation.DSMT4">
                  <p:embed/>
                </p:oleObj>
              </mc:Choice>
              <mc:Fallback>
                <p:oleObj name="Equation" r:id="rId6" imgW="1536480" imgH="863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3135313"/>
                        <a:ext cx="1541462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7" name="Object 7">
            <a:extLst>
              <a:ext uri="{FF2B5EF4-FFF2-40B4-BE49-F238E27FC236}">
                <a16:creationId xmlns:a16="http://schemas.microsoft.com/office/drawing/2014/main" id="{B91765E8-983B-4327-8550-DB76FFE55E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068638"/>
          <a:ext cx="1184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26" name="Equation" r:id="rId8" imgW="1180800" imgH="876240" progId="Equation.DSMT4">
                  <p:embed/>
                </p:oleObj>
              </mc:Choice>
              <mc:Fallback>
                <p:oleObj name="Equation" r:id="rId8" imgW="1180800" imgH="876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68638"/>
                        <a:ext cx="1184275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8" name="Object 8">
            <a:extLst>
              <a:ext uri="{FF2B5EF4-FFF2-40B4-BE49-F238E27FC236}">
                <a16:creationId xmlns:a16="http://schemas.microsoft.com/office/drawing/2014/main" id="{E5BF6B3C-7702-454A-953B-49FD4322C6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0188" y="3068638"/>
          <a:ext cx="30067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27" name="Equation" r:id="rId10" imgW="2997000" imgH="927000" progId="Equation.DSMT4">
                  <p:embed/>
                </p:oleObj>
              </mc:Choice>
              <mc:Fallback>
                <p:oleObj name="Equation" r:id="rId10" imgW="2997000" imgH="927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188" y="3068638"/>
                        <a:ext cx="3006725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9" name="Object 9">
            <a:extLst>
              <a:ext uri="{FF2B5EF4-FFF2-40B4-BE49-F238E27FC236}">
                <a16:creationId xmlns:a16="http://schemas.microsoft.com/office/drawing/2014/main" id="{ED9DBE93-2030-4A5B-806A-AEE5E30EF1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26288" y="3135313"/>
          <a:ext cx="15668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28" name="Equation" r:id="rId12" imgW="1562040" imgH="888840" progId="Equation.DSMT4">
                  <p:embed/>
                </p:oleObj>
              </mc:Choice>
              <mc:Fallback>
                <p:oleObj name="Equation" r:id="rId12" imgW="1562040" imgH="8888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6288" y="3135313"/>
                        <a:ext cx="1566862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10" name="Rectangle 10">
            <a:extLst>
              <a:ext uri="{FF2B5EF4-FFF2-40B4-BE49-F238E27FC236}">
                <a16:creationId xmlns:a16="http://schemas.microsoft.com/office/drawing/2014/main" id="{E9CBC2B4-7F67-4576-9D7E-6D57E6798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097338"/>
            <a:ext cx="5159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令</a:t>
            </a:r>
            <a:endParaRPr lang="zh-CN" altLang="en-US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6411" name="Object 11">
            <a:extLst>
              <a:ext uri="{FF2B5EF4-FFF2-40B4-BE49-F238E27FC236}">
                <a16:creationId xmlns:a16="http://schemas.microsoft.com/office/drawing/2014/main" id="{161AD096-A92D-4354-A23B-4BB969907E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600" y="3998913"/>
          <a:ext cx="10953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29" name="Equation" r:id="rId14" imgW="1091880" imgH="799920" progId="Equation.DSMT4">
                  <p:embed/>
                </p:oleObj>
              </mc:Choice>
              <mc:Fallback>
                <p:oleObj name="Equation" r:id="rId14" imgW="1091880" imgH="7999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3998913"/>
                        <a:ext cx="109537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12" name="Rectangle 12">
            <a:extLst>
              <a:ext uri="{FF2B5EF4-FFF2-40B4-BE49-F238E27FC236}">
                <a16:creationId xmlns:a16="http://schemas.microsoft.com/office/drawing/2014/main" id="{D9D22329-0090-44B7-ABE1-1FCE96671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097338"/>
            <a:ext cx="5143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得</a:t>
            </a:r>
            <a:endParaRPr lang="zh-CN" altLang="en-US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6413" name="Object 13">
            <a:extLst>
              <a:ext uri="{FF2B5EF4-FFF2-40B4-BE49-F238E27FC236}">
                <a16:creationId xmlns:a16="http://schemas.microsoft.com/office/drawing/2014/main" id="{77DAC1F6-7220-4553-8153-2CC0952573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0925" y="4221163"/>
          <a:ext cx="91598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30" name="Equation" r:id="rId16" imgW="914400" imgH="291960" progId="Equation.DSMT4">
                  <p:embed/>
                </p:oleObj>
              </mc:Choice>
              <mc:Fallback>
                <p:oleObj name="Equation" r:id="rId16" imgW="914400" imgH="2919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4221163"/>
                        <a:ext cx="915988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14" name="Object 14">
            <a:extLst>
              <a:ext uri="{FF2B5EF4-FFF2-40B4-BE49-F238E27FC236}">
                <a16:creationId xmlns:a16="http://schemas.microsoft.com/office/drawing/2014/main" id="{877A7835-1196-4684-8029-A4245C8CF3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4868863"/>
          <a:ext cx="226853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31" name="Equation" r:id="rId18" imgW="2260440" imgH="876240" progId="Equation.DSMT4">
                  <p:embed/>
                </p:oleObj>
              </mc:Choice>
              <mc:Fallback>
                <p:oleObj name="Equation" r:id="rId18" imgW="2260440" imgH="8762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868863"/>
                        <a:ext cx="2268537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18" name="Rectangle 18">
            <a:extLst>
              <a:ext uri="{FF2B5EF4-FFF2-40B4-BE49-F238E27FC236}">
                <a16:creationId xmlns:a16="http://schemas.microsoft.com/office/drawing/2014/main" id="{6705C26C-F68D-4553-85C3-176102CD2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892800"/>
            <a:ext cx="847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所以</a:t>
            </a:r>
            <a:endParaRPr lang="zh-CN" altLang="en-US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6419" name="Object 19">
            <a:extLst>
              <a:ext uri="{FF2B5EF4-FFF2-40B4-BE49-F238E27FC236}">
                <a16:creationId xmlns:a16="http://schemas.microsoft.com/office/drawing/2014/main" id="{952AC881-DDA8-4295-8BD3-18D325EAD1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8538" y="5727700"/>
          <a:ext cx="14906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32" name="Equation" r:id="rId20" imgW="1485720" imgH="799920" progId="Equation.DSMT4">
                  <p:embed/>
                </p:oleObj>
              </mc:Choice>
              <mc:Fallback>
                <p:oleObj name="Equation" r:id="rId20" imgW="1485720" imgH="79992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5727700"/>
                        <a:ext cx="1490662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20" name="Rectangle 20">
            <a:extLst>
              <a:ext uri="{FF2B5EF4-FFF2-40B4-BE49-F238E27FC236}">
                <a16:creationId xmlns:a16="http://schemas.microsoft.com/office/drawing/2014/main" id="{63152AF6-7EA5-498F-9488-7D269287F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5892800"/>
            <a:ext cx="18430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为极小值；</a:t>
            </a:r>
            <a:endParaRPr lang="zh-CN" altLang="en-US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6422" name="Object 22">
            <a:extLst>
              <a:ext uri="{FF2B5EF4-FFF2-40B4-BE49-F238E27FC236}">
                <a16:creationId xmlns:a16="http://schemas.microsoft.com/office/drawing/2014/main" id="{8B1CF3D4-1705-41E9-AB02-787174FE2C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5949950"/>
          <a:ext cx="13128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33" name="Equation" r:id="rId22" imgW="1307880" imgH="457200" progId="Equation.DSMT4">
                  <p:embed/>
                </p:oleObj>
              </mc:Choice>
              <mc:Fallback>
                <p:oleObj name="Equation" r:id="rId22" imgW="1307880" imgH="457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949950"/>
                        <a:ext cx="13128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23" name="Rectangle 23">
            <a:extLst>
              <a:ext uri="{FF2B5EF4-FFF2-40B4-BE49-F238E27FC236}">
                <a16:creationId xmlns:a16="http://schemas.microsoft.com/office/drawing/2014/main" id="{A4E14A70-770E-434D-A9DE-60106CBC0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763" y="5892800"/>
            <a:ext cx="1676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为极大值</a:t>
            </a:r>
            <a:r>
              <a:rPr lang="en-US" altLang="zh-CN">
                <a:solidFill>
                  <a:schemeClr val="tx1"/>
                </a:solidFill>
              </a:rPr>
              <a:t>. </a:t>
            </a:r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8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4" grpId="0"/>
      <p:bldP spid="486410" grpId="0"/>
      <p:bldP spid="486412" grpId="0"/>
      <p:bldP spid="486418" grpId="0"/>
      <p:bldP spid="486420" grpId="0"/>
      <p:bldP spid="4864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594" name="Picture 2">
            <a:extLst>
              <a:ext uri="{FF2B5EF4-FFF2-40B4-BE49-F238E27FC236}">
                <a16:creationId xmlns:a16="http://schemas.microsoft.com/office/drawing/2014/main" id="{ADB94C84-2193-4E27-8782-B1B8EAB5D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36613"/>
            <a:ext cx="8532813" cy="214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4596" name="Line 4">
            <a:extLst>
              <a:ext uri="{FF2B5EF4-FFF2-40B4-BE49-F238E27FC236}">
                <a16:creationId xmlns:a16="http://schemas.microsoft.com/office/drawing/2014/main" id="{0886D98A-537C-4DC0-A490-F15391EF1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4597" name="Rectangle 5">
            <a:extLst>
              <a:ext uri="{FF2B5EF4-FFF2-40B4-BE49-F238E27FC236}">
                <a16:creationId xmlns:a16="http://schemas.microsoft.com/office/drawing/2014/main" id="{4A694D63-B982-4A89-B3E2-3FE842058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1588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综合题与应用题选讲</a:t>
            </a:r>
          </a:p>
        </p:txBody>
      </p:sp>
      <p:sp>
        <p:nvSpPr>
          <p:cNvPr id="494603" name="Rectangle 11">
            <a:extLst>
              <a:ext uri="{FF2B5EF4-FFF2-40B4-BE49-F238E27FC236}">
                <a16:creationId xmlns:a16="http://schemas.microsoft.com/office/drawing/2014/main" id="{766692EF-495A-4E85-BCB4-1E075C4B3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292600"/>
            <a:ext cx="3613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当 </a:t>
            </a:r>
            <a:r>
              <a:rPr lang="en-US" altLang="zh-CN" i="1">
                <a:solidFill>
                  <a:schemeClr val="tx1"/>
                </a:solidFill>
              </a:rPr>
              <a:t>t</a:t>
            </a:r>
            <a:r>
              <a:rPr lang="en-US" altLang="zh-CN">
                <a:solidFill>
                  <a:schemeClr val="tx1"/>
                </a:solidFill>
              </a:rPr>
              <a:t> &lt; 0 (</a:t>
            </a:r>
            <a:r>
              <a:rPr lang="zh-CN" altLang="en-US">
                <a:solidFill>
                  <a:schemeClr val="tx1"/>
                </a:solidFill>
              </a:rPr>
              <a:t>即 </a:t>
            </a:r>
            <a:r>
              <a:rPr lang="en-US" altLang="zh-CN" i="1">
                <a:solidFill>
                  <a:schemeClr val="tx1"/>
                </a:solidFill>
              </a:rPr>
              <a:t>x </a:t>
            </a:r>
            <a:r>
              <a:rPr lang="en-US" altLang="zh-CN">
                <a:solidFill>
                  <a:schemeClr val="tx1"/>
                </a:solidFill>
              </a:rPr>
              <a:t>&lt; 1/3) </a:t>
            </a:r>
            <a:r>
              <a:rPr lang="zh-CN" altLang="en-US">
                <a:solidFill>
                  <a:schemeClr val="tx1"/>
                </a:solidFill>
              </a:rPr>
              <a:t>时，</a:t>
            </a:r>
            <a:endParaRPr lang="zh-CN" altLang="en-US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4604" name="Object 12">
            <a:extLst>
              <a:ext uri="{FF2B5EF4-FFF2-40B4-BE49-F238E27FC236}">
                <a16:creationId xmlns:a16="http://schemas.microsoft.com/office/drawing/2014/main" id="{4BF3AAC0-2F64-4550-8E0D-1E5A9CED08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4076700"/>
          <a:ext cx="12477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24" name="Equation" r:id="rId4" imgW="1244520" imgH="876240" progId="Equation.DSMT4">
                  <p:embed/>
                </p:oleObj>
              </mc:Choice>
              <mc:Fallback>
                <p:oleObj name="Equation" r:id="rId4" imgW="1244520" imgH="8762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076700"/>
                        <a:ext cx="1247775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08" name="Rectangle 16">
            <a:extLst>
              <a:ext uri="{FF2B5EF4-FFF2-40B4-BE49-F238E27FC236}">
                <a16:creationId xmlns:a16="http://schemas.microsoft.com/office/drawing/2014/main" id="{B833016F-EBDF-4F53-BC07-1904F3048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308475"/>
            <a:ext cx="22574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所以凸区间为 </a:t>
            </a:r>
          </a:p>
        </p:txBody>
      </p:sp>
      <p:graphicFrame>
        <p:nvGraphicFramePr>
          <p:cNvPr id="494609" name="Object 17">
            <a:extLst>
              <a:ext uri="{FF2B5EF4-FFF2-40B4-BE49-F238E27FC236}">
                <a16:creationId xmlns:a16="http://schemas.microsoft.com/office/drawing/2014/main" id="{25F7BDF7-6DC6-42E6-993D-FDDAE79E09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48500" y="5313363"/>
          <a:ext cx="15160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25" name="Equation" r:id="rId6" imgW="1511280" imgH="355320" progId="Equation.DSMT4">
                  <p:embed/>
                </p:oleObj>
              </mc:Choice>
              <mc:Fallback>
                <p:oleObj name="Equation" r:id="rId6" imgW="1511280" imgH="35532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5313363"/>
                        <a:ext cx="1516063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13" name="Rectangle 21">
            <a:extLst>
              <a:ext uri="{FF2B5EF4-FFF2-40B4-BE49-F238E27FC236}">
                <a16:creationId xmlns:a16="http://schemas.microsoft.com/office/drawing/2014/main" id="{97F01E19-84D0-4A08-B1A8-94A50935F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229225"/>
            <a:ext cx="3613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当 </a:t>
            </a:r>
            <a:r>
              <a:rPr lang="en-US" altLang="zh-CN" i="1">
                <a:solidFill>
                  <a:schemeClr val="tx1"/>
                </a:solidFill>
              </a:rPr>
              <a:t>t</a:t>
            </a:r>
            <a:r>
              <a:rPr lang="en-US" altLang="zh-CN">
                <a:solidFill>
                  <a:schemeClr val="tx1"/>
                </a:solidFill>
              </a:rPr>
              <a:t> &gt; 0 (</a:t>
            </a:r>
            <a:r>
              <a:rPr lang="zh-CN" altLang="en-US">
                <a:solidFill>
                  <a:schemeClr val="tx1"/>
                </a:solidFill>
              </a:rPr>
              <a:t>即 </a:t>
            </a:r>
            <a:r>
              <a:rPr lang="en-US" altLang="zh-CN" i="1">
                <a:solidFill>
                  <a:schemeClr val="tx1"/>
                </a:solidFill>
              </a:rPr>
              <a:t>x </a:t>
            </a:r>
            <a:r>
              <a:rPr lang="en-US" altLang="zh-CN">
                <a:solidFill>
                  <a:schemeClr val="tx1"/>
                </a:solidFill>
              </a:rPr>
              <a:t>&gt; 1/3) </a:t>
            </a:r>
            <a:r>
              <a:rPr lang="zh-CN" altLang="en-US">
                <a:solidFill>
                  <a:schemeClr val="tx1"/>
                </a:solidFill>
              </a:rPr>
              <a:t>时，</a:t>
            </a:r>
          </a:p>
        </p:txBody>
      </p:sp>
      <p:graphicFrame>
        <p:nvGraphicFramePr>
          <p:cNvPr id="494614" name="Object 22">
            <a:extLst>
              <a:ext uri="{FF2B5EF4-FFF2-40B4-BE49-F238E27FC236}">
                <a16:creationId xmlns:a16="http://schemas.microsoft.com/office/drawing/2014/main" id="{F0D9FFE9-1C88-4020-AD95-2586846422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9350" y="5013325"/>
          <a:ext cx="12477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26" name="Equation" r:id="rId8" imgW="1244520" imgH="876240" progId="Equation.DSMT4">
                  <p:embed/>
                </p:oleObj>
              </mc:Choice>
              <mc:Fallback>
                <p:oleObj name="Equation" r:id="rId8" imgW="1244520" imgH="8762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0" y="5013325"/>
                        <a:ext cx="1247775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15" name="Rectangle 23">
            <a:extLst>
              <a:ext uri="{FF2B5EF4-FFF2-40B4-BE49-F238E27FC236}">
                <a16:creationId xmlns:a16="http://schemas.microsoft.com/office/drawing/2014/main" id="{83414A65-914A-4CB1-AF64-5948A56C1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949950"/>
            <a:ext cx="1257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拐点为 </a:t>
            </a:r>
          </a:p>
        </p:txBody>
      </p:sp>
      <p:graphicFrame>
        <p:nvGraphicFramePr>
          <p:cNvPr id="494616" name="Object 24">
            <a:extLst>
              <a:ext uri="{FF2B5EF4-FFF2-40B4-BE49-F238E27FC236}">
                <a16:creationId xmlns:a16="http://schemas.microsoft.com/office/drawing/2014/main" id="{D99BB5BD-A8A1-476F-93C4-03DDEAD6DF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9925" y="4365625"/>
          <a:ext cx="14779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27" name="Equation" r:id="rId10" imgW="1473120" imgH="355320" progId="Equation.DSMT4">
                  <p:embed/>
                </p:oleObj>
              </mc:Choice>
              <mc:Fallback>
                <p:oleObj name="Equation" r:id="rId10" imgW="1473120" imgH="35532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4365625"/>
                        <a:ext cx="1477963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17" name="Rectangle 25">
            <a:extLst>
              <a:ext uri="{FF2B5EF4-FFF2-40B4-BE49-F238E27FC236}">
                <a16:creationId xmlns:a16="http://schemas.microsoft.com/office/drawing/2014/main" id="{ADA4EAF0-9B62-4727-A2F2-4F2D841F8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5245100"/>
            <a:ext cx="22574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所以凹区间为 </a:t>
            </a:r>
          </a:p>
        </p:txBody>
      </p:sp>
      <p:graphicFrame>
        <p:nvGraphicFramePr>
          <p:cNvPr id="494618" name="Object 26">
            <a:extLst>
              <a:ext uri="{FF2B5EF4-FFF2-40B4-BE49-F238E27FC236}">
                <a16:creationId xmlns:a16="http://schemas.microsoft.com/office/drawing/2014/main" id="{ABD79D90-EB07-4C2B-9644-0862F12401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2075" y="6021388"/>
          <a:ext cx="15541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28" name="Equation" r:id="rId12" imgW="1549080" imgH="355320" progId="Equation.DSMT4">
                  <p:embed/>
                </p:oleObj>
              </mc:Choice>
              <mc:Fallback>
                <p:oleObj name="Equation" r:id="rId12" imgW="1549080" imgH="35532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6021388"/>
                        <a:ext cx="1554163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19" name="Rectangle 27">
            <a:extLst>
              <a:ext uri="{FF2B5EF4-FFF2-40B4-BE49-F238E27FC236}">
                <a16:creationId xmlns:a16="http://schemas.microsoft.com/office/drawing/2014/main" id="{81FFD49D-7997-4ECF-A01D-A63BBE0BE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300413"/>
            <a:ext cx="6254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解</a:t>
            </a:r>
            <a:r>
              <a:rPr lang="en-US" altLang="zh-CN">
                <a:solidFill>
                  <a:schemeClr val="tx1"/>
                </a:solidFill>
              </a:rPr>
              <a:t>:</a:t>
            </a:r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4620" name="Object 28">
            <a:extLst>
              <a:ext uri="{FF2B5EF4-FFF2-40B4-BE49-F238E27FC236}">
                <a16:creationId xmlns:a16="http://schemas.microsoft.com/office/drawing/2014/main" id="{7B0A0E06-14CE-47C1-A8E9-2891B301B9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7913" y="3135313"/>
          <a:ext cx="15414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29" name="Equation" r:id="rId14" imgW="1536480" imgH="863280" progId="Equation.DSMT4">
                  <p:embed/>
                </p:oleObj>
              </mc:Choice>
              <mc:Fallback>
                <p:oleObj name="Equation" r:id="rId14" imgW="1536480" imgH="86328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3135313"/>
                        <a:ext cx="1541462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21" name="Object 29">
            <a:extLst>
              <a:ext uri="{FF2B5EF4-FFF2-40B4-BE49-F238E27FC236}">
                <a16:creationId xmlns:a16="http://schemas.microsoft.com/office/drawing/2014/main" id="{76D961D6-B3E4-4D42-956F-DBEC25EFA1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068638"/>
          <a:ext cx="1184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30" name="Equation" r:id="rId16" imgW="1180800" imgH="876240" progId="Equation.DSMT4">
                  <p:embed/>
                </p:oleObj>
              </mc:Choice>
              <mc:Fallback>
                <p:oleObj name="Equation" r:id="rId16" imgW="1180800" imgH="87624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68638"/>
                        <a:ext cx="1184275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22" name="Object 30">
            <a:extLst>
              <a:ext uri="{FF2B5EF4-FFF2-40B4-BE49-F238E27FC236}">
                <a16:creationId xmlns:a16="http://schemas.microsoft.com/office/drawing/2014/main" id="{69A95978-4775-487D-93CE-EF1F385962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0188" y="3068638"/>
          <a:ext cx="30067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31" name="Equation" r:id="rId18" imgW="2997000" imgH="927000" progId="Equation.DSMT4">
                  <p:embed/>
                </p:oleObj>
              </mc:Choice>
              <mc:Fallback>
                <p:oleObj name="Equation" r:id="rId18" imgW="2997000" imgH="9270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188" y="3068638"/>
                        <a:ext cx="3006725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23" name="Object 31">
            <a:extLst>
              <a:ext uri="{FF2B5EF4-FFF2-40B4-BE49-F238E27FC236}">
                <a16:creationId xmlns:a16="http://schemas.microsoft.com/office/drawing/2014/main" id="{0DDD0EA9-DE30-4263-A7F7-B68B37C0CA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26288" y="3135313"/>
          <a:ext cx="15668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32" name="Equation" r:id="rId20" imgW="1562040" imgH="888840" progId="Equation.DSMT4">
                  <p:embed/>
                </p:oleObj>
              </mc:Choice>
              <mc:Fallback>
                <p:oleObj name="Equation" r:id="rId20" imgW="1562040" imgH="88884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6288" y="3135313"/>
                        <a:ext cx="1566862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3" grpId="0"/>
      <p:bldP spid="494608" grpId="0"/>
      <p:bldP spid="494613" grpId="0"/>
      <p:bldP spid="494615" grpId="0"/>
      <p:bldP spid="4946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5" name="Line 9">
            <a:extLst>
              <a:ext uri="{FF2B5EF4-FFF2-40B4-BE49-F238E27FC236}">
                <a16:creationId xmlns:a16="http://schemas.microsoft.com/office/drawing/2014/main" id="{5CBB5C87-75AD-4778-B89B-C7DF8BFAC45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9786" name="Rectangle 10">
            <a:extLst>
              <a:ext uri="{FF2B5EF4-FFF2-40B4-BE49-F238E27FC236}">
                <a16:creationId xmlns:a16="http://schemas.microsoft.com/office/drawing/2014/main" id="{A1E5D68B-BA8A-433F-8245-1C47893A6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1588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综合题与应用题选讲</a:t>
            </a:r>
          </a:p>
        </p:txBody>
      </p:sp>
      <p:sp>
        <p:nvSpPr>
          <p:cNvPr id="459787" name="Rectangle 11">
            <a:extLst>
              <a:ext uri="{FF2B5EF4-FFF2-40B4-BE49-F238E27FC236}">
                <a16:creationId xmlns:a16="http://schemas.microsoft.com/office/drawing/2014/main" id="{29A9F6D4-286F-46A2-8DF7-91A70318E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73238"/>
            <a:ext cx="6254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解</a:t>
            </a:r>
            <a:r>
              <a:rPr lang="en-US" altLang="zh-CN">
                <a:solidFill>
                  <a:schemeClr val="tx1"/>
                </a:solidFill>
              </a:rPr>
              <a:t>:</a:t>
            </a:r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9788" name="Rectangle 12">
            <a:extLst>
              <a:ext uri="{FF2B5EF4-FFF2-40B4-BE49-F238E27FC236}">
                <a16:creationId xmlns:a16="http://schemas.microsoft.com/office/drawing/2014/main" id="{A175174A-0139-4774-8EE2-E73BD6623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773238"/>
            <a:ext cx="53260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题设曲线与直线有三个不同的交点</a:t>
            </a:r>
            <a:r>
              <a:rPr lang="en-US" altLang="zh-CN">
                <a:solidFill>
                  <a:schemeClr val="tx1"/>
                </a:solidFill>
              </a:rPr>
              <a:t>, </a:t>
            </a:r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59789" name="Object 13">
            <a:extLst>
              <a:ext uri="{FF2B5EF4-FFF2-40B4-BE49-F238E27FC236}">
                <a16:creationId xmlns:a16="http://schemas.microsoft.com/office/drawing/2014/main" id="{B0F16DC0-359C-4DE1-B839-7A742273EE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2316163"/>
          <a:ext cx="35702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07" name="Equation" r:id="rId3" imgW="3555720" imgH="393480" progId="Equation.DSMT4">
                  <p:embed/>
                </p:oleObj>
              </mc:Choice>
              <mc:Fallback>
                <p:oleObj name="Equation" r:id="rId3" imgW="3555720" imgH="393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316163"/>
                        <a:ext cx="3570288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790" name="Rectangle 14">
            <a:extLst>
              <a:ext uri="{FF2B5EF4-FFF2-40B4-BE49-F238E27FC236}">
                <a16:creationId xmlns:a16="http://schemas.microsoft.com/office/drawing/2014/main" id="{780153C0-7B4F-4C7E-98AB-D1A638795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276475"/>
            <a:ext cx="2908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有三个不同的实根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9791" name="Rectangle 15">
            <a:extLst>
              <a:ext uri="{FF2B5EF4-FFF2-40B4-BE49-F238E27FC236}">
                <a16:creationId xmlns:a16="http://schemas.microsoft.com/office/drawing/2014/main" id="{959FC810-384E-477E-B830-0CB391551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276475"/>
            <a:ext cx="1511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也即方程</a:t>
            </a:r>
            <a:endParaRPr lang="zh-CN" altLang="en-US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59792" name="Object 16">
            <a:extLst>
              <a:ext uri="{FF2B5EF4-FFF2-40B4-BE49-F238E27FC236}">
                <a16:creationId xmlns:a16="http://schemas.microsoft.com/office/drawing/2014/main" id="{2B0D4283-44BC-467A-A6DA-97FB16D496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3388" y="2789238"/>
          <a:ext cx="3876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08" name="Equation" r:id="rId5" imgW="3860640" imgH="457200" progId="Equation.DSMT4">
                  <p:embed/>
                </p:oleObj>
              </mc:Choice>
              <mc:Fallback>
                <p:oleObj name="Equation" r:id="rId5" imgW="3860640" imgH="45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2789238"/>
                        <a:ext cx="38766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793" name="Rectangle 17">
            <a:extLst>
              <a:ext uri="{FF2B5EF4-FFF2-40B4-BE49-F238E27FC236}">
                <a16:creationId xmlns:a16="http://schemas.microsoft.com/office/drawing/2014/main" id="{BE51C666-974B-415E-977C-229B1D6BE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2781300"/>
            <a:ext cx="32527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有三个不同的实零点</a:t>
            </a:r>
            <a:r>
              <a:rPr lang="en-US" altLang="zh-CN">
                <a:solidFill>
                  <a:schemeClr val="tx1"/>
                </a:solidFill>
              </a:rPr>
              <a:t>.</a:t>
            </a:r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9794" name="Rectangle 18">
            <a:extLst>
              <a:ext uri="{FF2B5EF4-FFF2-40B4-BE49-F238E27FC236}">
                <a16:creationId xmlns:a16="http://schemas.microsoft.com/office/drawing/2014/main" id="{69B48BE5-D3FB-4FF9-BBD2-287CEE183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781300"/>
            <a:ext cx="1511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也即函数</a:t>
            </a:r>
            <a:endParaRPr lang="zh-CN" altLang="en-US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59795" name="Object 19">
            <a:extLst>
              <a:ext uri="{FF2B5EF4-FFF2-40B4-BE49-F238E27FC236}">
                <a16:creationId xmlns:a16="http://schemas.microsoft.com/office/drawing/2014/main" id="{62892D4B-D2F6-47E0-A57F-6E71FCD0C4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4175" y="3357563"/>
          <a:ext cx="538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09" name="Equation" r:id="rId7" imgW="5359320" imgH="457200" progId="Equation.DSMT4">
                  <p:embed/>
                </p:oleObj>
              </mc:Choice>
              <mc:Fallback>
                <p:oleObj name="Equation" r:id="rId7" imgW="5359320" imgH="457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3357563"/>
                        <a:ext cx="5384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797" name="Rectangle 21">
            <a:extLst>
              <a:ext uri="{FF2B5EF4-FFF2-40B4-BE49-F238E27FC236}">
                <a16:creationId xmlns:a16="http://schemas.microsoft.com/office/drawing/2014/main" id="{B0D0A63D-43DF-4D79-A193-95D7A8D5D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876675"/>
            <a:ext cx="82327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</a:t>
            </a:r>
            <a:r>
              <a:rPr lang="en-US" altLang="zh-CN">
                <a:solidFill>
                  <a:schemeClr val="tx1"/>
                </a:solidFill>
              </a:rPr>
              <a:t>,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3)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内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,  </a:t>
            </a:r>
            <a:r>
              <a:rPr lang="en-US" altLang="zh-CN" i="1">
                <a:solidFill>
                  <a:schemeClr val="tx1"/>
                </a:solidFill>
              </a:rPr>
              <a:t>f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)&gt;0,  </a:t>
            </a:r>
            <a:r>
              <a:rPr lang="en-US" altLang="zh-CN" i="1">
                <a:solidFill>
                  <a:schemeClr val="tx1"/>
                </a:solidFill>
              </a:rPr>
              <a:t>f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单调增加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,  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值域为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(, 28</a:t>
            </a:r>
            <a:r>
              <a:rPr lang="en-US" altLang="zh-CN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);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59799" name="Rectangle 23">
            <a:extLst>
              <a:ext uri="{FF2B5EF4-FFF2-40B4-BE49-F238E27FC236}">
                <a16:creationId xmlns:a16="http://schemas.microsoft.com/office/drawing/2014/main" id="{80F81DB6-4CDC-4761-90D5-ADDB049AB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437063"/>
            <a:ext cx="82581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3, 1)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内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,  </a:t>
            </a:r>
            <a:r>
              <a:rPr lang="en-US" altLang="zh-CN" i="1">
                <a:solidFill>
                  <a:schemeClr val="tx1"/>
                </a:solidFill>
              </a:rPr>
              <a:t>f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)&lt;0,  </a:t>
            </a:r>
            <a:r>
              <a:rPr lang="en-US" altLang="zh-CN" i="1">
                <a:solidFill>
                  <a:schemeClr val="tx1"/>
                </a:solidFill>
              </a:rPr>
              <a:t>f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单调减少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,  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值域为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(4</a:t>
            </a:r>
            <a:r>
              <a:rPr lang="en-US" altLang="zh-CN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, 28</a:t>
            </a:r>
            <a:r>
              <a:rPr lang="en-US" altLang="zh-CN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);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59800" name="Rectangle 24">
            <a:extLst>
              <a:ext uri="{FF2B5EF4-FFF2-40B4-BE49-F238E27FC236}">
                <a16:creationId xmlns:a16="http://schemas.microsoft.com/office/drawing/2014/main" id="{D1BAAE79-D8B3-4D97-9182-6AC78FEAF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013325"/>
            <a:ext cx="80406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,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)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内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,  </a:t>
            </a:r>
            <a:r>
              <a:rPr lang="en-US" altLang="zh-CN" i="1">
                <a:solidFill>
                  <a:schemeClr val="tx1"/>
                </a:solidFill>
              </a:rPr>
              <a:t>f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)&gt;0,  </a:t>
            </a:r>
            <a:r>
              <a:rPr lang="en-US" altLang="zh-CN" i="1">
                <a:solidFill>
                  <a:schemeClr val="tx1"/>
                </a:solidFill>
              </a:rPr>
              <a:t>f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单调增加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,  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值域为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(4</a:t>
            </a:r>
            <a:r>
              <a:rPr lang="en-US" altLang="zh-CN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, ).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59801" name="Rectangle 25">
            <a:extLst>
              <a:ext uri="{FF2B5EF4-FFF2-40B4-BE49-F238E27FC236}">
                <a16:creationId xmlns:a16="http://schemas.microsoft.com/office/drawing/2014/main" id="{83D3887B-CD30-4F12-B01B-A7BFE513A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589588"/>
            <a:ext cx="57372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可知</a:t>
            </a:r>
            <a:r>
              <a:rPr lang="zh-CN" altLang="en-US" i="1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f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有三个不同的实零点当且仅当</a:t>
            </a:r>
            <a:endParaRPr lang="zh-CN" altLang="en-US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59802" name="Object 26">
            <a:extLst>
              <a:ext uri="{FF2B5EF4-FFF2-40B4-BE49-F238E27FC236}">
                <a16:creationId xmlns:a16="http://schemas.microsoft.com/office/drawing/2014/main" id="{380F7E8C-79F4-4432-8EC5-C8DB4776FE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6165850"/>
          <a:ext cx="257651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10" name="Equation" r:id="rId9" imgW="2565360" imgH="342720" progId="Equation.DSMT4">
                  <p:embed/>
                </p:oleObj>
              </mc:Choice>
              <mc:Fallback>
                <p:oleObj name="Equation" r:id="rId9" imgW="2565360" imgH="34272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6165850"/>
                        <a:ext cx="2576512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804" name="Object 28">
            <a:extLst>
              <a:ext uri="{FF2B5EF4-FFF2-40B4-BE49-F238E27FC236}">
                <a16:creationId xmlns:a16="http://schemas.microsoft.com/office/drawing/2014/main" id="{7712C8C3-EF2F-4352-B239-4A0FF409CF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95813" y="6165850"/>
          <a:ext cx="16319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11" name="Equation" r:id="rId11" imgW="1625400" imgH="291960" progId="Equation.DSMT4">
                  <p:embed/>
                </p:oleObj>
              </mc:Choice>
              <mc:Fallback>
                <p:oleObj name="Equation" r:id="rId11" imgW="1625400" imgH="29196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3" y="6165850"/>
                        <a:ext cx="163195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9806" name="Picture 30">
            <a:extLst>
              <a:ext uri="{FF2B5EF4-FFF2-40B4-BE49-F238E27FC236}">
                <a16:creationId xmlns:a16="http://schemas.microsoft.com/office/drawing/2014/main" id="{340F79C1-DA14-4720-A8A3-1E7C58E09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9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9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9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9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59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87" grpId="0"/>
      <p:bldP spid="459788" grpId="0"/>
      <p:bldP spid="459790" grpId="0"/>
      <p:bldP spid="459791" grpId="0"/>
      <p:bldP spid="459793" grpId="0"/>
      <p:bldP spid="459794" grpId="0"/>
      <p:bldP spid="459797" grpId="0"/>
      <p:bldP spid="459799" grpId="0"/>
      <p:bldP spid="459800" grpId="0"/>
      <p:bldP spid="4598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453" name="Picture 5">
            <a:extLst>
              <a:ext uri="{FF2B5EF4-FFF2-40B4-BE49-F238E27FC236}">
                <a16:creationId xmlns:a16="http://schemas.microsoft.com/office/drawing/2014/main" id="{146872F5-B7D2-4BB0-9E68-A1C646BEA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8450" name="Line 2">
            <a:extLst>
              <a:ext uri="{FF2B5EF4-FFF2-40B4-BE49-F238E27FC236}">
                <a16:creationId xmlns:a16="http://schemas.microsoft.com/office/drawing/2014/main" id="{0EC98E3D-014D-463C-B15D-DDDABBAE7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97AE94BD-F94A-4020-A92B-E5E2AE255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1588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综合题与应用题选讲</a:t>
            </a:r>
          </a:p>
        </p:txBody>
      </p:sp>
      <p:sp>
        <p:nvSpPr>
          <p:cNvPr id="488452" name="Rectangle 4">
            <a:extLst>
              <a:ext uri="{FF2B5EF4-FFF2-40B4-BE49-F238E27FC236}">
                <a16:creationId xmlns:a16="http://schemas.microsoft.com/office/drawing/2014/main" id="{15D3461B-473D-4CF5-86B7-895FB608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292350"/>
            <a:ext cx="6254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解</a:t>
            </a:r>
            <a:r>
              <a:rPr lang="en-US" altLang="zh-CN">
                <a:solidFill>
                  <a:schemeClr val="tx1"/>
                </a:solidFill>
              </a:rPr>
              <a:t>:</a:t>
            </a:r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8454" name="Rectangle 6">
            <a:extLst>
              <a:ext uri="{FF2B5EF4-FFF2-40B4-BE49-F238E27FC236}">
                <a16:creationId xmlns:a16="http://schemas.microsoft.com/office/drawing/2014/main" id="{195E92B9-388E-4E21-BBC2-1FC900902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276475"/>
            <a:ext cx="59848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由 </a:t>
            </a:r>
          </a:p>
        </p:txBody>
      </p:sp>
      <p:graphicFrame>
        <p:nvGraphicFramePr>
          <p:cNvPr id="488456" name="Object 8">
            <a:extLst>
              <a:ext uri="{FF2B5EF4-FFF2-40B4-BE49-F238E27FC236}">
                <a16:creationId xmlns:a16="http://schemas.microsoft.com/office/drawing/2014/main" id="{74660D8F-A6E6-4AA0-88C5-999EA70219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2133600"/>
          <a:ext cx="19732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68" name="Equation" r:id="rId4" imgW="1968480" imgH="799920" progId="Equation.DSMT4">
                  <p:embed/>
                </p:oleObj>
              </mc:Choice>
              <mc:Fallback>
                <p:oleObj name="Equation" r:id="rId4" imgW="1968480" imgH="7999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133600"/>
                        <a:ext cx="1973262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57" name="Rectangle 9">
            <a:extLst>
              <a:ext uri="{FF2B5EF4-FFF2-40B4-BE49-F238E27FC236}">
                <a16:creationId xmlns:a16="http://schemas.microsoft.com/office/drawing/2014/main" id="{6C30E769-FB6E-4FA5-AA02-1C674B682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205038"/>
            <a:ext cx="847725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可知</a:t>
            </a:r>
          </a:p>
        </p:txBody>
      </p:sp>
      <p:sp>
        <p:nvSpPr>
          <p:cNvPr id="488458" name="Rectangle 10">
            <a:extLst>
              <a:ext uri="{FF2B5EF4-FFF2-40B4-BE49-F238E27FC236}">
                <a16:creationId xmlns:a16="http://schemas.microsoft.com/office/drawing/2014/main" id="{B94535CD-0A7A-45B3-86EC-FEE61E04B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924175"/>
            <a:ext cx="4041775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当 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</a:t>
            </a:r>
            <a:r>
              <a:rPr lang="en-US" altLang="zh-CN">
                <a:solidFill>
                  <a:schemeClr val="tx1"/>
                </a:solidFill>
              </a:rPr>
              <a:t> 0 </a:t>
            </a:r>
            <a:r>
              <a:rPr lang="zh-CN" altLang="en-US">
                <a:solidFill>
                  <a:schemeClr val="tx1"/>
                </a:solidFill>
              </a:rPr>
              <a:t>时，令 </a:t>
            </a:r>
            <a:r>
              <a:rPr lang="en-US" altLang="zh-CN" i="1">
                <a:solidFill>
                  <a:schemeClr val="tx1"/>
                </a:solidFill>
              </a:rPr>
              <a:t>u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 </a:t>
            </a:r>
            <a:r>
              <a:rPr lang="en-US" altLang="zh-CN" i="1">
                <a:solidFill>
                  <a:schemeClr val="tx1"/>
                </a:solidFill>
              </a:rPr>
              <a:t>xt</a:t>
            </a:r>
            <a:r>
              <a:rPr lang="zh-CN" altLang="en-US">
                <a:solidFill>
                  <a:schemeClr val="tx1"/>
                </a:solidFill>
              </a:rPr>
              <a:t>，则  </a:t>
            </a:r>
            <a:endParaRPr lang="zh-CN" altLang="en-US"/>
          </a:p>
        </p:txBody>
      </p:sp>
      <p:graphicFrame>
        <p:nvGraphicFramePr>
          <p:cNvPr id="488459" name="Object 11">
            <a:extLst>
              <a:ext uri="{FF2B5EF4-FFF2-40B4-BE49-F238E27FC236}">
                <a16:creationId xmlns:a16="http://schemas.microsoft.com/office/drawing/2014/main" id="{D95B0F46-88B7-4CE1-828C-76DB7F7180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1150" y="2349500"/>
          <a:ext cx="28273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69" name="Equation" r:id="rId6" imgW="2819160" imgH="545760" progId="Equation.DSMT4">
                  <p:embed/>
                </p:oleObj>
              </mc:Choice>
              <mc:Fallback>
                <p:oleObj name="Equation" r:id="rId6" imgW="2819160" imgH="5457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0" y="2349500"/>
                        <a:ext cx="2827338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60" name="Object 12">
            <a:extLst>
              <a:ext uri="{FF2B5EF4-FFF2-40B4-BE49-F238E27FC236}">
                <a16:creationId xmlns:a16="http://schemas.microsoft.com/office/drawing/2014/main" id="{76BF811F-A4C3-4DCB-890A-F03D6C2C80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2000" y="2349500"/>
          <a:ext cx="12239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70" name="Equation" r:id="rId8" imgW="1218960" imgH="355320" progId="Equation.DSMT4">
                  <p:embed/>
                </p:oleObj>
              </mc:Choice>
              <mc:Fallback>
                <p:oleObj name="Equation" r:id="rId8" imgW="1218960" imgH="35532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0" y="2349500"/>
                        <a:ext cx="1223963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61" name="Object 13">
            <a:extLst>
              <a:ext uri="{FF2B5EF4-FFF2-40B4-BE49-F238E27FC236}">
                <a16:creationId xmlns:a16="http://schemas.microsoft.com/office/drawing/2014/main" id="{20D1ABB7-6886-4742-85EA-21CD5B6F8F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573463"/>
          <a:ext cx="320833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71" name="Equation" r:id="rId10" imgW="3200400" imgH="799920" progId="Equation.DSMT4">
                  <p:embed/>
                </p:oleObj>
              </mc:Choice>
              <mc:Fallback>
                <p:oleObj name="Equation" r:id="rId10" imgW="3200400" imgH="7999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573463"/>
                        <a:ext cx="3208337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62" name="Object 14">
            <a:extLst>
              <a:ext uri="{FF2B5EF4-FFF2-40B4-BE49-F238E27FC236}">
                <a16:creationId xmlns:a16="http://schemas.microsoft.com/office/drawing/2014/main" id="{9C5B1625-8F71-48F7-B7A2-3932F05038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573463"/>
          <a:ext cx="21653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72" name="Equation" r:id="rId12" imgW="2158920" imgH="799920" progId="Equation.DSMT4">
                  <p:embed/>
                </p:oleObj>
              </mc:Choice>
              <mc:Fallback>
                <p:oleObj name="Equation" r:id="rId12" imgW="2158920" imgH="7999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573463"/>
                        <a:ext cx="216535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63" name="Rectangle 15">
            <a:extLst>
              <a:ext uri="{FF2B5EF4-FFF2-40B4-BE49-F238E27FC236}">
                <a16:creationId xmlns:a16="http://schemas.microsoft.com/office/drawing/2014/main" id="{E9993576-8F6D-414E-B193-2D2B75174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813425"/>
            <a:ext cx="928688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而     </a:t>
            </a:r>
            <a:endParaRPr lang="zh-CN" altLang="en-US"/>
          </a:p>
        </p:txBody>
      </p:sp>
      <p:graphicFrame>
        <p:nvGraphicFramePr>
          <p:cNvPr id="488464" name="Object 16">
            <a:extLst>
              <a:ext uri="{FF2B5EF4-FFF2-40B4-BE49-F238E27FC236}">
                <a16:creationId xmlns:a16="http://schemas.microsoft.com/office/drawing/2014/main" id="{5E52661B-DC33-4780-B57E-7B16D3C604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437063"/>
          <a:ext cx="49418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73" name="Equation" r:id="rId14" imgW="4927320" imgH="1066680" progId="Equation.DSMT4">
                  <p:embed/>
                </p:oleObj>
              </mc:Choice>
              <mc:Fallback>
                <p:oleObj name="Equation" r:id="rId14" imgW="4927320" imgH="10666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437063"/>
                        <a:ext cx="4941887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65" name="Object 17">
            <a:extLst>
              <a:ext uri="{FF2B5EF4-FFF2-40B4-BE49-F238E27FC236}">
                <a16:creationId xmlns:a16="http://schemas.microsoft.com/office/drawing/2014/main" id="{4CC49DA1-261A-4079-A203-18263D8264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3750" y="5734050"/>
          <a:ext cx="32099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74" name="Equation" r:id="rId16" imgW="3200400" imgH="799920" progId="Equation.DSMT4">
                  <p:embed/>
                </p:oleObj>
              </mc:Choice>
              <mc:Fallback>
                <p:oleObj name="Equation" r:id="rId16" imgW="3200400" imgH="79992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5734050"/>
                        <a:ext cx="320992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66" name="Object 18">
            <a:extLst>
              <a:ext uri="{FF2B5EF4-FFF2-40B4-BE49-F238E27FC236}">
                <a16:creationId xmlns:a16="http://schemas.microsoft.com/office/drawing/2014/main" id="{4B1BFDEC-4444-47E7-AE01-08519A91B8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5476875"/>
          <a:ext cx="23669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75" name="Equation" r:id="rId18" imgW="2361960" imgH="1066680" progId="Equation.DSMT4">
                  <p:embed/>
                </p:oleObj>
              </mc:Choice>
              <mc:Fallback>
                <p:oleObj name="Equation" r:id="rId18" imgW="2361960" imgH="10666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476875"/>
                        <a:ext cx="2366963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67" name="Object 19">
            <a:extLst>
              <a:ext uri="{FF2B5EF4-FFF2-40B4-BE49-F238E27FC236}">
                <a16:creationId xmlns:a16="http://schemas.microsoft.com/office/drawing/2014/main" id="{8856D9B2-4630-4E4A-9D72-90A5D36BE3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32550" y="5734050"/>
          <a:ext cx="231616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76" name="Equation" r:id="rId20" imgW="2311200" imgH="799920" progId="Equation.DSMT4">
                  <p:embed/>
                </p:oleObj>
              </mc:Choice>
              <mc:Fallback>
                <p:oleObj name="Equation" r:id="rId20" imgW="2311200" imgH="79992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2550" y="5734050"/>
                        <a:ext cx="2316163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2" grpId="0"/>
      <p:bldP spid="488454" grpId="0"/>
      <p:bldP spid="488457" grpId="0"/>
      <p:bldP spid="488458" grpId="0"/>
      <p:bldP spid="488463" grpId="0"/>
    </p:bldLst>
  </p:timing>
</p:sld>
</file>

<file path=ppt/theme/theme1.xml><?xml version="1.0" encoding="utf-8"?>
<a:theme xmlns:a="http://schemas.openxmlformats.org/drawingml/2006/main" name="课件模板(1)">
  <a:themeElements>
    <a:clrScheme name="课件模板(1) 10">
      <a:dk1>
        <a:srgbClr val="000000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000000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课件模板(1)">
      <a:majorFont>
        <a:latin typeface="Tahoma"/>
        <a:ea typeface="黑体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课件模板(1)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件模板(1)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(1)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(1)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(1)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件模板(1)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件模板(1)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件模板(1)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(1) 9">
        <a:dk1>
          <a:srgbClr val="660066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560056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(1) 10">
        <a:dk1>
          <a:srgbClr val="000000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Data\Microsoft\Templates\课件模板(1).pot</Template>
  <TotalTime>6905</TotalTime>
  <Words>871</Words>
  <Application>Microsoft Office PowerPoint</Application>
  <PresentationFormat>全屏显示(4:3)</PresentationFormat>
  <Paragraphs>105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Times New Roman</vt:lpstr>
      <vt:lpstr>楷体_GB2312</vt:lpstr>
      <vt:lpstr>Tahoma</vt:lpstr>
      <vt:lpstr>黑体</vt:lpstr>
      <vt:lpstr>Wingdings</vt:lpstr>
      <vt:lpstr>MS Outlook</vt:lpstr>
      <vt:lpstr>宋体</vt:lpstr>
      <vt:lpstr>Symbol</vt:lpstr>
      <vt:lpstr>课件模板(1)</vt:lpstr>
      <vt:lpstr>MathType 6.0 Equation</vt:lpstr>
      <vt:lpstr>MathType 5.0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刘仁南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综合题与应用题选讲</dc:title>
  <dc:creator>DXCH</dc:creator>
  <cp:lastModifiedBy>谢金宏</cp:lastModifiedBy>
  <cp:revision>177</cp:revision>
  <cp:lastPrinted>1999-10-06T14:10:12Z</cp:lastPrinted>
  <dcterms:created xsi:type="dcterms:W3CDTF">1999-07-07T01:53:31Z</dcterms:created>
  <dcterms:modified xsi:type="dcterms:W3CDTF">2017-12-24T11:15:47Z</dcterms:modified>
</cp:coreProperties>
</file>