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2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4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5F8F-697C-40A0-8AEB-4E5EF810C13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4C95-A9E8-4FC8-BEFF-48A609C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248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Neo4J Schema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18288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19400" y="23622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Neo4J Schema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Schema</dc:title>
  <dc:creator>Casson</dc:creator>
  <cp:lastModifiedBy>Casson</cp:lastModifiedBy>
  <cp:revision>1</cp:revision>
  <dcterms:created xsi:type="dcterms:W3CDTF">2014-03-17T08:00:31Z</dcterms:created>
  <dcterms:modified xsi:type="dcterms:W3CDTF">2014-03-17T08:07:23Z</dcterms:modified>
</cp:coreProperties>
</file>