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2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4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5F8F-697C-40A0-8AEB-4E5EF810C13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7169" y="304800"/>
            <a:ext cx="62484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Visibly Connected </a:t>
            </a:r>
            <a:br>
              <a:rPr lang="en-US" sz="2800" dirty="0" smtClean="0"/>
            </a:br>
            <a:r>
              <a:rPr lang="en-US" sz="2800" dirty="0" smtClean="0"/>
              <a:t>Schema in Neo4J </a:t>
            </a:r>
            <a:r>
              <a:rPr lang="en-US" sz="2800" dirty="0" smtClean="0"/>
              <a:t>Schema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211015" y="4081990"/>
            <a:ext cx="1449261" cy="2450628"/>
            <a:chOff x="2819400" y="1828800"/>
            <a:chExt cx="1851378" cy="879226"/>
          </a:xfrm>
        </p:grpSpPr>
        <p:sp>
          <p:nvSpPr>
            <p:cNvPr id="5" name="Rounded Rectangle 4"/>
            <p:cNvSpPr/>
            <p:nvPr/>
          </p:nvSpPr>
          <p:spPr>
            <a:xfrm>
              <a:off x="2819400" y="1828800"/>
              <a:ext cx="1828800" cy="160020"/>
            </a:xfrm>
            <a:prstGeom prst="roundRect">
              <a:avLst>
                <a:gd name="adj" fmla="val 28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Funder Node</a:t>
              </a:r>
            </a:p>
            <a:p>
              <a:pPr algn="ctr"/>
              <a:r>
                <a:rPr lang="en-US" sz="1400" dirty="0" smtClean="0"/>
                <a:t>(financial org.)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41978" y="1988820"/>
              <a:ext cx="1828800" cy="719206"/>
            </a:xfrm>
            <a:prstGeom prst="roundRect">
              <a:avLst>
                <a:gd name="adj" fmla="val 93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Permalink</a:t>
              </a:r>
            </a:p>
            <a:p>
              <a:r>
                <a:rPr lang="en-US" sz="1000" dirty="0" smtClean="0"/>
                <a:t>Name</a:t>
              </a:r>
            </a:p>
            <a:p>
              <a:r>
                <a:rPr lang="en-US" sz="1000" dirty="0" smtClean="0"/>
                <a:t>Overview</a:t>
              </a:r>
            </a:p>
            <a:p>
              <a:r>
                <a:rPr lang="en-US" sz="1000" dirty="0" smtClean="0"/>
                <a:t>Description</a:t>
              </a:r>
            </a:p>
            <a:p>
              <a:r>
                <a:rPr lang="en-US" sz="1000" dirty="0" err="1" smtClean="0"/>
                <a:t>Homepage_url</a:t>
              </a:r>
              <a:endParaRPr lang="en-US" sz="1000" dirty="0" smtClean="0"/>
            </a:p>
            <a:p>
              <a:r>
                <a:rPr lang="en-US" sz="1000" dirty="0" err="1" smtClean="0"/>
                <a:t>Blog_url</a:t>
              </a:r>
              <a:endParaRPr lang="en-US" sz="1000" dirty="0" smtClean="0"/>
            </a:p>
            <a:p>
              <a:r>
                <a:rPr lang="en-US" sz="1000" dirty="0" err="1" smtClean="0"/>
                <a:t>Email_address</a:t>
              </a:r>
              <a:endParaRPr lang="en-US" sz="1000" dirty="0" smtClean="0"/>
            </a:p>
            <a:p>
              <a:r>
                <a:rPr lang="en-US" sz="1000" dirty="0" err="1" smtClean="0"/>
                <a:t>twitter__username</a:t>
              </a:r>
              <a:endParaRPr lang="en-US" sz="1000" dirty="0"/>
            </a:p>
            <a:p>
              <a:r>
                <a:rPr lang="en-US" sz="1000" dirty="0" err="1" smtClean="0"/>
                <a:t>Crunchbase_url</a:t>
              </a:r>
              <a:endParaRPr lang="en-US" sz="1000" dirty="0"/>
            </a:p>
            <a:p>
              <a:r>
                <a:rPr lang="en-US" sz="1000" dirty="0" smtClean="0"/>
                <a:t>Stub</a:t>
              </a:r>
              <a:endParaRPr 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20454" y="3718291"/>
            <a:ext cx="1518745" cy="2827869"/>
            <a:chOff x="2819400" y="1828800"/>
            <a:chExt cx="1828800" cy="2029142"/>
          </a:xfrm>
        </p:grpSpPr>
        <p:sp>
          <p:nvSpPr>
            <p:cNvPr id="9" name="Rounded Rectangle 8"/>
            <p:cNvSpPr/>
            <p:nvPr/>
          </p:nvSpPr>
          <p:spPr>
            <a:xfrm>
              <a:off x="2819400" y="1828800"/>
              <a:ext cx="1828800" cy="320040"/>
            </a:xfrm>
            <a:prstGeom prst="roundRect">
              <a:avLst>
                <a:gd name="adj" fmla="val 262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Company Node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19400" y="2148841"/>
              <a:ext cx="1828800" cy="1709101"/>
            </a:xfrm>
            <a:prstGeom prst="roundRect">
              <a:avLst>
                <a:gd name="adj" fmla="val 103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Permalink</a:t>
              </a:r>
            </a:p>
            <a:p>
              <a:r>
                <a:rPr lang="en-US" sz="1000" dirty="0" smtClean="0"/>
                <a:t>Name</a:t>
              </a:r>
            </a:p>
            <a:p>
              <a:r>
                <a:rPr lang="en-US" sz="1000" dirty="0" err="1" smtClean="0"/>
                <a:t>Category_code</a:t>
              </a:r>
              <a:endParaRPr lang="en-US" sz="1000" dirty="0"/>
            </a:p>
            <a:p>
              <a:r>
                <a:rPr lang="en-US" sz="1000" dirty="0"/>
                <a:t>Overview</a:t>
              </a:r>
            </a:p>
            <a:p>
              <a:r>
                <a:rPr lang="en-US" sz="1000" dirty="0" smtClean="0"/>
                <a:t>Description</a:t>
              </a:r>
            </a:p>
            <a:p>
              <a:r>
                <a:rPr lang="en-US" sz="1000" dirty="0" err="1" smtClean="0"/>
                <a:t>Total_money_raised</a:t>
              </a:r>
              <a:endParaRPr lang="en-US" sz="1000" dirty="0" smtClean="0"/>
            </a:p>
            <a:p>
              <a:r>
                <a:rPr lang="en-US" sz="1000" dirty="0" err="1" smtClean="0"/>
                <a:t>Founded_year</a:t>
              </a:r>
              <a:endParaRPr lang="en-US" sz="1000" dirty="0" smtClean="0"/>
            </a:p>
            <a:p>
              <a:r>
                <a:rPr lang="en-US" sz="1000" dirty="0" err="1" smtClean="0"/>
                <a:t>Homepage_url</a:t>
              </a:r>
              <a:endParaRPr lang="en-US" sz="1000" dirty="0"/>
            </a:p>
            <a:p>
              <a:r>
                <a:rPr lang="en-US" sz="1000" dirty="0" err="1"/>
                <a:t>Blog_url</a:t>
              </a:r>
              <a:endParaRPr lang="en-US" sz="1000" dirty="0"/>
            </a:p>
            <a:p>
              <a:r>
                <a:rPr lang="en-US" sz="1000" dirty="0" err="1" smtClean="0"/>
                <a:t>Email_address</a:t>
              </a:r>
              <a:endParaRPr lang="en-US" sz="1000" dirty="0"/>
            </a:p>
            <a:p>
              <a:r>
                <a:rPr lang="en-US" sz="1000" dirty="0" err="1"/>
                <a:t>twitter__username</a:t>
              </a:r>
              <a:endParaRPr lang="en-US" sz="1000" dirty="0"/>
            </a:p>
            <a:p>
              <a:r>
                <a:rPr lang="en-US" sz="1000" dirty="0" err="1" smtClean="0"/>
                <a:t>Crunchbase_url</a:t>
              </a:r>
              <a:endParaRPr lang="en-US" sz="1000" dirty="0"/>
            </a:p>
            <a:p>
              <a:r>
                <a:rPr lang="en-US" sz="1000" dirty="0"/>
                <a:t>Stub</a:t>
              </a:r>
            </a:p>
            <a:p>
              <a:pPr algn="ctr"/>
              <a:endParaRPr lang="en-US" sz="1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32127" y="1070867"/>
            <a:ext cx="1295400" cy="1657335"/>
            <a:chOff x="2819400" y="1828800"/>
            <a:chExt cx="1828800" cy="1090391"/>
          </a:xfrm>
        </p:grpSpPr>
        <p:sp>
          <p:nvSpPr>
            <p:cNvPr id="12" name="Rounded Rectangle 11"/>
            <p:cNvSpPr/>
            <p:nvPr/>
          </p:nvSpPr>
          <p:spPr>
            <a:xfrm>
              <a:off x="2819400" y="1828800"/>
              <a:ext cx="1828800" cy="320040"/>
            </a:xfrm>
            <a:prstGeom prst="roundRect">
              <a:avLst>
                <a:gd name="adj" fmla="val 293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Person Node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819400" y="2148840"/>
              <a:ext cx="1828800" cy="770351"/>
            </a:xfrm>
            <a:prstGeom prst="roundRect">
              <a:avLst>
                <a:gd name="adj" fmla="val 126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Permalink</a:t>
              </a:r>
            </a:p>
            <a:p>
              <a:r>
                <a:rPr lang="en-US" sz="1000" dirty="0" err="1" smtClean="0"/>
                <a:t>First_name</a:t>
              </a:r>
              <a:endParaRPr lang="en-US" sz="1000" dirty="0" smtClean="0"/>
            </a:p>
            <a:p>
              <a:r>
                <a:rPr lang="en-US" sz="1000" dirty="0" err="1" smtClean="0"/>
                <a:t>Lastname</a:t>
              </a:r>
              <a:endParaRPr lang="en-US" sz="1000" dirty="0" smtClean="0"/>
            </a:p>
            <a:p>
              <a:r>
                <a:rPr lang="en-US" sz="1000" dirty="0" err="1" smtClean="0"/>
                <a:t>Affiliation_name</a:t>
              </a:r>
              <a:endParaRPr lang="en-US" sz="1000" dirty="0" smtClean="0"/>
            </a:p>
            <a:p>
              <a:r>
                <a:rPr lang="en-US" sz="1000" dirty="0" err="1"/>
                <a:t>c</a:t>
              </a:r>
              <a:r>
                <a:rPr lang="en-US" sz="1000" dirty="0" err="1" smtClean="0"/>
                <a:t>runchbase_url</a:t>
              </a:r>
              <a:endParaRPr lang="en-US" sz="1000" dirty="0" smtClean="0"/>
            </a:p>
            <a:p>
              <a:r>
                <a:rPr lang="en-US" sz="1000" dirty="0" smtClean="0"/>
                <a:t>Stub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7890" y="1267313"/>
            <a:ext cx="6580816" cy="3977399"/>
            <a:chOff x="301312" y="1035698"/>
            <a:chExt cx="6580816" cy="3977399"/>
          </a:xfrm>
        </p:grpSpPr>
        <p:grpSp>
          <p:nvGrpSpPr>
            <p:cNvPr id="6" name="Group 5"/>
            <p:cNvGrpSpPr/>
            <p:nvPr/>
          </p:nvGrpSpPr>
          <p:grpSpPr>
            <a:xfrm>
              <a:off x="609600" y="1035698"/>
              <a:ext cx="5515666" cy="2665811"/>
              <a:chOff x="161234" y="4514649"/>
              <a:chExt cx="3851323" cy="156083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61234" y="4582255"/>
                <a:ext cx="1143000" cy="521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Funder</a:t>
                </a:r>
                <a:endParaRPr lang="en-US" sz="16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547780" y="5553808"/>
                <a:ext cx="1143000" cy="521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Company</a:t>
                </a:r>
                <a:endParaRPr lang="en-US" sz="16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69557" y="4514649"/>
                <a:ext cx="1143000" cy="521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Person</a:t>
                </a:r>
                <a:endParaRPr lang="en-US" sz="1600" dirty="0"/>
              </a:p>
            </p:txBody>
          </p:sp>
          <p:cxnSp>
            <p:nvCxnSpPr>
              <p:cNvPr id="14" name="Curved Connector 13"/>
              <p:cNvCxnSpPr>
                <a:stCxn id="3" idx="6"/>
                <a:endCxn id="15" idx="0"/>
              </p:cNvCxnSpPr>
              <p:nvPr/>
            </p:nvCxnSpPr>
            <p:spPr>
              <a:xfrm>
                <a:off x="1304234" y="4843094"/>
                <a:ext cx="815046" cy="710714"/>
              </a:xfrm>
              <a:prstGeom prst="curvedConnector2">
                <a:avLst/>
              </a:prstGeom>
              <a:ln w="38100">
                <a:solidFill>
                  <a:srgbClr val="92D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>
                <a:stCxn id="16" idx="2"/>
                <a:endCxn id="15" idx="0"/>
              </p:cNvCxnSpPr>
              <p:nvPr/>
            </p:nvCxnSpPr>
            <p:spPr>
              <a:xfrm rot="10800000" flipV="1">
                <a:off x="2119281" y="4775488"/>
                <a:ext cx="750277" cy="778320"/>
              </a:xfrm>
              <a:prstGeom prst="curvedConnector2">
                <a:avLst/>
              </a:prstGeom>
              <a:ln w="38100">
                <a:solidFill>
                  <a:srgbClr val="92D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>
                <a:stCxn id="15" idx="3"/>
                <a:endCxn id="15" idx="1"/>
              </p:cNvCxnSpPr>
              <p:nvPr/>
            </p:nvCxnSpPr>
            <p:spPr>
              <a:xfrm rot="5400000" flipH="1">
                <a:off x="1530727" y="5814647"/>
                <a:ext cx="368881" cy="12700"/>
              </a:xfrm>
              <a:prstGeom prst="curvedConnector5">
                <a:avLst>
                  <a:gd name="adj1" fmla="val -61971"/>
                  <a:gd name="adj2" fmla="val 5328118"/>
                  <a:gd name="adj3" fmla="val 125317"/>
                </a:avLst>
              </a:prstGeom>
              <a:ln w="38100">
                <a:solidFill>
                  <a:srgbClr val="92D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urved Connector 1040"/>
              <p:cNvCxnSpPr>
                <a:stCxn id="16" idx="3"/>
                <a:endCxn id="15" idx="7"/>
              </p:cNvCxnSpPr>
              <p:nvPr/>
            </p:nvCxnSpPr>
            <p:spPr>
              <a:xfrm rot="5400000">
                <a:off x="2445030" y="5038291"/>
                <a:ext cx="670278" cy="51355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16" idx="4"/>
                <a:endCxn id="15" idx="6"/>
              </p:cNvCxnSpPr>
              <p:nvPr/>
            </p:nvCxnSpPr>
            <p:spPr>
              <a:xfrm rot="5400000">
                <a:off x="2676759" y="5050348"/>
                <a:ext cx="778321" cy="750277"/>
              </a:xfrm>
              <a:prstGeom prst="curvedConnector2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16" idx="4"/>
                <a:endCxn id="15" idx="5"/>
              </p:cNvCxnSpPr>
              <p:nvPr/>
            </p:nvCxnSpPr>
            <p:spPr>
              <a:xfrm rot="5400000">
                <a:off x="2500845" y="5058874"/>
                <a:ext cx="962761" cy="917665"/>
              </a:xfrm>
              <a:prstGeom prst="curvedConnector3">
                <a:avLst>
                  <a:gd name="adj1" fmla="val 130967"/>
                </a:avLst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Callout 3 (Accent Bar) 21"/>
            <p:cNvSpPr/>
            <p:nvPr/>
          </p:nvSpPr>
          <p:spPr>
            <a:xfrm>
              <a:off x="301312" y="2776927"/>
              <a:ext cx="1250991" cy="293557"/>
            </a:xfrm>
            <a:prstGeom prst="accentCallout3">
              <a:avLst>
                <a:gd name="adj1" fmla="val 58685"/>
                <a:gd name="adj2" fmla="val 107839"/>
                <a:gd name="adj3" fmla="val -93330"/>
                <a:gd name="adj4" fmla="val 128150"/>
                <a:gd name="adj5" fmla="val -208703"/>
                <a:gd name="adj6" fmla="val 158003"/>
                <a:gd name="adj7" fmla="val -294584"/>
                <a:gd name="adj8" fmla="val 19898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Funded Edge </a:t>
              </a:r>
            </a:p>
          </p:txBody>
        </p:sp>
        <p:sp>
          <p:nvSpPr>
            <p:cNvPr id="40" name="Line Callout 3 (Accent Bar) 39"/>
            <p:cNvSpPr/>
            <p:nvPr/>
          </p:nvSpPr>
          <p:spPr>
            <a:xfrm>
              <a:off x="5638800" y="3311815"/>
              <a:ext cx="1243328" cy="288143"/>
            </a:xfrm>
            <a:prstGeom prst="accentCallout3">
              <a:avLst>
                <a:gd name="adj1" fmla="val 18750"/>
                <a:gd name="adj2" fmla="val -8333"/>
                <a:gd name="adj3" fmla="val -46276"/>
                <a:gd name="adj4" fmla="val -27708"/>
                <a:gd name="adj5" fmla="val -146412"/>
                <a:gd name="adj6" fmla="val -49797"/>
                <a:gd name="adj7" fmla="val -331873"/>
                <a:gd name="adj8" fmla="val -7810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Founder Edge </a:t>
              </a:r>
            </a:p>
          </p:txBody>
        </p:sp>
        <p:sp>
          <p:nvSpPr>
            <p:cNvPr id="42" name="Line Callout 3 (Accent Bar) 41"/>
            <p:cNvSpPr/>
            <p:nvPr/>
          </p:nvSpPr>
          <p:spPr>
            <a:xfrm>
              <a:off x="5503602" y="4081990"/>
              <a:ext cx="1243328" cy="263292"/>
            </a:xfrm>
            <a:prstGeom prst="accentCallout3">
              <a:avLst>
                <a:gd name="adj1" fmla="val 18750"/>
                <a:gd name="adj2" fmla="val -8333"/>
                <a:gd name="adj3" fmla="val -45839"/>
                <a:gd name="adj4" fmla="val -25822"/>
                <a:gd name="adj5" fmla="val -175572"/>
                <a:gd name="adj6" fmla="val -48854"/>
                <a:gd name="adj7" fmla="val -309988"/>
                <a:gd name="adj8" fmla="val -6773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C-Suite Edge </a:t>
              </a:r>
            </a:p>
          </p:txBody>
        </p:sp>
        <p:sp>
          <p:nvSpPr>
            <p:cNvPr id="43" name="Line Callout 3 (Accent Bar) 42"/>
            <p:cNvSpPr/>
            <p:nvPr/>
          </p:nvSpPr>
          <p:spPr>
            <a:xfrm>
              <a:off x="5105400" y="4800600"/>
              <a:ext cx="1243328" cy="212497"/>
            </a:xfrm>
            <a:prstGeom prst="accentCallout3">
              <a:avLst>
                <a:gd name="adj1" fmla="val 18750"/>
                <a:gd name="adj2" fmla="val -8333"/>
                <a:gd name="adj3" fmla="val -74966"/>
                <a:gd name="adj4" fmla="val -26766"/>
                <a:gd name="adj5" fmla="val -178072"/>
                <a:gd name="adj6" fmla="val -43197"/>
                <a:gd name="adj7" fmla="val -331885"/>
                <a:gd name="adj8" fmla="val -6018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Advisor Edge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04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Edge / Relationship Schema</a:t>
            </a:r>
            <a:endParaRPr lang="en-US" sz="2800" dirty="0"/>
          </a:p>
        </p:txBody>
      </p:sp>
      <p:cxnSp>
        <p:nvCxnSpPr>
          <p:cNvPr id="4" name="Curved Connector 3"/>
          <p:cNvCxnSpPr>
            <a:stCxn id="13" idx="3"/>
            <a:endCxn id="13" idx="0"/>
          </p:cNvCxnSpPr>
          <p:nvPr/>
        </p:nvCxnSpPr>
        <p:spPr>
          <a:xfrm flipH="1" flipV="1">
            <a:off x="6598920" y="2221794"/>
            <a:ext cx="731520" cy="223009"/>
          </a:xfrm>
          <a:prstGeom prst="curvedConnector4">
            <a:avLst>
              <a:gd name="adj1" fmla="val -31250"/>
              <a:gd name="adj2" fmla="val 202507"/>
            </a:avLst>
          </a:prstGeom>
          <a:ln w="381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13" idx="1"/>
            <a:endCxn id="13" idx="0"/>
          </p:cNvCxnSpPr>
          <p:nvPr/>
        </p:nvCxnSpPr>
        <p:spPr>
          <a:xfrm rot="10800000" flipH="1">
            <a:off x="5867400" y="2221795"/>
            <a:ext cx="731520" cy="223009"/>
          </a:xfrm>
          <a:prstGeom prst="curvedConnector4">
            <a:avLst>
              <a:gd name="adj1" fmla="val -31250"/>
              <a:gd name="adj2" fmla="val 202507"/>
            </a:avLst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16" idx="0"/>
            <a:endCxn id="16" idx="3"/>
          </p:cNvCxnSpPr>
          <p:nvPr/>
        </p:nvCxnSpPr>
        <p:spPr>
          <a:xfrm rot="16200000" flipH="1">
            <a:off x="4567175" y="1967539"/>
            <a:ext cx="223009" cy="731520"/>
          </a:xfrm>
          <a:prstGeom prst="curvedConnector4">
            <a:avLst>
              <a:gd name="adj1" fmla="val -102507"/>
              <a:gd name="adj2" fmla="val 131250"/>
            </a:avLst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0" idx="0"/>
            <a:endCxn id="10" idx="3"/>
          </p:cNvCxnSpPr>
          <p:nvPr/>
        </p:nvCxnSpPr>
        <p:spPr>
          <a:xfrm rot="16200000" flipH="1">
            <a:off x="2433575" y="1967687"/>
            <a:ext cx="223009" cy="731520"/>
          </a:xfrm>
          <a:prstGeom prst="curvedConnector4">
            <a:avLst>
              <a:gd name="adj1" fmla="val -102507"/>
              <a:gd name="adj2" fmla="val 131250"/>
            </a:avLst>
          </a:prstGeom>
          <a:ln w="38100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447800" y="2221943"/>
            <a:ext cx="1463040" cy="2828165"/>
            <a:chOff x="5562600" y="3247320"/>
            <a:chExt cx="1463040" cy="2828165"/>
          </a:xfrm>
        </p:grpSpPr>
        <p:sp>
          <p:nvSpPr>
            <p:cNvPr id="9" name="Rounded Rectangle 8"/>
            <p:cNvSpPr/>
            <p:nvPr/>
          </p:nvSpPr>
          <p:spPr>
            <a:xfrm>
              <a:off x="5562600" y="3693634"/>
              <a:ext cx="1463040" cy="2381851"/>
            </a:xfrm>
            <a:prstGeom prst="roundRect">
              <a:avLst>
                <a:gd name="adj" fmla="val 94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Permalink</a:t>
              </a:r>
            </a:p>
            <a:p>
              <a:r>
                <a:rPr lang="en-US" sz="1000" dirty="0" smtClean="0">
                  <a:solidFill>
                    <a:srgbClr val="000000"/>
                  </a:solidFill>
                </a:rPr>
                <a:t>Name</a:t>
              </a: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Category_code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>
                  <a:solidFill>
                    <a:srgbClr val="000000"/>
                  </a:solidFill>
                </a:rPr>
                <a:t>Overview</a:t>
              </a:r>
            </a:p>
            <a:p>
              <a:r>
                <a:rPr lang="en-US" sz="1000" dirty="0" smtClean="0">
                  <a:solidFill>
                    <a:srgbClr val="000000"/>
                  </a:solidFill>
                </a:rPr>
                <a:t>Description</a:t>
              </a: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Total_money_raised</a:t>
              </a:r>
              <a:endParaRPr lang="en-US" sz="1000" dirty="0" smtClean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Founded_year</a:t>
              </a:r>
              <a:endParaRPr lang="en-US" sz="1000" dirty="0" smtClean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Homepage_url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>
                  <a:solidFill>
                    <a:srgbClr val="000000"/>
                  </a:solidFill>
                </a:rPr>
                <a:t>Blog_url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Email_address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>
                  <a:solidFill>
                    <a:srgbClr val="000000"/>
                  </a:solidFill>
                </a:rPr>
                <a:t>twitter__username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Crunchbase_url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>
                  <a:solidFill>
                    <a:srgbClr val="000000"/>
                  </a:solidFill>
                </a:rPr>
                <a:t>Stub</a:t>
              </a: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62600" y="3247320"/>
              <a:ext cx="1463040" cy="446017"/>
            </a:xfrm>
            <a:prstGeom prst="roundRect">
              <a:avLst>
                <a:gd name="adj" fmla="val 266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Funded Relationship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67400" y="2221794"/>
            <a:ext cx="1463040" cy="2828165"/>
            <a:chOff x="5562600" y="3247320"/>
            <a:chExt cx="1463040" cy="2828165"/>
          </a:xfrm>
        </p:grpSpPr>
        <p:sp>
          <p:nvSpPr>
            <p:cNvPr id="12" name="Rounded Rectangle 11"/>
            <p:cNvSpPr/>
            <p:nvPr/>
          </p:nvSpPr>
          <p:spPr>
            <a:xfrm>
              <a:off x="5562600" y="3693634"/>
              <a:ext cx="1463040" cy="2381851"/>
            </a:xfrm>
            <a:prstGeom prst="roundRect">
              <a:avLst>
                <a:gd name="adj" fmla="val 94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Permalink</a:t>
              </a:r>
            </a:p>
            <a:p>
              <a:r>
                <a:rPr lang="en-US" sz="1000" dirty="0" smtClean="0">
                  <a:solidFill>
                    <a:srgbClr val="000000"/>
                  </a:solidFill>
                </a:rPr>
                <a:t>Name</a:t>
              </a: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Category_code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>
                  <a:solidFill>
                    <a:srgbClr val="000000"/>
                  </a:solidFill>
                </a:rPr>
                <a:t>Overview</a:t>
              </a:r>
            </a:p>
            <a:p>
              <a:r>
                <a:rPr lang="en-US" sz="1000" dirty="0" smtClean="0">
                  <a:solidFill>
                    <a:srgbClr val="000000"/>
                  </a:solidFill>
                </a:rPr>
                <a:t>Description</a:t>
              </a: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Total_money_raised</a:t>
              </a:r>
              <a:endParaRPr lang="en-US" sz="1000" dirty="0" smtClean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Founded_year</a:t>
              </a:r>
              <a:endParaRPr lang="en-US" sz="1000" dirty="0" smtClean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Homepage_url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>
                  <a:solidFill>
                    <a:srgbClr val="000000"/>
                  </a:solidFill>
                </a:rPr>
                <a:t>Blog_url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Email_address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>
                  <a:solidFill>
                    <a:srgbClr val="000000"/>
                  </a:solidFill>
                </a:rPr>
                <a:t>twitter__username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Crunchbase_url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>
                  <a:solidFill>
                    <a:srgbClr val="000000"/>
                  </a:solidFill>
                </a:rPr>
                <a:t>Stub</a:t>
              </a: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62600" y="3247320"/>
              <a:ext cx="1463040" cy="446017"/>
            </a:xfrm>
            <a:prstGeom prst="roundRect">
              <a:avLst>
                <a:gd name="adj" fmla="val 266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VP</a:t>
              </a:r>
              <a:r>
                <a:rPr lang="en-US" sz="1400" smtClean="0">
                  <a:solidFill>
                    <a:srgbClr val="000000"/>
                  </a:solidFill>
                </a:rPr>
                <a:t>, CEO, </a:t>
              </a:r>
              <a:r>
                <a:rPr lang="en-US" sz="1400" dirty="0" smtClean="0">
                  <a:solidFill>
                    <a:srgbClr val="000000"/>
                  </a:solidFill>
                </a:rPr>
                <a:t>Advisor Relationship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2221795"/>
            <a:ext cx="1463040" cy="2828165"/>
            <a:chOff x="5562600" y="3247320"/>
            <a:chExt cx="1463040" cy="2828165"/>
          </a:xfrm>
        </p:grpSpPr>
        <p:sp>
          <p:nvSpPr>
            <p:cNvPr id="15" name="Rounded Rectangle 14"/>
            <p:cNvSpPr/>
            <p:nvPr/>
          </p:nvSpPr>
          <p:spPr>
            <a:xfrm>
              <a:off x="5562600" y="3693634"/>
              <a:ext cx="1463040" cy="2381851"/>
            </a:xfrm>
            <a:prstGeom prst="roundRect">
              <a:avLst>
                <a:gd name="adj" fmla="val 94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Permalink</a:t>
              </a:r>
            </a:p>
            <a:p>
              <a:r>
                <a:rPr lang="en-US" sz="1000" dirty="0" smtClean="0">
                  <a:solidFill>
                    <a:srgbClr val="000000"/>
                  </a:solidFill>
                </a:rPr>
                <a:t>Name</a:t>
              </a: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Category_code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>
                  <a:solidFill>
                    <a:srgbClr val="000000"/>
                  </a:solidFill>
                </a:rPr>
                <a:t>Overview</a:t>
              </a:r>
            </a:p>
            <a:p>
              <a:r>
                <a:rPr lang="en-US" sz="1000" dirty="0" smtClean="0">
                  <a:solidFill>
                    <a:srgbClr val="000000"/>
                  </a:solidFill>
                </a:rPr>
                <a:t>Description</a:t>
              </a: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Total_money_raised</a:t>
              </a:r>
              <a:endParaRPr lang="en-US" sz="1000" dirty="0" smtClean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Founded_year</a:t>
              </a:r>
              <a:endParaRPr lang="en-US" sz="1000" dirty="0" smtClean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Homepage_url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>
                  <a:solidFill>
                    <a:srgbClr val="000000"/>
                  </a:solidFill>
                </a:rPr>
                <a:t>Blog_url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Email_address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>
                  <a:solidFill>
                    <a:srgbClr val="000000"/>
                  </a:solidFill>
                </a:rPr>
                <a:t>twitter__username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 err="1" smtClean="0">
                  <a:solidFill>
                    <a:srgbClr val="000000"/>
                  </a:solidFill>
                </a:rPr>
                <a:t>Crunchbase_url</a:t>
              </a:r>
              <a:endParaRPr lang="en-US" sz="1000" dirty="0">
                <a:solidFill>
                  <a:srgbClr val="000000"/>
                </a:solidFill>
              </a:endParaRPr>
            </a:p>
            <a:p>
              <a:r>
                <a:rPr lang="en-US" sz="1000" dirty="0">
                  <a:solidFill>
                    <a:srgbClr val="000000"/>
                  </a:solidFill>
                </a:rPr>
                <a:t>Stub</a:t>
              </a:r>
            </a:p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600" y="3247320"/>
              <a:ext cx="1463040" cy="446017"/>
            </a:xfrm>
            <a:prstGeom prst="roundRect">
              <a:avLst>
                <a:gd name="adj" fmla="val 266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Founder Relationship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99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115</Words>
  <Application>Microsoft Office PowerPoint</Application>
  <PresentationFormat>On-screen Show (4:3)</PresentationFormat>
  <Paragraphs>84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Visibly Connected  Schema in Neo4J Schema</vt:lpstr>
      <vt:lpstr>Edge / Relationship Schema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Schema</dc:title>
  <dc:creator>Casson</dc:creator>
  <cp:lastModifiedBy>Casson</cp:lastModifiedBy>
  <cp:revision>13</cp:revision>
  <dcterms:created xsi:type="dcterms:W3CDTF">2014-03-17T08:00:31Z</dcterms:created>
  <dcterms:modified xsi:type="dcterms:W3CDTF">2014-05-20T20:30:08Z</dcterms:modified>
</cp:coreProperties>
</file>