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67"/>
    <p:restoredTop sz="94753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0117A1-6E3D-DB4D-A01F-4942BDC916D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A270D0-3EC1-DB4F-9E48-2DF0F2E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62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8F02-2BEF-B60A-7F73-72F31EE92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Campuswire</a:t>
            </a:r>
            <a:r>
              <a:rPr lang="en-US" dirty="0"/>
              <a:t> browser extension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2D43E-8255-B127-8807-22FAD1BD5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--Developer team</a:t>
            </a:r>
          </a:p>
        </p:txBody>
      </p:sp>
    </p:spTree>
    <p:extLst>
      <p:ext uri="{BB962C8B-B14F-4D97-AF65-F5344CB8AC3E}">
        <p14:creationId xmlns:p14="http://schemas.microsoft.com/office/powerpoint/2010/main" val="30462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C19E-29D9-36F6-57D2-C3540132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2A38-08B7-1BD7-988F-299381EF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6014"/>
            <a:ext cx="10131425" cy="56827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Download Source Code</a:t>
            </a:r>
          </a:p>
        </p:txBody>
      </p:sp>
      <p:pic>
        <p:nvPicPr>
          <p:cNvPr id="5" name="Picture 4" descr="A computer code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6D50A43A-71CC-C485-95E2-65EF487D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02903"/>
            <a:ext cx="7772400" cy="1395360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0675F2AA-17B4-856C-5FB4-F92FC786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03700"/>
            <a:ext cx="3721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D70-51F0-3B8D-0F3E-EA6FD2B0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164288"/>
            <a:ext cx="10131425" cy="1456267"/>
          </a:xfrm>
        </p:spPr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045662-DE30-0D1E-6052-08E83474AC65}"/>
              </a:ext>
            </a:extLst>
          </p:cNvPr>
          <p:cNvSpPr txBox="1">
            <a:spLocks/>
          </p:cNvSpPr>
          <p:nvPr/>
        </p:nvSpPr>
        <p:spPr>
          <a:xfrm>
            <a:off x="685799" y="1349979"/>
            <a:ext cx="10131425" cy="568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2a. </a:t>
            </a:r>
            <a:r>
              <a:rPr lang="en-US" sz="1700" dirty="0"/>
              <a:t>Driver for Edge(Windows, Mac), Chrome(Windows)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E2F0-845C-2B1F-89A1-7532480190DF}"/>
              </a:ext>
            </a:extLst>
          </p:cNvPr>
          <p:cNvSpPr txBox="1">
            <a:spLocks/>
          </p:cNvSpPr>
          <p:nvPr/>
        </p:nvSpPr>
        <p:spPr>
          <a:xfrm>
            <a:off x="685798" y="3573424"/>
            <a:ext cx="10131425" cy="1366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2b. Driver for Chrome(Mac):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https://chromedriver.chromium.org/downloads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Download the driver and put it in this folder on your PC if you are using macOS: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850F506-A80E-05C7-3A1E-9CC863F8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4" y="4256587"/>
            <a:ext cx="4356100" cy="2413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8A9231-1886-3CDC-1A5C-44B23206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53" y="1107472"/>
            <a:ext cx="2988129" cy="22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BF67-1D20-895F-5AB5-9F9E08D3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185863"/>
          </a:xfrm>
        </p:spPr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D3FB-8762-26CD-13BD-A364E118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7277"/>
            <a:ext cx="10131425" cy="274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Install Extension</a:t>
            </a:r>
          </a:p>
          <a:p>
            <a:r>
              <a:rPr lang="en-US" dirty="0"/>
              <a:t>Go to Extensions -&gt; Manage Extensions </a:t>
            </a:r>
          </a:p>
          <a:p>
            <a:r>
              <a:rPr lang="en-US" dirty="0"/>
              <a:t>Turn on developer mode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Hit Load unpacked -&gt; Navigate to the Extension folder and hit “Select”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99239A2-C31A-DC0E-19F8-8EAA44F3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188667"/>
            <a:ext cx="25146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4F9E8180-2363-6E7D-9962-EA1275FB5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3564434"/>
            <a:ext cx="508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2F8607E-FFD7-28D8-5039-D63DC899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29000"/>
            <a:ext cx="5581649" cy="3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3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BF67-1D20-895F-5AB5-9F9E08D3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185863"/>
          </a:xfrm>
        </p:spPr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D3FB-8762-26CD-13BD-A364E118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7276"/>
            <a:ext cx="10131425" cy="455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4. Install Python packages</a:t>
            </a:r>
          </a:p>
          <a:p>
            <a:pPr marL="0" indent="0">
              <a:buNone/>
            </a:pPr>
            <a:endParaRPr lang="en-US" sz="2400" dirty="0"/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Python version: 3.11.4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selenium: 4.9.0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nltk</a:t>
            </a:r>
            <a:r>
              <a:rPr lang="en-US" sz="2000" dirty="0"/>
              <a:t>: 3.8.1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flask: 2.2.2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you encountered any error that ask you to install any missing packages, please follow the prompt to install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4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A3CA-3590-04DB-8177-6E144D17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217572"/>
            <a:ext cx="10131425" cy="1130189"/>
          </a:xfrm>
        </p:spPr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9AC7-0B98-5235-693A-B726F98C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4" y="1074382"/>
            <a:ext cx="10131425" cy="10370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5. Configure the code</a:t>
            </a:r>
          </a:p>
          <a:p>
            <a:r>
              <a:rPr lang="en-US" dirty="0"/>
              <a:t>Modify password and username to be your account in the </a:t>
            </a:r>
            <a:r>
              <a:rPr lang="en-US" dirty="0" err="1"/>
              <a:t>config.py</a:t>
            </a:r>
            <a:r>
              <a:rPr lang="en-US" dirty="0"/>
              <a:t> file in Crawler folder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70863-4D36-74D8-B949-C150853C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1" y="1986102"/>
            <a:ext cx="58928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BD8523-20BC-7EAC-5B40-0919459D0B1B}"/>
              </a:ext>
            </a:extLst>
          </p:cNvPr>
          <p:cNvSpPr txBox="1">
            <a:spLocks/>
          </p:cNvSpPr>
          <p:nvPr/>
        </p:nvSpPr>
        <p:spPr>
          <a:xfrm>
            <a:off x="589541" y="3318206"/>
            <a:ext cx="10131425" cy="463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Modify driver option in </a:t>
            </a:r>
            <a:r>
              <a:rPr lang="en-US" dirty="0" err="1"/>
              <a:t>crawler.py</a:t>
            </a:r>
            <a:r>
              <a:rPr lang="en-US" dirty="0"/>
              <a:t> file in Crawler folder. 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FF2B07-64D2-CD3A-0157-CFB5213E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1" y="3831330"/>
            <a:ext cx="6891421" cy="26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13A5-3206-C115-B9A6-DC6ED6E9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20D2-5AFC-B82B-2C45-80474A1D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7056"/>
            <a:ext cx="10131425" cy="1046302"/>
          </a:xfrm>
        </p:spPr>
        <p:txBody>
          <a:bodyPr/>
          <a:lstStyle/>
          <a:p>
            <a:r>
              <a:rPr lang="en-US" dirty="0"/>
              <a:t>(Optional) In the </a:t>
            </a:r>
            <a:r>
              <a:rPr lang="en-US" dirty="0" err="1"/>
              <a:t>crawler.py</a:t>
            </a:r>
            <a:r>
              <a:rPr lang="en-US" dirty="0"/>
              <a:t> file in Crawler folder, you can also change the number of most recent posts you’d like to scrape. The default is 100.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96B40D5-EBE8-51F6-8388-8AFCA3AA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26012"/>
            <a:ext cx="10491537" cy="25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1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{DDF142BB-3D2A-6B46-A5EB-39CA1E514D7A}tf10001058</Template>
  <TotalTime>326</TotalTime>
  <Words>218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Campuswire browser extension</vt:lpstr>
      <vt:lpstr>HOW TO INSTALL</vt:lpstr>
      <vt:lpstr>HOW TO INSTALL</vt:lpstr>
      <vt:lpstr>HOW TO INSTALL</vt:lpstr>
      <vt:lpstr>HOW TO INSTALL</vt:lpstr>
      <vt:lpstr>HOW TO INSTALL</vt:lpstr>
      <vt:lpstr>HOW TO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Campuswire browser extension</dc:title>
  <dc:creator>Danmeng Zheng</dc:creator>
  <cp:lastModifiedBy>Danmeng Zheng</cp:lastModifiedBy>
  <cp:revision>6</cp:revision>
  <dcterms:created xsi:type="dcterms:W3CDTF">2023-12-11T18:50:06Z</dcterms:created>
  <dcterms:modified xsi:type="dcterms:W3CDTF">2023-12-13T03:19:13Z</dcterms:modified>
</cp:coreProperties>
</file>