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/>
    <p:restoredTop sz="94753"/>
  </p:normalViewPr>
  <p:slideViewPr>
    <p:cSldViewPr snapToGrid="0">
      <p:cViewPr varScale="1">
        <p:scale>
          <a:sx n="106" d="100"/>
          <a:sy n="106" d="100"/>
        </p:scale>
        <p:origin x="1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40117A1-6E3D-DB4D-A01F-4942BDC916D2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93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17A1-6E3D-DB4D-A01F-4942BDC916D2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4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17A1-6E3D-DB4D-A01F-4942BDC916D2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55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17A1-6E3D-DB4D-A01F-4942BDC916D2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32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17A1-6E3D-DB4D-A01F-4942BDC916D2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6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17A1-6E3D-DB4D-A01F-4942BDC916D2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2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17A1-6E3D-DB4D-A01F-4942BDC916D2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28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17A1-6E3D-DB4D-A01F-4942BDC916D2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46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17A1-6E3D-DB4D-A01F-4942BDC916D2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0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17A1-6E3D-DB4D-A01F-4942BDC916D2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17A1-6E3D-DB4D-A01F-4942BDC916D2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1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17A1-6E3D-DB4D-A01F-4942BDC916D2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17A1-6E3D-DB4D-A01F-4942BDC916D2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8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17A1-6E3D-DB4D-A01F-4942BDC916D2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5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17A1-6E3D-DB4D-A01F-4942BDC916D2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7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17A1-6E3D-DB4D-A01F-4942BDC916D2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17A1-6E3D-DB4D-A01F-4942BDC916D2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4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0117A1-6E3D-DB4D-A01F-4942BDC916D2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62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hromedriver.chromium.org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8F02-2BEF-B60A-7F73-72F31EE92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Campuswire</a:t>
            </a:r>
            <a:r>
              <a:rPr lang="en-US" dirty="0"/>
              <a:t> browser extension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2D43E-8255-B127-8807-22FAD1BD5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--Developer team</a:t>
            </a:r>
          </a:p>
        </p:txBody>
      </p:sp>
    </p:spTree>
    <p:extLst>
      <p:ext uri="{BB962C8B-B14F-4D97-AF65-F5344CB8AC3E}">
        <p14:creationId xmlns:p14="http://schemas.microsoft.com/office/powerpoint/2010/main" val="304626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C19E-29D9-36F6-57D2-C3540132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2A38-08B7-1BD7-988F-299381EF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6014"/>
            <a:ext cx="10131425" cy="56827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 Download Source Code</a:t>
            </a:r>
          </a:p>
        </p:txBody>
      </p:sp>
      <p:pic>
        <p:nvPicPr>
          <p:cNvPr id="5" name="Picture 4" descr="A computer code with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6D50A43A-71CC-C485-95E2-65EF487DD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02903"/>
            <a:ext cx="7772400" cy="1395360"/>
          </a:xfrm>
          <a:prstGeom prst="rect">
            <a:avLst/>
          </a:prstGeom>
        </p:spPr>
      </p:pic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0675F2AA-17B4-856C-5FB4-F92FC7865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203700"/>
            <a:ext cx="37211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4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7D70-51F0-3B8D-0F3E-EA6FD2B0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8" y="164288"/>
            <a:ext cx="10131425" cy="1456267"/>
          </a:xfrm>
        </p:spPr>
        <p:txBody>
          <a:bodyPr/>
          <a:lstStyle/>
          <a:p>
            <a:r>
              <a:rPr lang="en-US" dirty="0"/>
              <a:t>HOW TO INSTALL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045662-DE30-0D1E-6052-08E83474AC65}"/>
              </a:ext>
            </a:extLst>
          </p:cNvPr>
          <p:cNvSpPr txBox="1">
            <a:spLocks/>
          </p:cNvSpPr>
          <p:nvPr/>
        </p:nvSpPr>
        <p:spPr>
          <a:xfrm>
            <a:off x="685799" y="1349979"/>
            <a:ext cx="10131425" cy="568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2a. </a:t>
            </a:r>
            <a:r>
              <a:rPr lang="en-US" sz="1700" dirty="0"/>
              <a:t>Driver for Edge(Windows, Mac), Chrome(Windows)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FC3E2F0-845C-2B1F-89A1-7532480190DF}"/>
              </a:ext>
            </a:extLst>
          </p:cNvPr>
          <p:cNvSpPr txBox="1">
            <a:spLocks/>
          </p:cNvSpPr>
          <p:nvPr/>
        </p:nvSpPr>
        <p:spPr>
          <a:xfrm>
            <a:off x="685798" y="3573424"/>
            <a:ext cx="10131425" cy="1366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2b. Driver for Chrome(Mac):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https://chromedriver.chromium.org/downloads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Download the driver and put it in this folder on your PC if you are using macOS: /</a:t>
            </a:r>
            <a:r>
              <a:rPr lang="en-US" dirty="0" err="1"/>
              <a:t>usr</a:t>
            </a:r>
            <a:r>
              <a:rPr lang="en-US" dirty="0"/>
              <a:t>/local/bin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850F506-A80E-05C7-3A1E-9CC863F8F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4" y="4256587"/>
            <a:ext cx="4356100" cy="24130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38A9231-1886-3CDC-1A5C-44B232069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253" y="1107472"/>
            <a:ext cx="2988129" cy="22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9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BF67-1D20-895F-5AB5-9F9E08D3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185863"/>
          </a:xfrm>
        </p:spPr>
        <p:txBody>
          <a:bodyPr/>
          <a:lstStyle/>
          <a:p>
            <a:r>
              <a:rPr lang="en-US" dirty="0"/>
              <a:t>HOW TO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D3FB-8762-26CD-13BD-A364E118F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57277"/>
            <a:ext cx="10131425" cy="2743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3. Install Extension</a:t>
            </a:r>
          </a:p>
          <a:p>
            <a:r>
              <a:rPr lang="en-US" dirty="0"/>
              <a:t>Go to Extensions -&gt; Manage Extensions </a:t>
            </a:r>
          </a:p>
          <a:p>
            <a:r>
              <a:rPr lang="en-US" dirty="0"/>
              <a:t>Turn on developer mode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Hit Load unpacked -&gt; Navigate to the Extension folder and hit “Select”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99239A2-C31A-DC0E-19F8-8EAA44F38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2188667"/>
            <a:ext cx="25146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4F9E8180-2363-6E7D-9962-EA1275FB5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" y="3564434"/>
            <a:ext cx="5080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D2F8607E-FFD7-28D8-5039-D63DC899E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3429000"/>
            <a:ext cx="5581649" cy="326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83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BF67-1D20-895F-5AB5-9F9E08D3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185863"/>
          </a:xfrm>
        </p:spPr>
        <p:txBody>
          <a:bodyPr/>
          <a:lstStyle/>
          <a:p>
            <a:r>
              <a:rPr lang="en-US" dirty="0"/>
              <a:t>HOW TO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D3FB-8762-26CD-13BD-A364E118F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57276"/>
            <a:ext cx="10131425" cy="4557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4. Install Python packages</a:t>
            </a:r>
          </a:p>
          <a:p>
            <a:pPr marL="0" indent="0">
              <a:buNone/>
            </a:pPr>
            <a:endParaRPr lang="en-US" sz="2400" dirty="0"/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Python version: 3.11.4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selenium: 4.9.0 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nltk</a:t>
            </a:r>
            <a:r>
              <a:rPr lang="en-US" sz="2000" dirty="0"/>
              <a:t>: 3.8.1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flask: 2.2.2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If you encountered any error that ask you to install any missing packages, please follow the prompt to install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4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A3CA-3590-04DB-8177-6E144D17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47" y="217572"/>
            <a:ext cx="10131425" cy="1130189"/>
          </a:xfrm>
        </p:spPr>
        <p:txBody>
          <a:bodyPr/>
          <a:lstStyle/>
          <a:p>
            <a:r>
              <a:rPr lang="en-US" dirty="0"/>
              <a:t>HOW TO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19AC7-0B98-5235-693A-B726F98C2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4" y="1074382"/>
            <a:ext cx="10131425" cy="103705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5. Configure the code</a:t>
            </a:r>
          </a:p>
          <a:p>
            <a:r>
              <a:rPr lang="en-US" dirty="0"/>
              <a:t>Modify password and username to be your account in the </a:t>
            </a:r>
            <a:r>
              <a:rPr lang="en-US" dirty="0" err="1"/>
              <a:t>config.py</a:t>
            </a:r>
            <a:r>
              <a:rPr lang="en-US" dirty="0"/>
              <a:t> file in Crawler folder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970863-4D36-74D8-B949-C150853C5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41" y="1986102"/>
            <a:ext cx="5892800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BD8523-20BC-7EAC-5B40-0919459D0B1B}"/>
              </a:ext>
            </a:extLst>
          </p:cNvPr>
          <p:cNvSpPr txBox="1">
            <a:spLocks/>
          </p:cNvSpPr>
          <p:nvPr/>
        </p:nvSpPr>
        <p:spPr>
          <a:xfrm>
            <a:off x="589541" y="3318206"/>
            <a:ext cx="10131425" cy="463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Modify driver option in </a:t>
            </a:r>
            <a:r>
              <a:rPr lang="en-US" dirty="0" err="1"/>
              <a:t>crawler.py</a:t>
            </a:r>
            <a:r>
              <a:rPr lang="en-US" dirty="0"/>
              <a:t> file in Crawler folder. 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6F30CAE-5B3F-F75A-A7AD-6499DC605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41" y="3831330"/>
            <a:ext cx="7772400" cy="270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1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13A5-3206-C115-B9A6-DC6ED6E9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B20D2-5AFC-B82B-2C45-80474A1D0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57056"/>
            <a:ext cx="10131425" cy="1046302"/>
          </a:xfrm>
        </p:spPr>
        <p:txBody>
          <a:bodyPr/>
          <a:lstStyle/>
          <a:p>
            <a:r>
              <a:rPr lang="en-US" dirty="0"/>
              <a:t>(Optional) In the </a:t>
            </a:r>
            <a:r>
              <a:rPr lang="en-US" dirty="0" err="1"/>
              <a:t>crawler.py</a:t>
            </a:r>
            <a:r>
              <a:rPr lang="en-US" dirty="0"/>
              <a:t> file in Crawler folder, you can also change the number of most recent posts you’d like to scrape. The default is 100.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96B40D5-EBE8-51F6-8388-8AFCA3AA3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26012"/>
            <a:ext cx="10491537" cy="254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11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{DDF142BB-3D2A-6B46-A5EB-39CA1E514D7A}tf10001058</Template>
  <TotalTime>326</TotalTime>
  <Words>218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Celestial</vt:lpstr>
      <vt:lpstr>Campuswire browser extension</vt:lpstr>
      <vt:lpstr>HOW TO INSTALL</vt:lpstr>
      <vt:lpstr>HOW TO INSTALL</vt:lpstr>
      <vt:lpstr>HOW TO INSTALL</vt:lpstr>
      <vt:lpstr>HOW TO INSTALL</vt:lpstr>
      <vt:lpstr>HOW TO INSTALL</vt:lpstr>
      <vt:lpstr>HOW TO INSTALL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Campuswire browser extension</dc:title>
  <dc:creator>Danmeng Zheng</dc:creator>
  <cp:lastModifiedBy>Danmeng Zheng</cp:lastModifiedBy>
  <cp:revision>7</cp:revision>
  <dcterms:created xsi:type="dcterms:W3CDTF">2023-12-11T18:50:06Z</dcterms:created>
  <dcterms:modified xsi:type="dcterms:W3CDTF">2023-12-13T20:13:44Z</dcterms:modified>
</cp:coreProperties>
</file>