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7" r:id="rId3"/>
    <p:sldId id="258" r:id="rId4"/>
    <p:sldId id="260" r:id="rId5"/>
    <p:sldId id="259" r:id="rId6"/>
    <p:sldId id="256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1C46"/>
    <a:srgbClr val="CD5469"/>
    <a:srgbClr val="EF2D57"/>
    <a:srgbClr val="191919"/>
    <a:srgbClr val="585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652" y="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5C683-3868-48CA-BE85-36684F356743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7A8FB-02F9-4F9A-B680-69B32EF6B5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568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03AAF5-0D05-4E33-BE31-D832BC634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401FB7-0897-4870-B96B-8558B2FA2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2F5364-A02F-42E1-9931-BE77394D6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7CE6-3C25-4F86-983C-C23BFF82BD19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9F5177-EAC4-4C68-B0BE-FDF21476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DD88DA-6816-4A47-A580-EA8FF466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EF5-DE4A-43D1-8365-C59B075D08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32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9718BD-6B46-4960-A82A-78885F49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D24C5A-AA32-4B1D-BF9E-615DE1B85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7813B3-5F97-4A4E-8D5A-EF6FD9BE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7CE6-3C25-4F86-983C-C23BFF82BD19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D527A9-5FB3-439A-8536-EBA2BAFB7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B0A043-2ABC-4FC9-9A8B-EC6A49EC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EF5-DE4A-43D1-8365-C59B075D08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52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49FB734-1EDD-4E24-A1C7-B61D2ACCF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BA8A7C-417C-4CD3-BABA-8DA7520EA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5BA9FC-CD04-47ED-91BB-EBF390E2D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7CE6-3C25-4F86-983C-C23BFF82BD19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23F266-BBD5-4F85-BE8A-667C2D04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04D79F-FCE6-4207-A39B-1ABA9ED9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EF5-DE4A-43D1-8365-C59B075D08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680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0895-31C1-47FF-9F1C-919B7EDA0B41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9773-3D9F-4479-8FC3-9BFB6DDD58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754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0895-31C1-47FF-9F1C-919B7EDA0B41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9773-3D9F-4479-8FC3-9BFB6DDD58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075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0895-31C1-47FF-9F1C-919B7EDA0B41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9773-3D9F-4479-8FC3-9BFB6DDD58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420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0895-31C1-47FF-9F1C-919B7EDA0B41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9773-3D9F-4479-8FC3-9BFB6DDD58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259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0895-31C1-47FF-9F1C-919B7EDA0B41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9773-3D9F-4479-8FC3-9BFB6DDD58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453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0895-31C1-47FF-9F1C-919B7EDA0B41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9773-3D9F-4479-8FC3-9BFB6DDD58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56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0895-31C1-47FF-9F1C-919B7EDA0B41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9773-3D9F-4479-8FC3-9BFB6DDD58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025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0895-31C1-47FF-9F1C-919B7EDA0B41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9773-3D9F-4479-8FC3-9BFB6DDD58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51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582C6-6446-4065-84A5-6900798B5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03567F-0F9A-4C0D-93FA-E51B3BB01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EF5AA8-7EB9-4549-94DA-15620CAE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7CE6-3C25-4F86-983C-C23BFF82BD19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3152DE-A8E2-4BA4-B4CB-D45A130F4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D5BE1D-7F2D-46A9-AF4D-D96DBA71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EF5-DE4A-43D1-8365-C59B075D08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9158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0895-31C1-47FF-9F1C-919B7EDA0B41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9773-3D9F-4479-8FC3-9BFB6DDD58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7949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0895-31C1-47FF-9F1C-919B7EDA0B41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9773-3D9F-4479-8FC3-9BFB6DDD58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823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0895-31C1-47FF-9F1C-919B7EDA0B41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9773-3D9F-4479-8FC3-9BFB6DDD58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14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04274A-7BBA-4D3E-99CE-B896CB8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816DBF-178E-44CF-AF19-A498E5B51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89FEBF-42BC-4561-B31C-D43496B6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7CE6-3C25-4F86-983C-C23BFF82BD19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540F9E-BFE6-4490-B218-0636A4E6E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0B83A8-9384-4E4A-835E-B9CDC271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EF5-DE4A-43D1-8365-C59B075D08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05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5E42C-D1E1-44EE-B13A-289A17A6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D6795F-AC1A-4FED-BCAD-F6A06F995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A81429-E3FC-48A3-ABC0-1890E0AD2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D6A0E6-465A-4E9A-B5CF-0BF04052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7CE6-3C25-4F86-983C-C23BFF82BD19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93A124-C815-4D92-9A4C-59A16724F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E65273-617E-4E32-8214-973EF32C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EF5-DE4A-43D1-8365-C59B075D08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90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DABA0-937E-4E40-80AF-69516B7F4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7FAF6B-D517-448F-8A78-D18162B50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C4C35E-337C-4491-83EB-392773DD7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8687CCD-DA2E-447B-9BF5-8BEA1719F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507D0B-4D98-4177-8577-13953290E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2C4EAE3-7372-4F2F-9BDC-5F769176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7CE6-3C25-4F86-983C-C23BFF82BD19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08CC6E-72BA-472A-B67A-948267F1A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1784F36-8E29-4918-93A6-DD1FABB8E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EF5-DE4A-43D1-8365-C59B075D08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28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24FCC-825D-45FF-8AF4-A962062A8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591E5B0-2F3F-4901-B30F-940A7A74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7CE6-3C25-4F86-983C-C23BFF82BD19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DE76CF-63C6-4DF8-8F2D-3A7F4449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31334C-CA03-4492-912A-1300B9A4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EF5-DE4A-43D1-8365-C59B075D08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6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35B2FF5-6989-44FB-B7FF-3FD4E4EAA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7CE6-3C25-4F86-983C-C23BFF82BD19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EA95B87-8CFE-49FA-BA52-87BF657A7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469E42-9363-46E2-8A75-6EF2C0584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EF5-DE4A-43D1-8365-C59B075D08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402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08527-7FC0-4645-B2CD-3DA7CA327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CA1810-BABD-4D5C-AF1B-86BBE97F6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7E47D4-48A6-4F1F-AC50-B4181C0BD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FB0D03-38BA-430B-9B3B-0373DBB0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7CE6-3C25-4F86-983C-C23BFF82BD19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796F56-DD0A-495F-A6EF-D643CC9D5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44C44C-D081-4304-9F5D-DA82ABEE3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EF5-DE4A-43D1-8365-C59B075D08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44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D678A5-3CED-428F-85D1-C2ABF6A0C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45DAB86-9D3E-4478-92CE-40B9D213F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556274-100C-4D7C-9330-B02E920F5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88E5F6-F419-4FD9-9959-ED02DE662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7CE6-3C25-4F86-983C-C23BFF82BD19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118AE5-AB65-4E37-A497-6C5069AB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404D99-C56B-4A07-B17A-C338263F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EF5-DE4A-43D1-8365-C59B075D08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54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61EC801-C94D-4E20-9D6D-CB717C884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4E4B02-6D68-43E1-8DF8-5C6457E32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B2F8D4-8D24-4279-9EF5-C6A418C8F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87CE6-3C25-4F86-983C-C23BFF82BD19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23B7E8-0467-4992-816B-7964E0AF3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51A9A1-0BF1-4262-8959-6E7565C87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49EF5-DE4A-43D1-8365-C59B075D08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80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70895-31C1-47FF-9F1C-919B7EDA0B41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9773-3D9F-4479-8FC3-9BFB6DDD58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74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A402BC0-FE47-4251-AABB-0D9323FE6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6015" y="3600"/>
            <a:ext cx="13588015" cy="685439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8839BC94-1061-41D3-870E-4310C0EF2CCC}"/>
              </a:ext>
            </a:extLst>
          </p:cNvPr>
          <p:cNvSpPr txBox="1"/>
          <p:nvPr/>
        </p:nvSpPr>
        <p:spPr>
          <a:xfrm>
            <a:off x="1346200" y="5646003"/>
            <a:ext cx="883920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DE" sz="4800" b="1" i="1" dirty="0">
                <a:solidFill>
                  <a:srgbClr val="FF0000"/>
                </a:solidFill>
              </a:rPr>
              <a:t>Wann kommt der Krankenwagen?</a:t>
            </a:r>
          </a:p>
        </p:txBody>
      </p:sp>
    </p:spTree>
    <p:extLst>
      <p:ext uri="{BB962C8B-B14F-4D97-AF65-F5344CB8AC3E}">
        <p14:creationId xmlns:p14="http://schemas.microsoft.com/office/powerpoint/2010/main" val="32141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BDCC75-D59D-4995-8A87-ABD2C9BA4578}"/>
              </a:ext>
            </a:extLst>
          </p:cNvPr>
          <p:cNvGrpSpPr/>
          <p:nvPr/>
        </p:nvGrpSpPr>
        <p:grpSpPr>
          <a:xfrm>
            <a:off x="81704" y="119699"/>
            <a:ext cx="12110296" cy="6858000"/>
            <a:chOff x="4549775" y="1466850"/>
            <a:chExt cx="3092450" cy="3922713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A724F6-CC61-4EAF-B004-6F02D61BF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92450" cy="3922713"/>
            </a:xfrm>
            <a:custGeom>
              <a:avLst/>
              <a:gdLst>
                <a:gd name="T0" fmla="*/ 1387 w 4410"/>
                <a:gd name="T1" fmla="*/ 2798 h 2798"/>
                <a:gd name="T2" fmla="*/ 2876 w 4410"/>
                <a:gd name="T3" fmla="*/ 2392 h 2798"/>
                <a:gd name="T4" fmla="*/ 3712 w 4410"/>
                <a:gd name="T5" fmla="*/ 1825 h 2798"/>
                <a:gd name="T6" fmla="*/ 2634 w 4410"/>
                <a:gd name="T7" fmla="*/ 1144 h 2798"/>
                <a:gd name="T8" fmla="*/ 3364 w 4410"/>
                <a:gd name="T9" fmla="*/ 921 h 2798"/>
                <a:gd name="T10" fmla="*/ 4107 w 4410"/>
                <a:gd name="T11" fmla="*/ 631 h 2798"/>
                <a:gd name="T12" fmla="*/ 3500 w 4410"/>
                <a:gd name="T13" fmla="*/ 372 h 2798"/>
                <a:gd name="T14" fmla="*/ 3802 w 4410"/>
                <a:gd name="T15" fmla="*/ 184 h 2798"/>
                <a:gd name="T16" fmla="*/ 4410 w 4410"/>
                <a:gd name="T17" fmla="*/ 0 h 2798"/>
                <a:gd name="T18" fmla="*/ 4066 w 4410"/>
                <a:gd name="T19" fmla="*/ 0 h 2798"/>
                <a:gd name="T20" fmla="*/ 2835 w 4410"/>
                <a:gd name="T21" fmla="*/ 306 h 2798"/>
                <a:gd name="T22" fmla="*/ 3594 w 4410"/>
                <a:gd name="T23" fmla="*/ 621 h 2798"/>
                <a:gd name="T24" fmla="*/ 1949 w 4410"/>
                <a:gd name="T25" fmla="*/ 1104 h 2798"/>
                <a:gd name="T26" fmla="*/ 1939 w 4410"/>
                <a:gd name="T27" fmla="*/ 1191 h 2798"/>
                <a:gd name="T28" fmla="*/ 2829 w 4410"/>
                <a:gd name="T29" fmla="*/ 1822 h 2798"/>
                <a:gd name="T30" fmla="*/ 1136 w 4410"/>
                <a:gd name="T31" fmla="*/ 2243 h 2798"/>
                <a:gd name="T32" fmla="*/ 0 w 4410"/>
                <a:gd name="T33" fmla="*/ 2685 h 2798"/>
                <a:gd name="T34" fmla="*/ 0 w 4410"/>
                <a:gd name="T35" fmla="*/ 2798 h 2798"/>
                <a:gd name="T36" fmla="*/ 1387 w 4410"/>
                <a:gd name="T37" fmla="*/ 2798 h 2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10" h="2798">
                  <a:moveTo>
                    <a:pt x="1387" y="2798"/>
                  </a:moveTo>
                  <a:cubicBezTo>
                    <a:pt x="1590" y="2615"/>
                    <a:pt x="2359" y="2534"/>
                    <a:pt x="2876" y="2392"/>
                  </a:cubicBezTo>
                  <a:cubicBezTo>
                    <a:pt x="3505" y="2220"/>
                    <a:pt x="3693" y="2022"/>
                    <a:pt x="3712" y="1825"/>
                  </a:cubicBezTo>
                  <a:cubicBezTo>
                    <a:pt x="3765" y="1299"/>
                    <a:pt x="2623" y="1305"/>
                    <a:pt x="2634" y="1144"/>
                  </a:cubicBezTo>
                  <a:cubicBezTo>
                    <a:pt x="2644" y="1007"/>
                    <a:pt x="3129" y="948"/>
                    <a:pt x="3364" y="921"/>
                  </a:cubicBezTo>
                  <a:cubicBezTo>
                    <a:pt x="3739" y="879"/>
                    <a:pt x="4086" y="784"/>
                    <a:pt x="4107" y="631"/>
                  </a:cubicBezTo>
                  <a:cubicBezTo>
                    <a:pt x="4143" y="377"/>
                    <a:pt x="3608" y="403"/>
                    <a:pt x="3500" y="372"/>
                  </a:cubicBezTo>
                  <a:cubicBezTo>
                    <a:pt x="3181" y="282"/>
                    <a:pt x="3396" y="234"/>
                    <a:pt x="3802" y="184"/>
                  </a:cubicBezTo>
                  <a:cubicBezTo>
                    <a:pt x="4172" y="138"/>
                    <a:pt x="4365" y="106"/>
                    <a:pt x="4410" y="0"/>
                  </a:cubicBezTo>
                  <a:cubicBezTo>
                    <a:pt x="4066" y="0"/>
                    <a:pt x="4066" y="0"/>
                    <a:pt x="4066" y="0"/>
                  </a:cubicBezTo>
                  <a:cubicBezTo>
                    <a:pt x="3945" y="129"/>
                    <a:pt x="2829" y="68"/>
                    <a:pt x="2835" y="306"/>
                  </a:cubicBezTo>
                  <a:cubicBezTo>
                    <a:pt x="2839" y="481"/>
                    <a:pt x="3599" y="506"/>
                    <a:pt x="3594" y="621"/>
                  </a:cubicBezTo>
                  <a:cubicBezTo>
                    <a:pt x="3587" y="771"/>
                    <a:pt x="2144" y="733"/>
                    <a:pt x="1949" y="1104"/>
                  </a:cubicBezTo>
                  <a:cubicBezTo>
                    <a:pt x="1934" y="1133"/>
                    <a:pt x="1938" y="1156"/>
                    <a:pt x="1939" y="1191"/>
                  </a:cubicBezTo>
                  <a:cubicBezTo>
                    <a:pt x="1952" y="1468"/>
                    <a:pt x="2882" y="1583"/>
                    <a:pt x="2829" y="1822"/>
                  </a:cubicBezTo>
                  <a:cubicBezTo>
                    <a:pt x="2783" y="2029"/>
                    <a:pt x="2384" y="1941"/>
                    <a:pt x="1136" y="2243"/>
                  </a:cubicBezTo>
                  <a:cubicBezTo>
                    <a:pt x="939" y="2291"/>
                    <a:pt x="246" y="2452"/>
                    <a:pt x="0" y="2685"/>
                  </a:cubicBezTo>
                  <a:cubicBezTo>
                    <a:pt x="0" y="2798"/>
                    <a:pt x="0" y="2798"/>
                    <a:pt x="0" y="2798"/>
                  </a:cubicBezTo>
                  <a:lnTo>
                    <a:pt x="1387" y="27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87A8BD2-51F0-4E4F-B22A-0FB2D6507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81338" cy="3763963"/>
            </a:xfrm>
            <a:custGeom>
              <a:avLst/>
              <a:gdLst>
                <a:gd name="T0" fmla="*/ 1387 w 4395"/>
                <a:gd name="T1" fmla="*/ 2685 h 2685"/>
                <a:gd name="T2" fmla="*/ 2876 w 4395"/>
                <a:gd name="T3" fmla="*/ 2292 h 2685"/>
                <a:gd name="T4" fmla="*/ 3712 w 4395"/>
                <a:gd name="T5" fmla="*/ 1742 h 2685"/>
                <a:gd name="T6" fmla="*/ 2634 w 4395"/>
                <a:gd name="T7" fmla="*/ 1082 h 2685"/>
                <a:gd name="T8" fmla="*/ 3364 w 4395"/>
                <a:gd name="T9" fmla="*/ 866 h 2685"/>
                <a:gd name="T10" fmla="*/ 4107 w 4395"/>
                <a:gd name="T11" fmla="*/ 585 h 2685"/>
                <a:gd name="T12" fmla="*/ 3500 w 4395"/>
                <a:gd name="T13" fmla="*/ 334 h 2685"/>
                <a:gd name="T14" fmla="*/ 3802 w 4395"/>
                <a:gd name="T15" fmla="*/ 152 h 2685"/>
                <a:gd name="T16" fmla="*/ 4395 w 4395"/>
                <a:gd name="T17" fmla="*/ 0 h 2685"/>
                <a:gd name="T18" fmla="*/ 4033 w 4395"/>
                <a:gd name="T19" fmla="*/ 0 h 2685"/>
                <a:gd name="T20" fmla="*/ 2840 w 4395"/>
                <a:gd name="T21" fmla="*/ 270 h 2685"/>
                <a:gd name="T22" fmla="*/ 3594 w 4395"/>
                <a:gd name="T23" fmla="*/ 575 h 2685"/>
                <a:gd name="T24" fmla="*/ 1940 w 4395"/>
                <a:gd name="T25" fmla="*/ 1122 h 2685"/>
                <a:gd name="T26" fmla="*/ 2829 w 4395"/>
                <a:gd name="T27" fmla="*/ 1739 h 2685"/>
                <a:gd name="T28" fmla="*/ 1136 w 4395"/>
                <a:gd name="T29" fmla="*/ 2147 h 2685"/>
                <a:gd name="T30" fmla="*/ 0 w 4395"/>
                <a:gd name="T31" fmla="*/ 2685 h 2685"/>
                <a:gd name="T32" fmla="*/ 1387 w 4395"/>
                <a:gd name="T33" fmla="*/ 2685 h 2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95" h="2685">
                  <a:moveTo>
                    <a:pt x="1387" y="2685"/>
                  </a:moveTo>
                  <a:cubicBezTo>
                    <a:pt x="1590" y="2508"/>
                    <a:pt x="2359" y="2429"/>
                    <a:pt x="2876" y="2292"/>
                  </a:cubicBezTo>
                  <a:cubicBezTo>
                    <a:pt x="3505" y="2125"/>
                    <a:pt x="3714" y="1934"/>
                    <a:pt x="3712" y="1742"/>
                  </a:cubicBezTo>
                  <a:cubicBezTo>
                    <a:pt x="3708" y="1359"/>
                    <a:pt x="2623" y="1238"/>
                    <a:pt x="2634" y="1082"/>
                  </a:cubicBezTo>
                  <a:cubicBezTo>
                    <a:pt x="2644" y="949"/>
                    <a:pt x="3129" y="892"/>
                    <a:pt x="3364" y="866"/>
                  </a:cubicBezTo>
                  <a:cubicBezTo>
                    <a:pt x="3739" y="825"/>
                    <a:pt x="4110" y="735"/>
                    <a:pt x="4107" y="585"/>
                  </a:cubicBezTo>
                  <a:cubicBezTo>
                    <a:pt x="4104" y="397"/>
                    <a:pt x="3608" y="364"/>
                    <a:pt x="3500" y="334"/>
                  </a:cubicBezTo>
                  <a:cubicBezTo>
                    <a:pt x="3181" y="247"/>
                    <a:pt x="3396" y="202"/>
                    <a:pt x="3802" y="152"/>
                  </a:cubicBezTo>
                  <a:cubicBezTo>
                    <a:pt x="4266" y="94"/>
                    <a:pt x="4362" y="62"/>
                    <a:pt x="4395" y="0"/>
                  </a:cubicBezTo>
                  <a:cubicBezTo>
                    <a:pt x="4033" y="0"/>
                    <a:pt x="4033" y="0"/>
                    <a:pt x="4033" y="0"/>
                  </a:cubicBezTo>
                  <a:cubicBezTo>
                    <a:pt x="3907" y="77"/>
                    <a:pt x="2921" y="89"/>
                    <a:pt x="2840" y="270"/>
                  </a:cubicBezTo>
                  <a:cubicBezTo>
                    <a:pt x="2773" y="419"/>
                    <a:pt x="3599" y="464"/>
                    <a:pt x="3594" y="575"/>
                  </a:cubicBezTo>
                  <a:cubicBezTo>
                    <a:pt x="3585" y="751"/>
                    <a:pt x="2014" y="702"/>
                    <a:pt x="1940" y="1122"/>
                  </a:cubicBezTo>
                  <a:cubicBezTo>
                    <a:pt x="1893" y="1387"/>
                    <a:pt x="2882" y="1508"/>
                    <a:pt x="2829" y="1739"/>
                  </a:cubicBezTo>
                  <a:cubicBezTo>
                    <a:pt x="2783" y="1940"/>
                    <a:pt x="2384" y="1854"/>
                    <a:pt x="1136" y="2147"/>
                  </a:cubicBezTo>
                  <a:cubicBezTo>
                    <a:pt x="907" y="2200"/>
                    <a:pt x="169" y="2442"/>
                    <a:pt x="0" y="2685"/>
                  </a:cubicBezTo>
                  <a:lnTo>
                    <a:pt x="1387" y="2685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-278800" y="211024"/>
            <a:ext cx="13020766" cy="6701366"/>
            <a:chOff x="107950" y="67734"/>
            <a:chExt cx="10839450" cy="6701366"/>
          </a:xfrm>
        </p:grpSpPr>
        <p:sp>
          <p:nvSpPr>
            <p:cNvPr id="103" name="Freeform 86">
              <a:extLst>
                <a:ext uri="{FF2B5EF4-FFF2-40B4-BE49-F238E27FC236}">
                  <a16:creationId xmlns:a16="http://schemas.microsoft.com/office/drawing/2014/main" id="{80F0C35D-6EE0-4A50-A875-08A1FCAEB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50" y="6769100"/>
              <a:ext cx="10839450" cy="0"/>
            </a:xfrm>
            <a:custGeom>
              <a:avLst/>
              <a:gdLst>
                <a:gd name="T0" fmla="*/ 0 w 15350"/>
                <a:gd name="T1" fmla="*/ 15350 w 153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5350">
                  <a:moveTo>
                    <a:pt x="0" y="0"/>
                  </a:moveTo>
                  <a:cubicBezTo>
                    <a:pt x="5120" y="0"/>
                    <a:pt x="10235" y="0"/>
                    <a:pt x="1535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Freeform 89">
              <a:extLst>
                <a:ext uri="{FF2B5EF4-FFF2-40B4-BE49-F238E27FC236}">
                  <a16:creationId xmlns:a16="http://schemas.microsoft.com/office/drawing/2014/main" id="{A154FF12-18DB-454D-AEBB-AEE97A349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8010" y="5016915"/>
              <a:ext cx="567625" cy="191914"/>
            </a:xfrm>
            <a:custGeom>
              <a:avLst/>
              <a:gdLst>
                <a:gd name="T0" fmla="*/ 15 w 803"/>
                <a:gd name="T1" fmla="*/ 238 h 238"/>
                <a:gd name="T2" fmla="*/ 0 w 803"/>
                <a:gd name="T3" fmla="*/ 176 h 238"/>
                <a:gd name="T4" fmla="*/ 789 w 803"/>
                <a:gd name="T5" fmla="*/ 0 h 238"/>
                <a:gd name="T6" fmla="*/ 803 w 803"/>
                <a:gd name="T7" fmla="*/ 56 h 238"/>
                <a:gd name="T8" fmla="*/ 15 w 803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" h="238">
                  <a:moveTo>
                    <a:pt x="15" y="238"/>
                  </a:moveTo>
                  <a:cubicBezTo>
                    <a:pt x="10" y="218"/>
                    <a:pt x="5" y="199"/>
                    <a:pt x="0" y="176"/>
                  </a:cubicBezTo>
                  <a:cubicBezTo>
                    <a:pt x="264" y="117"/>
                    <a:pt x="525" y="59"/>
                    <a:pt x="789" y="0"/>
                  </a:cubicBezTo>
                  <a:cubicBezTo>
                    <a:pt x="795" y="22"/>
                    <a:pt x="799" y="40"/>
                    <a:pt x="803" y="56"/>
                  </a:cubicBezTo>
                  <a:cubicBezTo>
                    <a:pt x="769" y="77"/>
                    <a:pt x="175" y="214"/>
                    <a:pt x="15" y="2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Freeform 90">
              <a:extLst>
                <a:ext uri="{FF2B5EF4-FFF2-40B4-BE49-F238E27FC236}">
                  <a16:creationId xmlns:a16="http://schemas.microsoft.com/office/drawing/2014/main" id="{34BE5A1F-E8DD-4233-81A0-9CD1CD122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956" y="5260317"/>
              <a:ext cx="567625" cy="180991"/>
            </a:xfrm>
            <a:custGeom>
              <a:avLst/>
              <a:gdLst>
                <a:gd name="T0" fmla="*/ 792 w 804"/>
                <a:gd name="T1" fmla="*/ 4 h 224"/>
                <a:gd name="T2" fmla="*/ 804 w 804"/>
                <a:gd name="T3" fmla="*/ 61 h 224"/>
                <a:gd name="T4" fmla="*/ 13 w 804"/>
                <a:gd name="T5" fmla="*/ 224 h 224"/>
                <a:gd name="T6" fmla="*/ 2 w 804"/>
                <a:gd name="T7" fmla="*/ 184 h 224"/>
                <a:gd name="T8" fmla="*/ 0 w 804"/>
                <a:gd name="T9" fmla="*/ 166 h 224"/>
                <a:gd name="T10" fmla="*/ 792 w 804"/>
                <a:gd name="T11" fmla="*/ 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4" h="224">
                  <a:moveTo>
                    <a:pt x="792" y="4"/>
                  </a:moveTo>
                  <a:cubicBezTo>
                    <a:pt x="795" y="20"/>
                    <a:pt x="799" y="38"/>
                    <a:pt x="804" y="61"/>
                  </a:cubicBezTo>
                  <a:cubicBezTo>
                    <a:pt x="539" y="118"/>
                    <a:pt x="277" y="171"/>
                    <a:pt x="13" y="224"/>
                  </a:cubicBezTo>
                  <a:cubicBezTo>
                    <a:pt x="8" y="207"/>
                    <a:pt x="4" y="196"/>
                    <a:pt x="2" y="184"/>
                  </a:cubicBezTo>
                  <a:cubicBezTo>
                    <a:pt x="0" y="178"/>
                    <a:pt x="1" y="171"/>
                    <a:pt x="0" y="166"/>
                  </a:cubicBezTo>
                  <a:cubicBezTo>
                    <a:pt x="32" y="149"/>
                    <a:pt x="757" y="0"/>
                    <a:pt x="792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reeform 91">
              <a:extLst>
                <a:ext uri="{FF2B5EF4-FFF2-40B4-BE49-F238E27FC236}">
                  <a16:creationId xmlns:a16="http://schemas.microsoft.com/office/drawing/2014/main" id="{BCA7B6DD-0A17-41FC-AD03-599FCDDF3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5903" y="5489677"/>
              <a:ext cx="570355" cy="201275"/>
            </a:xfrm>
            <a:custGeom>
              <a:avLst/>
              <a:gdLst>
                <a:gd name="T0" fmla="*/ 781 w 807"/>
                <a:gd name="T1" fmla="*/ 0 h 250"/>
                <a:gd name="T2" fmla="*/ 790 w 807"/>
                <a:gd name="T3" fmla="*/ 12 h 250"/>
                <a:gd name="T4" fmla="*/ 758 w 807"/>
                <a:gd name="T5" fmla="*/ 75 h 250"/>
                <a:gd name="T6" fmla="*/ 56 w 807"/>
                <a:gd name="T7" fmla="*/ 244 h 250"/>
                <a:gd name="T8" fmla="*/ 17 w 807"/>
                <a:gd name="T9" fmla="*/ 250 h 250"/>
                <a:gd name="T10" fmla="*/ 0 w 807"/>
                <a:gd name="T11" fmla="*/ 189 h 250"/>
                <a:gd name="T12" fmla="*/ 781 w 807"/>
                <a:gd name="T1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50">
                  <a:moveTo>
                    <a:pt x="781" y="0"/>
                  </a:moveTo>
                  <a:cubicBezTo>
                    <a:pt x="787" y="8"/>
                    <a:pt x="789" y="10"/>
                    <a:pt x="790" y="12"/>
                  </a:cubicBezTo>
                  <a:cubicBezTo>
                    <a:pt x="807" y="59"/>
                    <a:pt x="805" y="63"/>
                    <a:pt x="758" y="75"/>
                  </a:cubicBezTo>
                  <a:cubicBezTo>
                    <a:pt x="524" y="131"/>
                    <a:pt x="290" y="188"/>
                    <a:pt x="56" y="244"/>
                  </a:cubicBezTo>
                  <a:cubicBezTo>
                    <a:pt x="44" y="247"/>
                    <a:pt x="33" y="248"/>
                    <a:pt x="17" y="250"/>
                  </a:cubicBezTo>
                  <a:cubicBezTo>
                    <a:pt x="11" y="231"/>
                    <a:pt x="6" y="212"/>
                    <a:pt x="0" y="189"/>
                  </a:cubicBezTo>
                  <a:cubicBezTo>
                    <a:pt x="261" y="120"/>
                    <a:pt x="521" y="58"/>
                    <a:pt x="7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Freeform 92">
              <a:extLst>
                <a:ext uri="{FF2B5EF4-FFF2-40B4-BE49-F238E27FC236}">
                  <a16:creationId xmlns:a16="http://schemas.microsoft.com/office/drawing/2014/main" id="{87492318-48DD-4AF8-B833-3865E380F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8606" y="4703301"/>
              <a:ext cx="556709" cy="251204"/>
            </a:xfrm>
            <a:custGeom>
              <a:avLst/>
              <a:gdLst>
                <a:gd name="T0" fmla="*/ 765 w 790"/>
                <a:gd name="T1" fmla="*/ 0 h 311"/>
                <a:gd name="T2" fmla="*/ 790 w 790"/>
                <a:gd name="T3" fmla="*/ 58 h 311"/>
                <a:gd name="T4" fmla="*/ 749 w 790"/>
                <a:gd name="T5" fmla="*/ 78 h 311"/>
                <a:gd name="T6" fmla="*/ 200 w 790"/>
                <a:gd name="T7" fmla="*/ 261 h 311"/>
                <a:gd name="T8" fmla="*/ 19 w 790"/>
                <a:gd name="T9" fmla="*/ 311 h 311"/>
                <a:gd name="T10" fmla="*/ 0 w 790"/>
                <a:gd name="T11" fmla="*/ 246 h 311"/>
                <a:gd name="T12" fmla="*/ 765 w 790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0" h="311">
                  <a:moveTo>
                    <a:pt x="765" y="0"/>
                  </a:moveTo>
                  <a:cubicBezTo>
                    <a:pt x="774" y="21"/>
                    <a:pt x="781" y="38"/>
                    <a:pt x="790" y="58"/>
                  </a:cubicBezTo>
                  <a:cubicBezTo>
                    <a:pt x="775" y="66"/>
                    <a:pt x="762" y="73"/>
                    <a:pt x="749" y="78"/>
                  </a:cubicBezTo>
                  <a:cubicBezTo>
                    <a:pt x="570" y="151"/>
                    <a:pt x="386" y="208"/>
                    <a:pt x="200" y="261"/>
                  </a:cubicBezTo>
                  <a:cubicBezTo>
                    <a:pt x="142" y="277"/>
                    <a:pt x="83" y="293"/>
                    <a:pt x="19" y="311"/>
                  </a:cubicBezTo>
                  <a:cubicBezTo>
                    <a:pt x="12" y="289"/>
                    <a:pt x="7" y="270"/>
                    <a:pt x="0" y="246"/>
                  </a:cubicBezTo>
                  <a:cubicBezTo>
                    <a:pt x="260" y="175"/>
                    <a:pt x="515" y="103"/>
                    <a:pt x="76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Freeform 93">
              <a:extLst>
                <a:ext uri="{FF2B5EF4-FFF2-40B4-BE49-F238E27FC236}">
                  <a16:creationId xmlns:a16="http://schemas.microsoft.com/office/drawing/2014/main" id="{3E4C61FA-3624-4BF4-B4F7-72E3C2B3F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953" y="5770526"/>
              <a:ext cx="556709" cy="252764"/>
            </a:xfrm>
            <a:custGeom>
              <a:avLst/>
              <a:gdLst>
                <a:gd name="T0" fmla="*/ 22 w 787"/>
                <a:gd name="T1" fmla="*/ 314 h 314"/>
                <a:gd name="T2" fmla="*/ 0 w 787"/>
                <a:gd name="T3" fmla="*/ 257 h 314"/>
                <a:gd name="T4" fmla="*/ 770 w 787"/>
                <a:gd name="T5" fmla="*/ 0 h 314"/>
                <a:gd name="T6" fmla="*/ 787 w 787"/>
                <a:gd name="T7" fmla="*/ 59 h 314"/>
                <a:gd name="T8" fmla="*/ 22 w 787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7" h="314">
                  <a:moveTo>
                    <a:pt x="22" y="314"/>
                  </a:moveTo>
                  <a:cubicBezTo>
                    <a:pt x="15" y="295"/>
                    <a:pt x="8" y="278"/>
                    <a:pt x="0" y="257"/>
                  </a:cubicBezTo>
                  <a:cubicBezTo>
                    <a:pt x="254" y="159"/>
                    <a:pt x="509" y="76"/>
                    <a:pt x="770" y="0"/>
                  </a:cubicBezTo>
                  <a:cubicBezTo>
                    <a:pt x="777" y="23"/>
                    <a:pt x="782" y="41"/>
                    <a:pt x="787" y="59"/>
                  </a:cubicBezTo>
                  <a:cubicBezTo>
                    <a:pt x="531" y="145"/>
                    <a:pt x="279" y="229"/>
                    <a:pt x="22" y="3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Freeform 94">
              <a:extLst>
                <a:ext uri="{FF2B5EF4-FFF2-40B4-BE49-F238E27FC236}">
                  <a16:creationId xmlns:a16="http://schemas.microsoft.com/office/drawing/2014/main" id="{CBEE9D19-28B6-4CD6-9909-7305972BE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9656" y="2855939"/>
              <a:ext cx="223775" cy="152907"/>
            </a:xfrm>
            <a:custGeom>
              <a:avLst/>
              <a:gdLst>
                <a:gd name="T0" fmla="*/ 23 w 316"/>
                <a:gd name="T1" fmla="*/ 0 h 190"/>
                <a:gd name="T2" fmla="*/ 316 w 316"/>
                <a:gd name="T3" fmla="*/ 147 h 190"/>
                <a:gd name="T4" fmla="*/ 296 w 316"/>
                <a:gd name="T5" fmla="*/ 190 h 190"/>
                <a:gd name="T6" fmla="*/ 0 w 316"/>
                <a:gd name="T7" fmla="*/ 40 h 190"/>
                <a:gd name="T8" fmla="*/ 23 w 3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190">
                  <a:moveTo>
                    <a:pt x="23" y="0"/>
                  </a:moveTo>
                  <a:cubicBezTo>
                    <a:pt x="124" y="50"/>
                    <a:pt x="218" y="98"/>
                    <a:pt x="316" y="147"/>
                  </a:cubicBezTo>
                  <a:cubicBezTo>
                    <a:pt x="309" y="161"/>
                    <a:pt x="303" y="173"/>
                    <a:pt x="296" y="190"/>
                  </a:cubicBezTo>
                  <a:cubicBezTo>
                    <a:pt x="194" y="145"/>
                    <a:pt x="96" y="99"/>
                    <a:pt x="0" y="40"/>
                  </a:cubicBezTo>
                  <a:cubicBezTo>
                    <a:pt x="8" y="26"/>
                    <a:pt x="15" y="1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Freeform 95">
              <a:extLst>
                <a:ext uri="{FF2B5EF4-FFF2-40B4-BE49-F238E27FC236}">
                  <a16:creationId xmlns:a16="http://schemas.microsoft.com/office/drawing/2014/main" id="{9E74DF55-1E3F-49BA-BDE4-50AC898FE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3409" y="3698486"/>
              <a:ext cx="221047" cy="162268"/>
            </a:xfrm>
            <a:custGeom>
              <a:avLst/>
              <a:gdLst>
                <a:gd name="T0" fmla="*/ 0 w 312"/>
                <a:gd name="T1" fmla="*/ 42 h 202"/>
                <a:gd name="T2" fmla="*/ 22 w 312"/>
                <a:gd name="T3" fmla="*/ 0 h 202"/>
                <a:gd name="T4" fmla="*/ 312 w 312"/>
                <a:gd name="T5" fmla="*/ 160 h 202"/>
                <a:gd name="T6" fmla="*/ 286 w 312"/>
                <a:gd name="T7" fmla="*/ 202 h 202"/>
                <a:gd name="T8" fmla="*/ 0 w 312"/>
                <a:gd name="T9" fmla="*/ 4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02">
                  <a:moveTo>
                    <a:pt x="0" y="42"/>
                  </a:moveTo>
                  <a:cubicBezTo>
                    <a:pt x="8" y="27"/>
                    <a:pt x="14" y="16"/>
                    <a:pt x="22" y="0"/>
                  </a:cubicBezTo>
                  <a:cubicBezTo>
                    <a:pt x="122" y="48"/>
                    <a:pt x="215" y="103"/>
                    <a:pt x="312" y="160"/>
                  </a:cubicBezTo>
                  <a:cubicBezTo>
                    <a:pt x="302" y="175"/>
                    <a:pt x="295" y="187"/>
                    <a:pt x="286" y="202"/>
                  </a:cubicBezTo>
                  <a:cubicBezTo>
                    <a:pt x="190" y="148"/>
                    <a:pt x="97" y="97"/>
                    <a:pt x="0" y="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Freeform 96">
              <a:extLst>
                <a:ext uri="{FF2B5EF4-FFF2-40B4-BE49-F238E27FC236}">
                  <a16:creationId xmlns:a16="http://schemas.microsoft.com/office/drawing/2014/main" id="{53F9CBA2-34C2-410F-925E-A060AE8DB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261" y="3270972"/>
              <a:ext cx="229233" cy="140424"/>
            </a:xfrm>
            <a:custGeom>
              <a:avLst/>
              <a:gdLst>
                <a:gd name="T0" fmla="*/ 322 w 322"/>
                <a:gd name="T1" fmla="*/ 127 h 174"/>
                <a:gd name="T2" fmla="*/ 304 w 322"/>
                <a:gd name="T3" fmla="*/ 174 h 174"/>
                <a:gd name="T4" fmla="*/ 0 w 322"/>
                <a:gd name="T5" fmla="*/ 47 h 174"/>
                <a:gd name="T6" fmla="*/ 19 w 322"/>
                <a:gd name="T7" fmla="*/ 0 h 174"/>
                <a:gd name="T8" fmla="*/ 322 w 322"/>
                <a:gd name="T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174">
                  <a:moveTo>
                    <a:pt x="322" y="127"/>
                  </a:moveTo>
                  <a:cubicBezTo>
                    <a:pt x="316" y="143"/>
                    <a:pt x="311" y="156"/>
                    <a:pt x="304" y="174"/>
                  </a:cubicBezTo>
                  <a:cubicBezTo>
                    <a:pt x="201" y="131"/>
                    <a:pt x="103" y="90"/>
                    <a:pt x="0" y="47"/>
                  </a:cubicBezTo>
                  <a:cubicBezTo>
                    <a:pt x="7" y="31"/>
                    <a:pt x="12" y="18"/>
                    <a:pt x="19" y="0"/>
                  </a:cubicBezTo>
                  <a:cubicBezTo>
                    <a:pt x="121" y="42"/>
                    <a:pt x="220" y="84"/>
                    <a:pt x="322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Freeform 97">
              <a:extLst>
                <a:ext uri="{FF2B5EF4-FFF2-40B4-BE49-F238E27FC236}">
                  <a16:creationId xmlns:a16="http://schemas.microsoft.com/office/drawing/2014/main" id="{01C3D2E1-6D32-4DB4-A7AB-A72B7A647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1730" y="3072817"/>
              <a:ext cx="229233" cy="140424"/>
            </a:xfrm>
            <a:custGeom>
              <a:avLst/>
              <a:gdLst>
                <a:gd name="T0" fmla="*/ 0 w 323"/>
                <a:gd name="T1" fmla="*/ 47 h 174"/>
                <a:gd name="T2" fmla="*/ 20 w 323"/>
                <a:gd name="T3" fmla="*/ 0 h 174"/>
                <a:gd name="T4" fmla="*/ 323 w 323"/>
                <a:gd name="T5" fmla="*/ 126 h 174"/>
                <a:gd name="T6" fmla="*/ 305 w 323"/>
                <a:gd name="T7" fmla="*/ 174 h 174"/>
                <a:gd name="T8" fmla="*/ 0 w 323"/>
                <a:gd name="T9" fmla="*/ 4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174">
                  <a:moveTo>
                    <a:pt x="0" y="47"/>
                  </a:moveTo>
                  <a:cubicBezTo>
                    <a:pt x="8" y="29"/>
                    <a:pt x="13" y="17"/>
                    <a:pt x="20" y="0"/>
                  </a:cubicBezTo>
                  <a:cubicBezTo>
                    <a:pt x="121" y="42"/>
                    <a:pt x="219" y="83"/>
                    <a:pt x="323" y="126"/>
                  </a:cubicBezTo>
                  <a:cubicBezTo>
                    <a:pt x="317" y="142"/>
                    <a:pt x="311" y="156"/>
                    <a:pt x="305" y="174"/>
                  </a:cubicBezTo>
                  <a:cubicBezTo>
                    <a:pt x="202" y="131"/>
                    <a:pt x="104" y="90"/>
                    <a:pt x="0" y="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Freeform 98">
              <a:extLst>
                <a:ext uri="{FF2B5EF4-FFF2-40B4-BE49-F238E27FC236}">
                  <a16:creationId xmlns:a16="http://schemas.microsoft.com/office/drawing/2014/main" id="{55879D9A-D6DB-450A-8AA6-FE49F80D0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3632" y="4399047"/>
              <a:ext cx="207401" cy="182552"/>
            </a:xfrm>
            <a:custGeom>
              <a:avLst/>
              <a:gdLst>
                <a:gd name="T0" fmla="*/ 19 w 291"/>
                <a:gd name="T1" fmla="*/ 226 h 226"/>
                <a:gd name="T2" fmla="*/ 6 w 291"/>
                <a:gd name="T3" fmla="*/ 204 h 226"/>
                <a:gd name="T4" fmla="*/ 0 w 291"/>
                <a:gd name="T5" fmla="*/ 180 h 226"/>
                <a:gd name="T6" fmla="*/ 251 w 291"/>
                <a:gd name="T7" fmla="*/ 0 h 226"/>
                <a:gd name="T8" fmla="*/ 291 w 291"/>
                <a:gd name="T9" fmla="*/ 28 h 226"/>
                <a:gd name="T10" fmla="*/ 19 w 291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226">
                  <a:moveTo>
                    <a:pt x="19" y="226"/>
                  </a:moveTo>
                  <a:cubicBezTo>
                    <a:pt x="13" y="215"/>
                    <a:pt x="8" y="210"/>
                    <a:pt x="6" y="204"/>
                  </a:cubicBezTo>
                  <a:cubicBezTo>
                    <a:pt x="3" y="198"/>
                    <a:pt x="2" y="192"/>
                    <a:pt x="0" y="180"/>
                  </a:cubicBezTo>
                  <a:cubicBezTo>
                    <a:pt x="91" y="134"/>
                    <a:pt x="182" y="84"/>
                    <a:pt x="251" y="0"/>
                  </a:cubicBezTo>
                  <a:cubicBezTo>
                    <a:pt x="264" y="9"/>
                    <a:pt x="276" y="17"/>
                    <a:pt x="291" y="28"/>
                  </a:cubicBezTo>
                  <a:cubicBezTo>
                    <a:pt x="219" y="122"/>
                    <a:pt x="123" y="176"/>
                    <a:pt x="19" y="2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Freeform 99">
              <a:extLst>
                <a:ext uri="{FF2B5EF4-FFF2-40B4-BE49-F238E27FC236}">
                  <a16:creationId xmlns:a16="http://schemas.microsoft.com/office/drawing/2014/main" id="{E85B5991-2F06-45AC-BCEA-03B99A5EA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6794" y="3475367"/>
              <a:ext cx="226505" cy="146666"/>
            </a:xfrm>
            <a:custGeom>
              <a:avLst/>
              <a:gdLst>
                <a:gd name="T0" fmla="*/ 0 w 320"/>
                <a:gd name="T1" fmla="*/ 45 h 181"/>
                <a:gd name="T2" fmla="*/ 11 w 320"/>
                <a:gd name="T3" fmla="*/ 16 h 181"/>
                <a:gd name="T4" fmla="*/ 24 w 320"/>
                <a:gd name="T5" fmla="*/ 0 h 181"/>
                <a:gd name="T6" fmla="*/ 320 w 320"/>
                <a:gd name="T7" fmla="*/ 135 h 181"/>
                <a:gd name="T8" fmla="*/ 298 w 320"/>
                <a:gd name="T9" fmla="*/ 181 h 181"/>
                <a:gd name="T10" fmla="*/ 0 w 320"/>
                <a:gd name="T11" fmla="*/ 4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1">
                  <a:moveTo>
                    <a:pt x="0" y="45"/>
                  </a:moveTo>
                  <a:cubicBezTo>
                    <a:pt x="5" y="31"/>
                    <a:pt x="7" y="23"/>
                    <a:pt x="11" y="16"/>
                  </a:cubicBezTo>
                  <a:cubicBezTo>
                    <a:pt x="13" y="12"/>
                    <a:pt x="17" y="8"/>
                    <a:pt x="24" y="0"/>
                  </a:cubicBezTo>
                  <a:cubicBezTo>
                    <a:pt x="121" y="44"/>
                    <a:pt x="218" y="89"/>
                    <a:pt x="320" y="135"/>
                  </a:cubicBezTo>
                  <a:cubicBezTo>
                    <a:pt x="312" y="152"/>
                    <a:pt x="306" y="164"/>
                    <a:pt x="298" y="181"/>
                  </a:cubicBezTo>
                  <a:cubicBezTo>
                    <a:pt x="198" y="135"/>
                    <a:pt x="101" y="91"/>
                    <a:pt x="0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100">
              <a:extLst>
                <a:ext uri="{FF2B5EF4-FFF2-40B4-BE49-F238E27FC236}">
                  <a16:creationId xmlns:a16="http://schemas.microsoft.com/office/drawing/2014/main" id="{001DDCAA-C90E-485B-B7C4-1CD7AE42D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64" y="3971533"/>
              <a:ext cx="185570" cy="213758"/>
            </a:xfrm>
            <a:custGeom>
              <a:avLst/>
              <a:gdLst>
                <a:gd name="T0" fmla="*/ 0 w 262"/>
                <a:gd name="T1" fmla="*/ 37 h 266"/>
                <a:gd name="T2" fmla="*/ 32 w 262"/>
                <a:gd name="T3" fmla="*/ 0 h 266"/>
                <a:gd name="T4" fmla="*/ 262 w 262"/>
                <a:gd name="T5" fmla="*/ 238 h 266"/>
                <a:gd name="T6" fmla="*/ 242 w 262"/>
                <a:gd name="T7" fmla="*/ 256 h 266"/>
                <a:gd name="T8" fmla="*/ 221 w 262"/>
                <a:gd name="T9" fmla="*/ 266 h 266"/>
                <a:gd name="T10" fmla="*/ 0 w 262"/>
                <a:gd name="T11" fmla="*/ 3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66">
                  <a:moveTo>
                    <a:pt x="0" y="37"/>
                  </a:moveTo>
                  <a:cubicBezTo>
                    <a:pt x="13" y="22"/>
                    <a:pt x="21" y="13"/>
                    <a:pt x="32" y="0"/>
                  </a:cubicBezTo>
                  <a:cubicBezTo>
                    <a:pt x="122" y="69"/>
                    <a:pt x="202" y="142"/>
                    <a:pt x="262" y="238"/>
                  </a:cubicBezTo>
                  <a:cubicBezTo>
                    <a:pt x="253" y="246"/>
                    <a:pt x="248" y="252"/>
                    <a:pt x="242" y="256"/>
                  </a:cubicBezTo>
                  <a:cubicBezTo>
                    <a:pt x="236" y="259"/>
                    <a:pt x="230" y="261"/>
                    <a:pt x="221" y="266"/>
                  </a:cubicBezTo>
                  <a:cubicBezTo>
                    <a:pt x="162" y="177"/>
                    <a:pt x="85" y="106"/>
                    <a:pt x="0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reeform 101">
              <a:extLst>
                <a:ext uri="{FF2B5EF4-FFF2-40B4-BE49-F238E27FC236}">
                  <a16:creationId xmlns:a16="http://schemas.microsoft.com/office/drawing/2014/main" id="{ABB4DFBA-86F4-4FDB-BB1E-82A995FC0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2549" y="1905734"/>
              <a:ext cx="177384" cy="60851"/>
            </a:xfrm>
            <a:custGeom>
              <a:avLst/>
              <a:gdLst>
                <a:gd name="T0" fmla="*/ 248 w 251"/>
                <a:gd name="T1" fmla="*/ 34 h 76"/>
                <a:gd name="T2" fmla="*/ 98 w 251"/>
                <a:gd name="T3" fmla="*/ 59 h 76"/>
                <a:gd name="T4" fmla="*/ 36 w 251"/>
                <a:gd name="T5" fmla="*/ 68 h 76"/>
                <a:gd name="T6" fmla="*/ 3 w 251"/>
                <a:gd name="T7" fmla="*/ 56 h 76"/>
                <a:gd name="T8" fmla="*/ 33 w 251"/>
                <a:gd name="T9" fmla="*/ 33 h 76"/>
                <a:gd name="T10" fmla="*/ 135 w 251"/>
                <a:gd name="T11" fmla="*/ 16 h 76"/>
                <a:gd name="T12" fmla="*/ 225 w 251"/>
                <a:gd name="T13" fmla="*/ 3 h 76"/>
                <a:gd name="T14" fmla="*/ 248 w 251"/>
                <a:gd name="T15" fmla="*/ 3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76">
                  <a:moveTo>
                    <a:pt x="248" y="34"/>
                  </a:moveTo>
                  <a:cubicBezTo>
                    <a:pt x="197" y="43"/>
                    <a:pt x="148" y="51"/>
                    <a:pt x="98" y="59"/>
                  </a:cubicBezTo>
                  <a:cubicBezTo>
                    <a:pt x="77" y="62"/>
                    <a:pt x="57" y="66"/>
                    <a:pt x="36" y="68"/>
                  </a:cubicBezTo>
                  <a:cubicBezTo>
                    <a:pt x="23" y="69"/>
                    <a:pt x="7" y="76"/>
                    <a:pt x="3" y="56"/>
                  </a:cubicBezTo>
                  <a:cubicBezTo>
                    <a:pt x="0" y="34"/>
                    <a:pt x="20" y="35"/>
                    <a:pt x="33" y="33"/>
                  </a:cubicBezTo>
                  <a:cubicBezTo>
                    <a:pt x="67" y="26"/>
                    <a:pt x="101" y="22"/>
                    <a:pt x="135" y="16"/>
                  </a:cubicBezTo>
                  <a:cubicBezTo>
                    <a:pt x="165" y="12"/>
                    <a:pt x="195" y="7"/>
                    <a:pt x="225" y="3"/>
                  </a:cubicBezTo>
                  <a:cubicBezTo>
                    <a:pt x="244" y="0"/>
                    <a:pt x="251" y="10"/>
                    <a:pt x="248" y="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 102">
              <a:extLst>
                <a:ext uri="{FF2B5EF4-FFF2-40B4-BE49-F238E27FC236}">
                  <a16:creationId xmlns:a16="http://schemas.microsoft.com/office/drawing/2014/main" id="{F52DC87E-5F2C-47BA-B4DD-611B1DD6C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8211" y="1846443"/>
              <a:ext cx="177384" cy="56170"/>
            </a:xfrm>
            <a:custGeom>
              <a:avLst/>
              <a:gdLst>
                <a:gd name="T0" fmla="*/ 19 w 252"/>
                <a:gd name="T1" fmla="*/ 71 h 71"/>
                <a:gd name="T2" fmla="*/ 3 w 252"/>
                <a:gd name="T3" fmla="*/ 53 h 71"/>
                <a:gd name="T4" fmla="*/ 23 w 252"/>
                <a:gd name="T5" fmla="*/ 34 h 71"/>
                <a:gd name="T6" fmla="*/ 220 w 252"/>
                <a:gd name="T7" fmla="*/ 2 h 71"/>
                <a:gd name="T8" fmla="*/ 248 w 252"/>
                <a:gd name="T9" fmla="*/ 15 h 71"/>
                <a:gd name="T10" fmla="*/ 226 w 252"/>
                <a:gd name="T11" fmla="*/ 37 h 71"/>
                <a:gd name="T12" fmla="*/ 77 w 252"/>
                <a:gd name="T13" fmla="*/ 61 h 71"/>
                <a:gd name="T14" fmla="*/ 19 w 252"/>
                <a:gd name="T1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71">
                  <a:moveTo>
                    <a:pt x="19" y="71"/>
                  </a:moveTo>
                  <a:cubicBezTo>
                    <a:pt x="15" y="66"/>
                    <a:pt x="5" y="61"/>
                    <a:pt x="3" y="53"/>
                  </a:cubicBezTo>
                  <a:cubicBezTo>
                    <a:pt x="0" y="39"/>
                    <a:pt x="13" y="36"/>
                    <a:pt x="23" y="34"/>
                  </a:cubicBezTo>
                  <a:cubicBezTo>
                    <a:pt x="89" y="23"/>
                    <a:pt x="154" y="12"/>
                    <a:pt x="220" y="2"/>
                  </a:cubicBezTo>
                  <a:cubicBezTo>
                    <a:pt x="232" y="0"/>
                    <a:pt x="245" y="0"/>
                    <a:pt x="248" y="15"/>
                  </a:cubicBezTo>
                  <a:cubicBezTo>
                    <a:pt x="252" y="32"/>
                    <a:pt x="239" y="35"/>
                    <a:pt x="226" y="37"/>
                  </a:cubicBezTo>
                  <a:cubicBezTo>
                    <a:pt x="177" y="45"/>
                    <a:pt x="127" y="53"/>
                    <a:pt x="77" y="61"/>
                  </a:cubicBezTo>
                  <a:cubicBezTo>
                    <a:pt x="60" y="64"/>
                    <a:pt x="43" y="67"/>
                    <a:pt x="19" y="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Freeform 103">
              <a:extLst>
                <a:ext uri="{FF2B5EF4-FFF2-40B4-BE49-F238E27FC236}">
                  <a16:creationId xmlns:a16="http://schemas.microsoft.com/office/drawing/2014/main" id="{24A26656-B76B-47F8-B61A-701E86253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6272" y="2197505"/>
              <a:ext cx="171926" cy="76454"/>
            </a:xfrm>
            <a:custGeom>
              <a:avLst/>
              <a:gdLst>
                <a:gd name="T0" fmla="*/ 242 w 242"/>
                <a:gd name="T1" fmla="*/ 29 h 95"/>
                <a:gd name="T2" fmla="*/ 219 w 242"/>
                <a:gd name="T3" fmla="*/ 39 h 95"/>
                <a:gd name="T4" fmla="*/ 31 w 242"/>
                <a:gd name="T5" fmla="*/ 91 h 95"/>
                <a:gd name="T6" fmla="*/ 16 w 242"/>
                <a:gd name="T7" fmla="*/ 94 h 95"/>
                <a:gd name="T8" fmla="*/ 1 w 242"/>
                <a:gd name="T9" fmla="*/ 85 h 95"/>
                <a:gd name="T10" fmla="*/ 6 w 242"/>
                <a:gd name="T11" fmla="*/ 64 h 95"/>
                <a:gd name="T12" fmla="*/ 20 w 242"/>
                <a:gd name="T13" fmla="*/ 58 h 95"/>
                <a:gd name="T14" fmla="*/ 207 w 242"/>
                <a:gd name="T15" fmla="*/ 5 h 95"/>
                <a:gd name="T16" fmla="*/ 242 w 242"/>
                <a:gd name="T17" fmla="*/ 2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95">
                  <a:moveTo>
                    <a:pt x="242" y="29"/>
                  </a:moveTo>
                  <a:cubicBezTo>
                    <a:pt x="233" y="33"/>
                    <a:pt x="226" y="37"/>
                    <a:pt x="219" y="39"/>
                  </a:cubicBezTo>
                  <a:cubicBezTo>
                    <a:pt x="156" y="57"/>
                    <a:pt x="94" y="74"/>
                    <a:pt x="31" y="91"/>
                  </a:cubicBezTo>
                  <a:cubicBezTo>
                    <a:pt x="26" y="92"/>
                    <a:pt x="21" y="95"/>
                    <a:pt x="16" y="94"/>
                  </a:cubicBezTo>
                  <a:cubicBezTo>
                    <a:pt x="10" y="93"/>
                    <a:pt x="2" y="89"/>
                    <a:pt x="1" y="85"/>
                  </a:cubicBezTo>
                  <a:cubicBezTo>
                    <a:pt x="0" y="78"/>
                    <a:pt x="2" y="70"/>
                    <a:pt x="6" y="64"/>
                  </a:cubicBezTo>
                  <a:cubicBezTo>
                    <a:pt x="8" y="60"/>
                    <a:pt x="15" y="59"/>
                    <a:pt x="20" y="58"/>
                  </a:cubicBezTo>
                  <a:cubicBezTo>
                    <a:pt x="82" y="40"/>
                    <a:pt x="145" y="23"/>
                    <a:pt x="207" y="5"/>
                  </a:cubicBezTo>
                  <a:cubicBezTo>
                    <a:pt x="224" y="1"/>
                    <a:pt x="239" y="0"/>
                    <a:pt x="242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Freeform 104">
              <a:extLst>
                <a:ext uri="{FF2B5EF4-FFF2-40B4-BE49-F238E27FC236}">
                  <a16:creationId xmlns:a16="http://schemas.microsoft.com/office/drawing/2014/main" id="{4C447A74-2616-4834-BCB5-F1D9A6FC0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145" y="1777791"/>
              <a:ext cx="177384" cy="60851"/>
            </a:xfrm>
            <a:custGeom>
              <a:avLst/>
              <a:gdLst>
                <a:gd name="T0" fmla="*/ 20 w 248"/>
                <a:gd name="T1" fmla="*/ 77 h 77"/>
                <a:gd name="T2" fmla="*/ 4 w 248"/>
                <a:gd name="T3" fmla="*/ 60 h 77"/>
                <a:gd name="T4" fmla="*/ 22 w 248"/>
                <a:gd name="T5" fmla="*/ 39 h 77"/>
                <a:gd name="T6" fmla="*/ 155 w 248"/>
                <a:gd name="T7" fmla="*/ 14 h 77"/>
                <a:gd name="T8" fmla="*/ 226 w 248"/>
                <a:gd name="T9" fmla="*/ 1 h 77"/>
                <a:gd name="T10" fmla="*/ 246 w 248"/>
                <a:gd name="T11" fmla="*/ 13 h 77"/>
                <a:gd name="T12" fmla="*/ 235 w 248"/>
                <a:gd name="T13" fmla="*/ 33 h 77"/>
                <a:gd name="T14" fmla="*/ 20 w 24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77">
                  <a:moveTo>
                    <a:pt x="20" y="77"/>
                  </a:moveTo>
                  <a:cubicBezTo>
                    <a:pt x="15" y="72"/>
                    <a:pt x="6" y="67"/>
                    <a:pt x="4" y="60"/>
                  </a:cubicBezTo>
                  <a:cubicBezTo>
                    <a:pt x="0" y="47"/>
                    <a:pt x="11" y="41"/>
                    <a:pt x="22" y="39"/>
                  </a:cubicBezTo>
                  <a:cubicBezTo>
                    <a:pt x="66" y="30"/>
                    <a:pt x="111" y="22"/>
                    <a:pt x="155" y="14"/>
                  </a:cubicBezTo>
                  <a:cubicBezTo>
                    <a:pt x="179" y="9"/>
                    <a:pt x="202" y="4"/>
                    <a:pt x="226" y="1"/>
                  </a:cubicBezTo>
                  <a:cubicBezTo>
                    <a:pt x="232" y="0"/>
                    <a:pt x="244" y="7"/>
                    <a:pt x="246" y="13"/>
                  </a:cubicBezTo>
                  <a:cubicBezTo>
                    <a:pt x="248" y="18"/>
                    <a:pt x="241" y="32"/>
                    <a:pt x="235" y="33"/>
                  </a:cubicBezTo>
                  <a:cubicBezTo>
                    <a:pt x="165" y="48"/>
                    <a:pt x="95" y="62"/>
                    <a:pt x="20" y="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Freeform 105">
              <a:extLst>
                <a:ext uri="{FF2B5EF4-FFF2-40B4-BE49-F238E27FC236}">
                  <a16:creationId xmlns:a16="http://schemas.microsoft.com/office/drawing/2014/main" id="{6CA85A20-84D6-4E67-91A8-1C69DA8D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6886" y="1966585"/>
              <a:ext cx="180112" cy="60851"/>
            </a:xfrm>
            <a:custGeom>
              <a:avLst/>
              <a:gdLst>
                <a:gd name="T0" fmla="*/ 243 w 253"/>
                <a:gd name="T1" fmla="*/ 0 h 75"/>
                <a:gd name="T2" fmla="*/ 234 w 253"/>
                <a:gd name="T3" fmla="*/ 37 h 75"/>
                <a:gd name="T4" fmla="*/ 12 w 253"/>
                <a:gd name="T5" fmla="*/ 75 h 75"/>
                <a:gd name="T6" fmla="*/ 20 w 253"/>
                <a:gd name="T7" fmla="*/ 38 h 75"/>
                <a:gd name="T8" fmla="*/ 243 w 253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75">
                  <a:moveTo>
                    <a:pt x="243" y="0"/>
                  </a:moveTo>
                  <a:cubicBezTo>
                    <a:pt x="253" y="22"/>
                    <a:pt x="252" y="34"/>
                    <a:pt x="234" y="37"/>
                  </a:cubicBezTo>
                  <a:cubicBezTo>
                    <a:pt x="160" y="50"/>
                    <a:pt x="86" y="62"/>
                    <a:pt x="12" y="75"/>
                  </a:cubicBezTo>
                  <a:cubicBezTo>
                    <a:pt x="1" y="56"/>
                    <a:pt x="0" y="42"/>
                    <a:pt x="20" y="38"/>
                  </a:cubicBezTo>
                  <a:cubicBezTo>
                    <a:pt x="94" y="25"/>
                    <a:pt x="168" y="13"/>
                    <a:pt x="2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Freeform 106">
              <a:extLst>
                <a:ext uri="{FF2B5EF4-FFF2-40B4-BE49-F238E27FC236}">
                  <a16:creationId xmlns:a16="http://schemas.microsoft.com/office/drawing/2014/main" id="{4A0F0213-9D50-4A01-A1B7-99A91691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7749" y="2484595"/>
              <a:ext cx="98243" cy="180991"/>
            </a:xfrm>
            <a:custGeom>
              <a:avLst/>
              <a:gdLst>
                <a:gd name="T0" fmla="*/ 139 w 139"/>
                <a:gd name="T1" fmla="*/ 29 h 223"/>
                <a:gd name="T2" fmla="*/ 36 w 139"/>
                <a:gd name="T3" fmla="*/ 216 h 223"/>
                <a:gd name="T4" fmla="*/ 2 w 139"/>
                <a:gd name="T5" fmla="*/ 198 h 223"/>
                <a:gd name="T6" fmla="*/ 16 w 139"/>
                <a:gd name="T7" fmla="*/ 133 h 223"/>
                <a:gd name="T8" fmla="*/ 103 w 139"/>
                <a:gd name="T9" fmla="*/ 16 h 223"/>
                <a:gd name="T10" fmla="*/ 139 w 139"/>
                <a:gd name="T11" fmla="*/ 2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223">
                  <a:moveTo>
                    <a:pt x="139" y="29"/>
                  </a:moveTo>
                  <a:cubicBezTo>
                    <a:pt x="84" y="79"/>
                    <a:pt x="33" y="134"/>
                    <a:pt x="36" y="216"/>
                  </a:cubicBezTo>
                  <a:cubicBezTo>
                    <a:pt x="6" y="223"/>
                    <a:pt x="0" y="221"/>
                    <a:pt x="2" y="198"/>
                  </a:cubicBezTo>
                  <a:cubicBezTo>
                    <a:pt x="4" y="176"/>
                    <a:pt x="9" y="154"/>
                    <a:pt x="16" y="133"/>
                  </a:cubicBezTo>
                  <a:cubicBezTo>
                    <a:pt x="33" y="85"/>
                    <a:pt x="66" y="49"/>
                    <a:pt x="103" y="16"/>
                  </a:cubicBezTo>
                  <a:cubicBezTo>
                    <a:pt x="120" y="0"/>
                    <a:pt x="130" y="6"/>
                    <a:pt x="139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Freeform 107">
              <a:extLst>
                <a:ext uri="{FF2B5EF4-FFF2-40B4-BE49-F238E27FC236}">
                  <a16:creationId xmlns:a16="http://schemas.microsoft.com/office/drawing/2014/main" id="{4BB3EDC8-2E2B-4630-BC6C-95FCFC68F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476" y="2110130"/>
              <a:ext cx="171926" cy="65531"/>
            </a:xfrm>
            <a:custGeom>
              <a:avLst/>
              <a:gdLst>
                <a:gd name="T0" fmla="*/ 228 w 246"/>
                <a:gd name="T1" fmla="*/ 0 h 82"/>
                <a:gd name="T2" fmla="*/ 242 w 246"/>
                <a:gd name="T3" fmla="*/ 17 h 82"/>
                <a:gd name="T4" fmla="*/ 224 w 246"/>
                <a:gd name="T5" fmla="*/ 37 h 82"/>
                <a:gd name="T6" fmla="*/ 72 w 246"/>
                <a:gd name="T7" fmla="*/ 71 h 82"/>
                <a:gd name="T8" fmla="*/ 21 w 246"/>
                <a:gd name="T9" fmla="*/ 81 h 82"/>
                <a:gd name="T10" fmla="*/ 0 w 246"/>
                <a:gd name="T11" fmla="*/ 69 h 82"/>
                <a:gd name="T12" fmla="*/ 14 w 246"/>
                <a:gd name="T13" fmla="*/ 49 h 82"/>
                <a:gd name="T14" fmla="*/ 44 w 246"/>
                <a:gd name="T15" fmla="*/ 41 h 82"/>
                <a:gd name="T16" fmla="*/ 199 w 246"/>
                <a:gd name="T17" fmla="*/ 6 h 82"/>
                <a:gd name="T18" fmla="*/ 228 w 246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82">
                  <a:moveTo>
                    <a:pt x="228" y="0"/>
                  </a:moveTo>
                  <a:cubicBezTo>
                    <a:pt x="232" y="5"/>
                    <a:pt x="240" y="10"/>
                    <a:pt x="242" y="17"/>
                  </a:cubicBezTo>
                  <a:cubicBezTo>
                    <a:pt x="246" y="30"/>
                    <a:pt x="235" y="35"/>
                    <a:pt x="224" y="37"/>
                  </a:cubicBezTo>
                  <a:cubicBezTo>
                    <a:pt x="173" y="48"/>
                    <a:pt x="123" y="59"/>
                    <a:pt x="72" y="71"/>
                  </a:cubicBezTo>
                  <a:cubicBezTo>
                    <a:pt x="55" y="74"/>
                    <a:pt x="38" y="80"/>
                    <a:pt x="21" y="81"/>
                  </a:cubicBezTo>
                  <a:cubicBezTo>
                    <a:pt x="15" y="82"/>
                    <a:pt x="7" y="74"/>
                    <a:pt x="0" y="69"/>
                  </a:cubicBezTo>
                  <a:cubicBezTo>
                    <a:pt x="4" y="63"/>
                    <a:pt x="7" y="53"/>
                    <a:pt x="14" y="49"/>
                  </a:cubicBezTo>
                  <a:cubicBezTo>
                    <a:pt x="22" y="44"/>
                    <a:pt x="34" y="43"/>
                    <a:pt x="44" y="41"/>
                  </a:cubicBezTo>
                  <a:cubicBezTo>
                    <a:pt x="96" y="29"/>
                    <a:pt x="148" y="18"/>
                    <a:pt x="199" y="6"/>
                  </a:cubicBezTo>
                  <a:cubicBezTo>
                    <a:pt x="207" y="4"/>
                    <a:pt x="215" y="3"/>
                    <a:pt x="2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Freeform 108">
              <a:extLst>
                <a:ext uri="{FF2B5EF4-FFF2-40B4-BE49-F238E27FC236}">
                  <a16:creationId xmlns:a16="http://schemas.microsoft.com/office/drawing/2014/main" id="{DD9B6324-BCE7-497B-9B0E-FC44AAACE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3952" y="2035237"/>
              <a:ext cx="177384" cy="60851"/>
            </a:xfrm>
            <a:custGeom>
              <a:avLst/>
              <a:gdLst>
                <a:gd name="T0" fmla="*/ 11 w 252"/>
                <a:gd name="T1" fmla="*/ 76 h 76"/>
                <a:gd name="T2" fmla="*/ 20 w 252"/>
                <a:gd name="T3" fmla="*/ 40 h 76"/>
                <a:gd name="T4" fmla="*/ 227 w 252"/>
                <a:gd name="T5" fmla="*/ 1 h 76"/>
                <a:gd name="T6" fmla="*/ 247 w 252"/>
                <a:gd name="T7" fmla="*/ 13 h 76"/>
                <a:gd name="T8" fmla="*/ 232 w 252"/>
                <a:gd name="T9" fmla="*/ 35 h 76"/>
                <a:gd name="T10" fmla="*/ 69 w 252"/>
                <a:gd name="T11" fmla="*/ 66 h 76"/>
                <a:gd name="T12" fmla="*/ 11 w 252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76">
                  <a:moveTo>
                    <a:pt x="11" y="76"/>
                  </a:moveTo>
                  <a:cubicBezTo>
                    <a:pt x="0" y="57"/>
                    <a:pt x="0" y="44"/>
                    <a:pt x="20" y="40"/>
                  </a:cubicBezTo>
                  <a:cubicBezTo>
                    <a:pt x="89" y="26"/>
                    <a:pt x="158" y="13"/>
                    <a:pt x="227" y="1"/>
                  </a:cubicBezTo>
                  <a:cubicBezTo>
                    <a:pt x="233" y="0"/>
                    <a:pt x="245" y="7"/>
                    <a:pt x="247" y="13"/>
                  </a:cubicBezTo>
                  <a:cubicBezTo>
                    <a:pt x="252" y="24"/>
                    <a:pt x="245" y="32"/>
                    <a:pt x="232" y="35"/>
                  </a:cubicBezTo>
                  <a:cubicBezTo>
                    <a:pt x="178" y="45"/>
                    <a:pt x="123" y="56"/>
                    <a:pt x="69" y="66"/>
                  </a:cubicBezTo>
                  <a:cubicBezTo>
                    <a:pt x="50" y="70"/>
                    <a:pt x="30" y="73"/>
                    <a:pt x="11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Freeform 109">
              <a:extLst>
                <a:ext uri="{FF2B5EF4-FFF2-40B4-BE49-F238E27FC236}">
                  <a16:creationId xmlns:a16="http://schemas.microsoft.com/office/drawing/2014/main" id="{C8C64B50-C695-4618-B886-562FA794E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525" y="2312965"/>
              <a:ext cx="174654" cy="96737"/>
            </a:xfrm>
            <a:custGeom>
              <a:avLst/>
              <a:gdLst>
                <a:gd name="T0" fmla="*/ 19 w 245"/>
                <a:gd name="T1" fmla="*/ 120 h 120"/>
                <a:gd name="T2" fmla="*/ 18 w 245"/>
                <a:gd name="T3" fmla="*/ 84 h 120"/>
                <a:gd name="T4" fmla="*/ 217 w 245"/>
                <a:gd name="T5" fmla="*/ 2 h 120"/>
                <a:gd name="T6" fmla="*/ 239 w 245"/>
                <a:gd name="T7" fmla="*/ 11 h 120"/>
                <a:gd name="T8" fmla="*/ 227 w 245"/>
                <a:gd name="T9" fmla="*/ 35 h 120"/>
                <a:gd name="T10" fmla="*/ 171 w 245"/>
                <a:gd name="T11" fmla="*/ 56 h 120"/>
                <a:gd name="T12" fmla="*/ 19 w 245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120">
                  <a:moveTo>
                    <a:pt x="19" y="120"/>
                  </a:moveTo>
                  <a:cubicBezTo>
                    <a:pt x="6" y="104"/>
                    <a:pt x="0" y="92"/>
                    <a:pt x="18" y="84"/>
                  </a:cubicBezTo>
                  <a:cubicBezTo>
                    <a:pt x="84" y="56"/>
                    <a:pt x="150" y="28"/>
                    <a:pt x="217" y="2"/>
                  </a:cubicBezTo>
                  <a:cubicBezTo>
                    <a:pt x="222" y="0"/>
                    <a:pt x="235" y="5"/>
                    <a:pt x="239" y="11"/>
                  </a:cubicBezTo>
                  <a:cubicBezTo>
                    <a:pt x="245" y="22"/>
                    <a:pt x="239" y="30"/>
                    <a:pt x="227" y="35"/>
                  </a:cubicBezTo>
                  <a:cubicBezTo>
                    <a:pt x="208" y="42"/>
                    <a:pt x="189" y="49"/>
                    <a:pt x="171" y="56"/>
                  </a:cubicBezTo>
                  <a:cubicBezTo>
                    <a:pt x="121" y="77"/>
                    <a:pt x="71" y="98"/>
                    <a:pt x="19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Freeform 110">
              <a:extLst>
                <a:ext uri="{FF2B5EF4-FFF2-40B4-BE49-F238E27FC236}">
                  <a16:creationId xmlns:a16="http://schemas.microsoft.com/office/drawing/2014/main" id="{FEE7CA43-AB5D-46CE-B435-91ED7CACD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4079" y="1690416"/>
              <a:ext cx="177384" cy="71772"/>
            </a:xfrm>
            <a:custGeom>
              <a:avLst/>
              <a:gdLst>
                <a:gd name="T0" fmla="*/ 241 w 251"/>
                <a:gd name="T1" fmla="*/ 2 h 88"/>
                <a:gd name="T2" fmla="*/ 228 w 251"/>
                <a:gd name="T3" fmla="*/ 36 h 88"/>
                <a:gd name="T4" fmla="*/ 31 w 251"/>
                <a:gd name="T5" fmla="*/ 85 h 88"/>
                <a:gd name="T6" fmla="*/ 3 w 251"/>
                <a:gd name="T7" fmla="*/ 72 h 88"/>
                <a:gd name="T8" fmla="*/ 21 w 251"/>
                <a:gd name="T9" fmla="*/ 51 h 88"/>
                <a:gd name="T10" fmla="*/ 222 w 251"/>
                <a:gd name="T11" fmla="*/ 1 h 88"/>
                <a:gd name="T12" fmla="*/ 241 w 251"/>
                <a:gd name="T13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88">
                  <a:moveTo>
                    <a:pt x="241" y="2"/>
                  </a:moveTo>
                  <a:cubicBezTo>
                    <a:pt x="251" y="23"/>
                    <a:pt x="243" y="32"/>
                    <a:pt x="228" y="36"/>
                  </a:cubicBezTo>
                  <a:cubicBezTo>
                    <a:pt x="162" y="52"/>
                    <a:pt x="97" y="69"/>
                    <a:pt x="31" y="85"/>
                  </a:cubicBezTo>
                  <a:cubicBezTo>
                    <a:pt x="19" y="87"/>
                    <a:pt x="7" y="88"/>
                    <a:pt x="3" y="72"/>
                  </a:cubicBezTo>
                  <a:cubicBezTo>
                    <a:pt x="0" y="57"/>
                    <a:pt x="11" y="53"/>
                    <a:pt x="21" y="51"/>
                  </a:cubicBezTo>
                  <a:cubicBezTo>
                    <a:pt x="88" y="34"/>
                    <a:pt x="155" y="17"/>
                    <a:pt x="222" y="1"/>
                  </a:cubicBezTo>
                  <a:cubicBezTo>
                    <a:pt x="228" y="0"/>
                    <a:pt x="234" y="2"/>
                    <a:pt x="241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Freeform 111">
              <a:extLst>
                <a:ext uri="{FF2B5EF4-FFF2-40B4-BE49-F238E27FC236}">
                  <a16:creationId xmlns:a16="http://schemas.microsoft.com/office/drawing/2014/main" id="{CDE48E1F-49B0-4DC1-B56A-52871089C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555" y="1568715"/>
              <a:ext cx="171926" cy="90496"/>
            </a:xfrm>
            <a:custGeom>
              <a:avLst/>
              <a:gdLst>
                <a:gd name="T0" fmla="*/ 228 w 244"/>
                <a:gd name="T1" fmla="*/ 0 h 111"/>
                <a:gd name="T2" fmla="*/ 224 w 244"/>
                <a:gd name="T3" fmla="*/ 37 h 111"/>
                <a:gd name="T4" fmla="*/ 29 w 244"/>
                <a:gd name="T5" fmla="*/ 107 h 111"/>
                <a:gd name="T6" fmla="*/ 14 w 244"/>
                <a:gd name="T7" fmla="*/ 109 h 111"/>
                <a:gd name="T8" fmla="*/ 2 w 244"/>
                <a:gd name="T9" fmla="*/ 95 h 111"/>
                <a:gd name="T10" fmla="*/ 5 w 244"/>
                <a:gd name="T11" fmla="*/ 81 h 111"/>
                <a:gd name="T12" fmla="*/ 19 w 244"/>
                <a:gd name="T13" fmla="*/ 74 h 111"/>
                <a:gd name="T14" fmla="*/ 228 w 244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111">
                  <a:moveTo>
                    <a:pt x="228" y="0"/>
                  </a:moveTo>
                  <a:cubicBezTo>
                    <a:pt x="239" y="17"/>
                    <a:pt x="244" y="30"/>
                    <a:pt x="224" y="37"/>
                  </a:cubicBezTo>
                  <a:cubicBezTo>
                    <a:pt x="159" y="61"/>
                    <a:pt x="94" y="84"/>
                    <a:pt x="29" y="107"/>
                  </a:cubicBezTo>
                  <a:cubicBezTo>
                    <a:pt x="25" y="109"/>
                    <a:pt x="18" y="111"/>
                    <a:pt x="14" y="109"/>
                  </a:cubicBezTo>
                  <a:cubicBezTo>
                    <a:pt x="9" y="106"/>
                    <a:pt x="4" y="101"/>
                    <a:pt x="2" y="95"/>
                  </a:cubicBezTo>
                  <a:cubicBezTo>
                    <a:pt x="0" y="92"/>
                    <a:pt x="2" y="85"/>
                    <a:pt x="5" y="81"/>
                  </a:cubicBezTo>
                  <a:cubicBezTo>
                    <a:pt x="8" y="78"/>
                    <a:pt x="14" y="75"/>
                    <a:pt x="19" y="74"/>
                  </a:cubicBezTo>
                  <a:cubicBezTo>
                    <a:pt x="87" y="49"/>
                    <a:pt x="156" y="25"/>
                    <a:pt x="2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Freeform 112">
              <a:extLst>
                <a:ext uri="{FF2B5EF4-FFF2-40B4-BE49-F238E27FC236}">
                  <a16:creationId xmlns:a16="http://schemas.microsoft.com/office/drawing/2014/main" id="{E9EA0E3A-7B55-4821-B665-867168373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6697" y="1014819"/>
              <a:ext cx="122804" cy="43688"/>
            </a:xfrm>
            <a:custGeom>
              <a:avLst/>
              <a:gdLst>
                <a:gd name="T0" fmla="*/ 172 w 172"/>
                <a:gd name="T1" fmla="*/ 45 h 54"/>
                <a:gd name="T2" fmla="*/ 157 w 172"/>
                <a:gd name="T3" fmla="*/ 53 h 54"/>
                <a:gd name="T4" fmla="*/ 0 w 172"/>
                <a:gd name="T5" fmla="*/ 16 h 54"/>
                <a:gd name="T6" fmla="*/ 16 w 172"/>
                <a:gd name="T7" fmla="*/ 0 h 54"/>
                <a:gd name="T8" fmla="*/ 171 w 172"/>
                <a:gd name="T9" fmla="*/ 33 h 54"/>
                <a:gd name="T10" fmla="*/ 172 w 172"/>
                <a:gd name="T11" fmla="*/ 4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" h="54">
                  <a:moveTo>
                    <a:pt x="172" y="45"/>
                  </a:moveTo>
                  <a:cubicBezTo>
                    <a:pt x="167" y="48"/>
                    <a:pt x="161" y="54"/>
                    <a:pt x="157" y="53"/>
                  </a:cubicBezTo>
                  <a:cubicBezTo>
                    <a:pt x="105" y="45"/>
                    <a:pt x="54" y="35"/>
                    <a:pt x="0" y="16"/>
                  </a:cubicBezTo>
                  <a:cubicBezTo>
                    <a:pt x="8" y="8"/>
                    <a:pt x="12" y="0"/>
                    <a:pt x="16" y="0"/>
                  </a:cubicBezTo>
                  <a:cubicBezTo>
                    <a:pt x="69" y="3"/>
                    <a:pt x="120" y="19"/>
                    <a:pt x="171" y="33"/>
                  </a:cubicBezTo>
                  <a:cubicBezTo>
                    <a:pt x="172" y="37"/>
                    <a:pt x="172" y="41"/>
                    <a:pt x="172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Freeform 113">
              <a:extLst>
                <a:ext uri="{FF2B5EF4-FFF2-40B4-BE49-F238E27FC236}">
                  <a16:creationId xmlns:a16="http://schemas.microsoft.com/office/drawing/2014/main" id="{2E4423BD-43C3-408C-A3A3-E7C395268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7333" y="905600"/>
              <a:ext cx="122804" cy="43688"/>
            </a:xfrm>
            <a:custGeom>
              <a:avLst/>
              <a:gdLst>
                <a:gd name="T0" fmla="*/ 171 w 171"/>
                <a:gd name="T1" fmla="*/ 35 h 54"/>
                <a:gd name="T2" fmla="*/ 150 w 171"/>
                <a:gd name="T3" fmla="*/ 53 h 54"/>
                <a:gd name="T4" fmla="*/ 9 w 171"/>
                <a:gd name="T5" fmla="*/ 25 h 54"/>
                <a:gd name="T6" fmla="*/ 1 w 171"/>
                <a:gd name="T7" fmla="*/ 10 h 54"/>
                <a:gd name="T8" fmla="*/ 14 w 171"/>
                <a:gd name="T9" fmla="*/ 0 h 54"/>
                <a:gd name="T10" fmla="*/ 171 w 171"/>
                <a:gd name="T11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54">
                  <a:moveTo>
                    <a:pt x="171" y="35"/>
                  </a:moveTo>
                  <a:cubicBezTo>
                    <a:pt x="160" y="45"/>
                    <a:pt x="154" y="54"/>
                    <a:pt x="150" y="53"/>
                  </a:cubicBezTo>
                  <a:cubicBezTo>
                    <a:pt x="103" y="45"/>
                    <a:pt x="56" y="35"/>
                    <a:pt x="9" y="25"/>
                  </a:cubicBezTo>
                  <a:cubicBezTo>
                    <a:pt x="5" y="24"/>
                    <a:pt x="0" y="15"/>
                    <a:pt x="1" y="10"/>
                  </a:cubicBezTo>
                  <a:cubicBezTo>
                    <a:pt x="1" y="6"/>
                    <a:pt x="10" y="0"/>
                    <a:pt x="14" y="0"/>
                  </a:cubicBezTo>
                  <a:cubicBezTo>
                    <a:pt x="64" y="10"/>
                    <a:pt x="115" y="17"/>
                    <a:pt x="171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Freeform 114">
              <a:extLst>
                <a:ext uri="{FF2B5EF4-FFF2-40B4-BE49-F238E27FC236}">
                  <a16:creationId xmlns:a16="http://schemas.microsoft.com/office/drawing/2014/main" id="{6D125CAA-8086-4607-8EC4-E691CBEB2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1108" y="957089"/>
              <a:ext cx="117346" cy="45248"/>
            </a:xfrm>
            <a:custGeom>
              <a:avLst/>
              <a:gdLst>
                <a:gd name="T0" fmla="*/ 167 w 167"/>
                <a:gd name="T1" fmla="*/ 46 h 56"/>
                <a:gd name="T2" fmla="*/ 149 w 167"/>
                <a:gd name="T3" fmla="*/ 55 h 56"/>
                <a:gd name="T4" fmla="*/ 10 w 167"/>
                <a:gd name="T5" fmla="*/ 25 h 56"/>
                <a:gd name="T6" fmla="*/ 0 w 167"/>
                <a:gd name="T7" fmla="*/ 11 h 56"/>
                <a:gd name="T8" fmla="*/ 14 w 167"/>
                <a:gd name="T9" fmla="*/ 1 h 56"/>
                <a:gd name="T10" fmla="*/ 153 w 167"/>
                <a:gd name="T11" fmla="*/ 31 h 56"/>
                <a:gd name="T12" fmla="*/ 167 w 167"/>
                <a:gd name="T13" fmla="*/ 4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6">
                  <a:moveTo>
                    <a:pt x="167" y="46"/>
                  </a:moveTo>
                  <a:cubicBezTo>
                    <a:pt x="159" y="50"/>
                    <a:pt x="153" y="56"/>
                    <a:pt x="149" y="55"/>
                  </a:cubicBezTo>
                  <a:cubicBezTo>
                    <a:pt x="102" y="46"/>
                    <a:pt x="56" y="36"/>
                    <a:pt x="10" y="25"/>
                  </a:cubicBezTo>
                  <a:cubicBezTo>
                    <a:pt x="5" y="24"/>
                    <a:pt x="0" y="15"/>
                    <a:pt x="0" y="11"/>
                  </a:cubicBezTo>
                  <a:cubicBezTo>
                    <a:pt x="1" y="7"/>
                    <a:pt x="10" y="0"/>
                    <a:pt x="14" y="1"/>
                  </a:cubicBezTo>
                  <a:cubicBezTo>
                    <a:pt x="61" y="10"/>
                    <a:pt x="107" y="20"/>
                    <a:pt x="153" y="31"/>
                  </a:cubicBezTo>
                  <a:cubicBezTo>
                    <a:pt x="158" y="32"/>
                    <a:pt x="161" y="39"/>
                    <a:pt x="167" y="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Freeform 115">
              <a:extLst>
                <a:ext uri="{FF2B5EF4-FFF2-40B4-BE49-F238E27FC236}">
                  <a16:creationId xmlns:a16="http://schemas.microsoft.com/office/drawing/2014/main" id="{128DDF03-060F-4DF4-AFA9-8067F61E9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287" y="850990"/>
              <a:ext cx="122804" cy="45248"/>
            </a:xfrm>
            <a:custGeom>
              <a:avLst/>
              <a:gdLst>
                <a:gd name="T0" fmla="*/ 8 w 175"/>
                <a:gd name="T1" fmla="*/ 0 h 57"/>
                <a:gd name="T2" fmla="*/ 175 w 175"/>
                <a:gd name="T3" fmla="*/ 41 h 57"/>
                <a:gd name="T4" fmla="*/ 151 w 175"/>
                <a:gd name="T5" fmla="*/ 56 h 57"/>
                <a:gd name="T6" fmla="*/ 14 w 175"/>
                <a:gd name="T7" fmla="*/ 27 h 57"/>
                <a:gd name="T8" fmla="*/ 0 w 175"/>
                <a:gd name="T9" fmla="*/ 10 h 57"/>
                <a:gd name="T10" fmla="*/ 8 w 175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57">
                  <a:moveTo>
                    <a:pt x="8" y="0"/>
                  </a:moveTo>
                  <a:cubicBezTo>
                    <a:pt x="61" y="10"/>
                    <a:pt x="115" y="19"/>
                    <a:pt x="175" y="41"/>
                  </a:cubicBezTo>
                  <a:cubicBezTo>
                    <a:pt x="162" y="50"/>
                    <a:pt x="155" y="57"/>
                    <a:pt x="151" y="56"/>
                  </a:cubicBezTo>
                  <a:cubicBezTo>
                    <a:pt x="105" y="47"/>
                    <a:pt x="60" y="38"/>
                    <a:pt x="14" y="27"/>
                  </a:cubicBezTo>
                  <a:cubicBezTo>
                    <a:pt x="8" y="25"/>
                    <a:pt x="5" y="16"/>
                    <a:pt x="0" y="10"/>
                  </a:cubicBezTo>
                  <a:cubicBezTo>
                    <a:pt x="3" y="7"/>
                    <a:pt x="5" y="3"/>
                    <a:pt x="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16">
              <a:extLst>
                <a:ext uri="{FF2B5EF4-FFF2-40B4-BE49-F238E27FC236}">
                  <a16:creationId xmlns:a16="http://schemas.microsoft.com/office/drawing/2014/main" id="{90F20F5F-5F30-40DF-8B12-510DA71CE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0698" y="777658"/>
              <a:ext cx="111888" cy="59290"/>
            </a:xfrm>
            <a:custGeom>
              <a:avLst/>
              <a:gdLst>
                <a:gd name="T0" fmla="*/ 160 w 160"/>
                <a:gd name="T1" fmla="*/ 56 h 74"/>
                <a:gd name="T2" fmla="*/ 135 w 160"/>
                <a:gd name="T3" fmla="*/ 70 h 74"/>
                <a:gd name="T4" fmla="*/ 15 w 160"/>
                <a:gd name="T5" fmla="*/ 28 h 74"/>
                <a:gd name="T6" fmla="*/ 8 w 160"/>
                <a:gd name="T7" fmla="*/ 25 h 74"/>
                <a:gd name="T8" fmla="*/ 0 w 160"/>
                <a:gd name="T9" fmla="*/ 9 h 74"/>
                <a:gd name="T10" fmla="*/ 19 w 160"/>
                <a:gd name="T11" fmla="*/ 2 h 74"/>
                <a:gd name="T12" fmla="*/ 74 w 160"/>
                <a:gd name="T13" fmla="*/ 22 h 74"/>
                <a:gd name="T14" fmla="*/ 138 w 160"/>
                <a:gd name="T15" fmla="*/ 43 h 74"/>
                <a:gd name="T16" fmla="*/ 160 w 160"/>
                <a:gd name="T17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74">
                  <a:moveTo>
                    <a:pt x="160" y="56"/>
                  </a:moveTo>
                  <a:cubicBezTo>
                    <a:pt x="156" y="74"/>
                    <a:pt x="145" y="74"/>
                    <a:pt x="135" y="70"/>
                  </a:cubicBezTo>
                  <a:cubicBezTo>
                    <a:pt x="95" y="57"/>
                    <a:pt x="55" y="43"/>
                    <a:pt x="15" y="28"/>
                  </a:cubicBezTo>
                  <a:cubicBezTo>
                    <a:pt x="13" y="28"/>
                    <a:pt x="9" y="27"/>
                    <a:pt x="8" y="25"/>
                  </a:cubicBezTo>
                  <a:cubicBezTo>
                    <a:pt x="5" y="20"/>
                    <a:pt x="2" y="14"/>
                    <a:pt x="0" y="9"/>
                  </a:cubicBezTo>
                  <a:cubicBezTo>
                    <a:pt x="6" y="6"/>
                    <a:pt x="13" y="0"/>
                    <a:pt x="19" y="2"/>
                  </a:cubicBezTo>
                  <a:cubicBezTo>
                    <a:pt x="38" y="7"/>
                    <a:pt x="56" y="16"/>
                    <a:pt x="74" y="22"/>
                  </a:cubicBezTo>
                  <a:cubicBezTo>
                    <a:pt x="96" y="30"/>
                    <a:pt x="117" y="36"/>
                    <a:pt x="138" y="43"/>
                  </a:cubicBezTo>
                  <a:cubicBezTo>
                    <a:pt x="146" y="46"/>
                    <a:pt x="153" y="52"/>
                    <a:pt x="160" y="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Freeform 117">
              <a:extLst>
                <a:ext uri="{FF2B5EF4-FFF2-40B4-BE49-F238E27FC236}">
                  <a16:creationId xmlns:a16="http://schemas.microsoft.com/office/drawing/2014/main" id="{3698BF77-C4B8-4CA1-BBD2-7066B52F4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6246" y="1414249"/>
              <a:ext cx="73683" cy="107659"/>
            </a:xfrm>
            <a:custGeom>
              <a:avLst/>
              <a:gdLst>
                <a:gd name="T0" fmla="*/ 0 w 103"/>
                <a:gd name="T1" fmla="*/ 133 h 133"/>
                <a:gd name="T2" fmla="*/ 13 w 103"/>
                <a:gd name="T3" fmla="*/ 109 h 133"/>
                <a:gd name="T4" fmla="*/ 78 w 103"/>
                <a:gd name="T5" fmla="*/ 11 h 133"/>
                <a:gd name="T6" fmla="*/ 95 w 103"/>
                <a:gd name="T7" fmla="*/ 0 h 133"/>
                <a:gd name="T8" fmla="*/ 103 w 103"/>
                <a:gd name="T9" fmla="*/ 20 h 133"/>
                <a:gd name="T10" fmla="*/ 0 w 103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33">
                  <a:moveTo>
                    <a:pt x="0" y="133"/>
                  </a:moveTo>
                  <a:cubicBezTo>
                    <a:pt x="5" y="125"/>
                    <a:pt x="7" y="115"/>
                    <a:pt x="13" y="109"/>
                  </a:cubicBezTo>
                  <a:cubicBezTo>
                    <a:pt x="42" y="81"/>
                    <a:pt x="68" y="52"/>
                    <a:pt x="78" y="11"/>
                  </a:cubicBezTo>
                  <a:cubicBezTo>
                    <a:pt x="79" y="6"/>
                    <a:pt x="89" y="3"/>
                    <a:pt x="95" y="0"/>
                  </a:cubicBezTo>
                  <a:cubicBezTo>
                    <a:pt x="98" y="6"/>
                    <a:pt x="103" y="13"/>
                    <a:pt x="103" y="20"/>
                  </a:cubicBezTo>
                  <a:cubicBezTo>
                    <a:pt x="100" y="60"/>
                    <a:pt x="49" y="123"/>
                    <a:pt x="0" y="1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Freeform 118">
              <a:extLst>
                <a:ext uri="{FF2B5EF4-FFF2-40B4-BE49-F238E27FC236}">
                  <a16:creationId xmlns:a16="http://schemas.microsoft.com/office/drawing/2014/main" id="{0B218B50-31E9-40C4-B27D-48B7BC23C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7742" y="1070989"/>
              <a:ext cx="117346" cy="49929"/>
            </a:xfrm>
            <a:custGeom>
              <a:avLst/>
              <a:gdLst>
                <a:gd name="T0" fmla="*/ 0 w 168"/>
                <a:gd name="T1" fmla="*/ 8 h 61"/>
                <a:gd name="T2" fmla="*/ 30 w 168"/>
                <a:gd name="T3" fmla="*/ 2 h 61"/>
                <a:gd name="T4" fmla="*/ 152 w 168"/>
                <a:gd name="T5" fmla="*/ 34 h 61"/>
                <a:gd name="T6" fmla="*/ 168 w 168"/>
                <a:gd name="T7" fmla="*/ 53 h 61"/>
                <a:gd name="T8" fmla="*/ 148 w 168"/>
                <a:gd name="T9" fmla="*/ 60 h 61"/>
                <a:gd name="T10" fmla="*/ 14 w 168"/>
                <a:gd name="T11" fmla="*/ 24 h 61"/>
                <a:gd name="T12" fmla="*/ 0 w 168"/>
                <a:gd name="T13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61">
                  <a:moveTo>
                    <a:pt x="0" y="8"/>
                  </a:moveTo>
                  <a:cubicBezTo>
                    <a:pt x="14" y="5"/>
                    <a:pt x="23" y="0"/>
                    <a:pt x="30" y="2"/>
                  </a:cubicBezTo>
                  <a:cubicBezTo>
                    <a:pt x="71" y="12"/>
                    <a:pt x="112" y="22"/>
                    <a:pt x="152" y="34"/>
                  </a:cubicBezTo>
                  <a:cubicBezTo>
                    <a:pt x="159" y="36"/>
                    <a:pt x="163" y="46"/>
                    <a:pt x="168" y="53"/>
                  </a:cubicBezTo>
                  <a:cubicBezTo>
                    <a:pt x="161" y="55"/>
                    <a:pt x="154" y="61"/>
                    <a:pt x="148" y="60"/>
                  </a:cubicBezTo>
                  <a:cubicBezTo>
                    <a:pt x="103" y="49"/>
                    <a:pt x="59" y="36"/>
                    <a:pt x="14" y="24"/>
                  </a:cubicBezTo>
                  <a:cubicBezTo>
                    <a:pt x="11" y="23"/>
                    <a:pt x="9" y="18"/>
                    <a:pt x="0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Freeform 119">
              <a:extLst>
                <a:ext uri="{FF2B5EF4-FFF2-40B4-BE49-F238E27FC236}">
                  <a16:creationId xmlns:a16="http://schemas.microsoft.com/office/drawing/2014/main" id="{00BE6978-6634-4546-8E13-5CB53A7A5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8789" y="1141201"/>
              <a:ext cx="114617" cy="57731"/>
            </a:xfrm>
            <a:custGeom>
              <a:avLst/>
              <a:gdLst>
                <a:gd name="T0" fmla="*/ 5 w 161"/>
                <a:gd name="T1" fmla="*/ 0 h 72"/>
                <a:gd name="T2" fmla="*/ 161 w 161"/>
                <a:gd name="T3" fmla="*/ 51 h 72"/>
                <a:gd name="T4" fmla="*/ 139 w 161"/>
                <a:gd name="T5" fmla="*/ 69 h 72"/>
                <a:gd name="T6" fmla="*/ 15 w 161"/>
                <a:gd name="T7" fmla="*/ 26 h 72"/>
                <a:gd name="T8" fmla="*/ 0 w 161"/>
                <a:gd name="T9" fmla="*/ 9 h 72"/>
                <a:gd name="T10" fmla="*/ 5 w 161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72">
                  <a:moveTo>
                    <a:pt x="5" y="0"/>
                  </a:moveTo>
                  <a:cubicBezTo>
                    <a:pt x="60" y="9"/>
                    <a:pt x="111" y="29"/>
                    <a:pt x="161" y="51"/>
                  </a:cubicBezTo>
                  <a:cubicBezTo>
                    <a:pt x="161" y="71"/>
                    <a:pt x="150" y="72"/>
                    <a:pt x="139" y="69"/>
                  </a:cubicBezTo>
                  <a:cubicBezTo>
                    <a:pt x="98" y="55"/>
                    <a:pt x="56" y="41"/>
                    <a:pt x="15" y="26"/>
                  </a:cubicBezTo>
                  <a:cubicBezTo>
                    <a:pt x="9" y="24"/>
                    <a:pt x="5" y="15"/>
                    <a:pt x="0" y="9"/>
                  </a:cubicBezTo>
                  <a:cubicBezTo>
                    <a:pt x="2" y="6"/>
                    <a:pt x="3" y="3"/>
                    <a:pt x="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Freeform 120">
              <a:extLst>
                <a:ext uri="{FF2B5EF4-FFF2-40B4-BE49-F238E27FC236}">
                  <a16:creationId xmlns:a16="http://schemas.microsoft.com/office/drawing/2014/main" id="{71271E2D-BF88-4402-8DC8-8DA21DB7A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3461" y="1234817"/>
              <a:ext cx="109159" cy="78014"/>
            </a:xfrm>
            <a:custGeom>
              <a:avLst/>
              <a:gdLst>
                <a:gd name="T0" fmla="*/ 0 w 153"/>
                <a:gd name="T1" fmla="*/ 12 h 97"/>
                <a:gd name="T2" fmla="*/ 28 w 153"/>
                <a:gd name="T3" fmla="*/ 2 h 97"/>
                <a:gd name="T4" fmla="*/ 149 w 153"/>
                <a:gd name="T5" fmla="*/ 75 h 97"/>
                <a:gd name="T6" fmla="*/ 153 w 153"/>
                <a:gd name="T7" fmla="*/ 95 h 97"/>
                <a:gd name="T8" fmla="*/ 135 w 153"/>
                <a:gd name="T9" fmla="*/ 96 h 97"/>
                <a:gd name="T10" fmla="*/ 125 w 153"/>
                <a:gd name="T11" fmla="*/ 90 h 97"/>
                <a:gd name="T12" fmla="*/ 0 w 153"/>
                <a:gd name="T13" fmla="*/ 1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97">
                  <a:moveTo>
                    <a:pt x="0" y="12"/>
                  </a:moveTo>
                  <a:cubicBezTo>
                    <a:pt x="15" y="6"/>
                    <a:pt x="24" y="0"/>
                    <a:pt x="28" y="2"/>
                  </a:cubicBezTo>
                  <a:cubicBezTo>
                    <a:pt x="69" y="25"/>
                    <a:pt x="109" y="50"/>
                    <a:pt x="149" y="75"/>
                  </a:cubicBezTo>
                  <a:cubicBezTo>
                    <a:pt x="153" y="78"/>
                    <a:pt x="152" y="88"/>
                    <a:pt x="153" y="95"/>
                  </a:cubicBezTo>
                  <a:cubicBezTo>
                    <a:pt x="147" y="96"/>
                    <a:pt x="141" y="97"/>
                    <a:pt x="135" y="96"/>
                  </a:cubicBezTo>
                  <a:cubicBezTo>
                    <a:pt x="132" y="96"/>
                    <a:pt x="129" y="92"/>
                    <a:pt x="125" y="90"/>
                  </a:cubicBezTo>
                  <a:cubicBezTo>
                    <a:pt x="87" y="66"/>
                    <a:pt x="48" y="41"/>
                    <a:pt x="0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Freeform 121">
              <a:extLst>
                <a:ext uri="{FF2B5EF4-FFF2-40B4-BE49-F238E27FC236}">
                  <a16:creationId xmlns:a16="http://schemas.microsoft.com/office/drawing/2014/main" id="{A6BE3D59-AC66-43BA-A734-4C8D55739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090" y="378228"/>
              <a:ext cx="65495" cy="28085"/>
            </a:xfrm>
            <a:custGeom>
              <a:avLst/>
              <a:gdLst>
                <a:gd name="T0" fmla="*/ 0 w 94"/>
                <a:gd name="T1" fmla="*/ 17 h 35"/>
                <a:gd name="T2" fmla="*/ 87 w 94"/>
                <a:gd name="T3" fmla="*/ 4 h 35"/>
                <a:gd name="T4" fmla="*/ 94 w 94"/>
                <a:gd name="T5" fmla="*/ 18 h 35"/>
                <a:gd name="T6" fmla="*/ 16 w 94"/>
                <a:gd name="T7" fmla="*/ 34 h 35"/>
                <a:gd name="T8" fmla="*/ 0 w 94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35">
                  <a:moveTo>
                    <a:pt x="0" y="17"/>
                  </a:moveTo>
                  <a:cubicBezTo>
                    <a:pt x="33" y="4"/>
                    <a:pt x="60" y="0"/>
                    <a:pt x="87" y="4"/>
                  </a:cubicBezTo>
                  <a:cubicBezTo>
                    <a:pt x="90" y="5"/>
                    <a:pt x="91" y="13"/>
                    <a:pt x="94" y="18"/>
                  </a:cubicBezTo>
                  <a:cubicBezTo>
                    <a:pt x="69" y="35"/>
                    <a:pt x="42" y="33"/>
                    <a:pt x="16" y="34"/>
                  </a:cubicBezTo>
                  <a:cubicBezTo>
                    <a:pt x="13" y="35"/>
                    <a:pt x="8" y="27"/>
                    <a:pt x="0" y="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Freeform 122">
              <a:extLst>
                <a:ext uri="{FF2B5EF4-FFF2-40B4-BE49-F238E27FC236}">
                  <a16:creationId xmlns:a16="http://schemas.microsoft.com/office/drawing/2014/main" id="{F016317D-CA6A-4780-A1BC-3A99A663B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5144" y="269009"/>
              <a:ext cx="65495" cy="31205"/>
            </a:xfrm>
            <a:custGeom>
              <a:avLst/>
              <a:gdLst>
                <a:gd name="T0" fmla="*/ 85 w 92"/>
                <a:gd name="T1" fmla="*/ 0 h 39"/>
                <a:gd name="T2" fmla="*/ 61 w 92"/>
                <a:gd name="T3" fmla="*/ 31 h 39"/>
                <a:gd name="T4" fmla="*/ 0 w 92"/>
                <a:gd name="T5" fmla="*/ 13 h 39"/>
                <a:gd name="T6" fmla="*/ 85 w 92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39">
                  <a:moveTo>
                    <a:pt x="85" y="0"/>
                  </a:moveTo>
                  <a:cubicBezTo>
                    <a:pt x="92" y="29"/>
                    <a:pt x="75" y="29"/>
                    <a:pt x="61" y="31"/>
                  </a:cubicBezTo>
                  <a:cubicBezTo>
                    <a:pt x="13" y="39"/>
                    <a:pt x="13" y="39"/>
                    <a:pt x="0" y="13"/>
                  </a:cubicBezTo>
                  <a:cubicBezTo>
                    <a:pt x="29" y="9"/>
                    <a:pt x="55" y="5"/>
                    <a:pt x="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Freeform 123">
              <a:extLst>
                <a:ext uri="{FF2B5EF4-FFF2-40B4-BE49-F238E27FC236}">
                  <a16:creationId xmlns:a16="http://schemas.microsoft.com/office/drawing/2014/main" id="{4A7B8A27-88BB-41DF-88F4-3E7E349C5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1931" y="400072"/>
              <a:ext cx="62767" cy="26525"/>
            </a:xfrm>
            <a:custGeom>
              <a:avLst/>
              <a:gdLst>
                <a:gd name="T0" fmla="*/ 0 w 90"/>
                <a:gd name="T1" fmla="*/ 13 h 34"/>
                <a:gd name="T2" fmla="*/ 77 w 90"/>
                <a:gd name="T3" fmla="*/ 1 h 34"/>
                <a:gd name="T4" fmla="*/ 89 w 90"/>
                <a:gd name="T5" fmla="*/ 9 h 34"/>
                <a:gd name="T6" fmla="*/ 84 w 90"/>
                <a:gd name="T7" fmla="*/ 22 h 34"/>
                <a:gd name="T8" fmla="*/ 11 w 90"/>
                <a:gd name="T9" fmla="*/ 34 h 34"/>
                <a:gd name="T10" fmla="*/ 0 w 90"/>
                <a:gd name="T11" fmla="*/ 1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4">
                  <a:moveTo>
                    <a:pt x="0" y="13"/>
                  </a:moveTo>
                  <a:cubicBezTo>
                    <a:pt x="29" y="8"/>
                    <a:pt x="53" y="4"/>
                    <a:pt x="77" y="1"/>
                  </a:cubicBezTo>
                  <a:cubicBezTo>
                    <a:pt x="81" y="0"/>
                    <a:pt x="87" y="5"/>
                    <a:pt x="89" y="9"/>
                  </a:cubicBezTo>
                  <a:cubicBezTo>
                    <a:pt x="90" y="12"/>
                    <a:pt x="87" y="21"/>
                    <a:pt x="84" y="22"/>
                  </a:cubicBezTo>
                  <a:cubicBezTo>
                    <a:pt x="60" y="26"/>
                    <a:pt x="36" y="31"/>
                    <a:pt x="11" y="34"/>
                  </a:cubicBezTo>
                  <a:cubicBezTo>
                    <a:pt x="9" y="34"/>
                    <a:pt x="6" y="24"/>
                    <a:pt x="0" y="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Freeform 124">
              <a:extLst>
                <a:ext uri="{FF2B5EF4-FFF2-40B4-BE49-F238E27FC236}">
                  <a16:creationId xmlns:a16="http://schemas.microsoft.com/office/drawing/2014/main" id="{FAEAAECE-E43B-4DEB-A714-FD15024B5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2773" y="417235"/>
              <a:ext cx="65495" cy="34326"/>
            </a:xfrm>
            <a:custGeom>
              <a:avLst/>
              <a:gdLst>
                <a:gd name="T0" fmla="*/ 96 w 96"/>
                <a:gd name="T1" fmla="*/ 20 h 44"/>
                <a:gd name="T2" fmla="*/ 0 w 96"/>
                <a:gd name="T3" fmla="*/ 38 h 44"/>
                <a:gd name="T4" fmla="*/ 96 w 96"/>
                <a:gd name="T5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44">
                  <a:moveTo>
                    <a:pt x="96" y="20"/>
                  </a:moveTo>
                  <a:cubicBezTo>
                    <a:pt x="61" y="38"/>
                    <a:pt x="33" y="44"/>
                    <a:pt x="0" y="38"/>
                  </a:cubicBezTo>
                  <a:cubicBezTo>
                    <a:pt x="15" y="9"/>
                    <a:pt x="58" y="0"/>
                    <a:pt x="96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Freeform 125">
              <a:extLst>
                <a:ext uri="{FF2B5EF4-FFF2-40B4-BE49-F238E27FC236}">
                  <a16:creationId xmlns:a16="http://schemas.microsoft.com/office/drawing/2014/main" id="{52851D8B-5297-49B4-A9A2-B825AC809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0884" y="442199"/>
              <a:ext cx="60037" cy="32766"/>
            </a:xfrm>
            <a:custGeom>
              <a:avLst/>
              <a:gdLst>
                <a:gd name="T0" fmla="*/ 84 w 84"/>
                <a:gd name="T1" fmla="*/ 8 h 41"/>
                <a:gd name="T2" fmla="*/ 82 w 84"/>
                <a:gd name="T3" fmla="*/ 23 h 41"/>
                <a:gd name="T4" fmla="*/ 10 w 84"/>
                <a:gd name="T5" fmla="*/ 41 h 41"/>
                <a:gd name="T6" fmla="*/ 0 w 84"/>
                <a:gd name="T7" fmla="*/ 31 h 41"/>
                <a:gd name="T8" fmla="*/ 6 w 84"/>
                <a:gd name="T9" fmla="*/ 18 h 41"/>
                <a:gd name="T10" fmla="*/ 84 w 84"/>
                <a:gd name="T11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41">
                  <a:moveTo>
                    <a:pt x="84" y="8"/>
                  </a:moveTo>
                  <a:cubicBezTo>
                    <a:pt x="83" y="14"/>
                    <a:pt x="84" y="23"/>
                    <a:pt x="82" y="23"/>
                  </a:cubicBezTo>
                  <a:cubicBezTo>
                    <a:pt x="58" y="30"/>
                    <a:pt x="34" y="36"/>
                    <a:pt x="10" y="41"/>
                  </a:cubicBezTo>
                  <a:cubicBezTo>
                    <a:pt x="7" y="41"/>
                    <a:pt x="1" y="35"/>
                    <a:pt x="0" y="31"/>
                  </a:cubicBezTo>
                  <a:cubicBezTo>
                    <a:pt x="0" y="27"/>
                    <a:pt x="3" y="19"/>
                    <a:pt x="6" y="18"/>
                  </a:cubicBezTo>
                  <a:cubicBezTo>
                    <a:pt x="31" y="11"/>
                    <a:pt x="56" y="0"/>
                    <a:pt x="84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Freeform 126">
              <a:extLst>
                <a:ext uri="{FF2B5EF4-FFF2-40B4-BE49-F238E27FC236}">
                  <a16:creationId xmlns:a16="http://schemas.microsoft.com/office/drawing/2014/main" id="{50D7990F-8C08-47C0-B72B-0B2C552F1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1726" y="470284"/>
              <a:ext cx="62767" cy="40567"/>
            </a:xfrm>
            <a:custGeom>
              <a:avLst/>
              <a:gdLst>
                <a:gd name="T0" fmla="*/ 0 w 89"/>
                <a:gd name="T1" fmla="*/ 27 h 49"/>
                <a:gd name="T2" fmla="*/ 82 w 89"/>
                <a:gd name="T3" fmla="*/ 3 h 49"/>
                <a:gd name="T4" fmla="*/ 66 w 89"/>
                <a:gd name="T5" fmla="*/ 29 h 49"/>
                <a:gd name="T6" fmla="*/ 0 w 89"/>
                <a:gd name="T7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49">
                  <a:moveTo>
                    <a:pt x="0" y="27"/>
                  </a:moveTo>
                  <a:cubicBezTo>
                    <a:pt x="26" y="9"/>
                    <a:pt x="53" y="0"/>
                    <a:pt x="82" y="3"/>
                  </a:cubicBezTo>
                  <a:cubicBezTo>
                    <a:pt x="89" y="22"/>
                    <a:pt x="78" y="27"/>
                    <a:pt x="66" y="29"/>
                  </a:cubicBezTo>
                  <a:cubicBezTo>
                    <a:pt x="44" y="33"/>
                    <a:pt x="21" y="49"/>
                    <a:pt x="0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Freeform 127">
              <a:extLst>
                <a:ext uri="{FF2B5EF4-FFF2-40B4-BE49-F238E27FC236}">
                  <a16:creationId xmlns:a16="http://schemas.microsoft.com/office/drawing/2014/main" id="{CE249E05-B187-42C5-AAB0-832328791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6265" y="209719"/>
              <a:ext cx="60037" cy="31205"/>
            </a:xfrm>
            <a:custGeom>
              <a:avLst/>
              <a:gdLst>
                <a:gd name="T0" fmla="*/ 85 w 85"/>
                <a:gd name="T1" fmla="*/ 22 h 38"/>
                <a:gd name="T2" fmla="*/ 4 w 85"/>
                <a:gd name="T3" fmla="*/ 37 h 38"/>
                <a:gd name="T4" fmla="*/ 0 w 85"/>
                <a:gd name="T5" fmla="*/ 19 h 38"/>
                <a:gd name="T6" fmla="*/ 53 w 85"/>
                <a:gd name="T7" fmla="*/ 6 h 38"/>
                <a:gd name="T8" fmla="*/ 85 w 85"/>
                <a:gd name="T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8">
                  <a:moveTo>
                    <a:pt x="85" y="22"/>
                  </a:moveTo>
                  <a:cubicBezTo>
                    <a:pt x="60" y="37"/>
                    <a:pt x="32" y="38"/>
                    <a:pt x="4" y="37"/>
                  </a:cubicBezTo>
                  <a:cubicBezTo>
                    <a:pt x="3" y="37"/>
                    <a:pt x="0" y="19"/>
                    <a:pt x="0" y="19"/>
                  </a:cubicBezTo>
                  <a:cubicBezTo>
                    <a:pt x="18" y="14"/>
                    <a:pt x="35" y="9"/>
                    <a:pt x="53" y="6"/>
                  </a:cubicBezTo>
                  <a:cubicBezTo>
                    <a:pt x="64" y="4"/>
                    <a:pt x="78" y="0"/>
                    <a:pt x="85" y="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Freeform 128">
              <a:extLst>
                <a:ext uri="{FF2B5EF4-FFF2-40B4-BE49-F238E27FC236}">
                  <a16:creationId xmlns:a16="http://schemas.microsoft.com/office/drawing/2014/main" id="{DDF00BDF-30C9-433B-AD90-B5857F7E8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2694" y="192556"/>
              <a:ext cx="65495" cy="31205"/>
            </a:xfrm>
            <a:custGeom>
              <a:avLst/>
              <a:gdLst>
                <a:gd name="T0" fmla="*/ 90 w 90"/>
                <a:gd name="T1" fmla="*/ 12 h 38"/>
                <a:gd name="T2" fmla="*/ 0 w 90"/>
                <a:gd name="T3" fmla="*/ 19 h 38"/>
                <a:gd name="T4" fmla="*/ 78 w 90"/>
                <a:gd name="T5" fmla="*/ 0 h 38"/>
                <a:gd name="T6" fmla="*/ 90 w 90"/>
                <a:gd name="T7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38">
                  <a:moveTo>
                    <a:pt x="90" y="12"/>
                  </a:moveTo>
                  <a:cubicBezTo>
                    <a:pt x="53" y="36"/>
                    <a:pt x="21" y="38"/>
                    <a:pt x="0" y="19"/>
                  </a:cubicBezTo>
                  <a:cubicBezTo>
                    <a:pt x="24" y="0"/>
                    <a:pt x="51" y="2"/>
                    <a:pt x="78" y="0"/>
                  </a:cubicBezTo>
                  <a:cubicBezTo>
                    <a:pt x="81" y="0"/>
                    <a:pt x="86" y="8"/>
                    <a:pt x="90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Freeform 129">
              <a:extLst>
                <a:ext uri="{FF2B5EF4-FFF2-40B4-BE49-F238E27FC236}">
                  <a16:creationId xmlns:a16="http://schemas.microsoft.com/office/drawing/2014/main" id="{5522D37A-8116-49B4-A1B5-DA6C72D04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1649" y="234684"/>
              <a:ext cx="62767" cy="24964"/>
            </a:xfrm>
            <a:custGeom>
              <a:avLst/>
              <a:gdLst>
                <a:gd name="T0" fmla="*/ 87 w 87"/>
                <a:gd name="T1" fmla="*/ 16 h 32"/>
                <a:gd name="T2" fmla="*/ 62 w 87"/>
                <a:gd name="T3" fmla="*/ 27 h 32"/>
                <a:gd name="T4" fmla="*/ 7 w 87"/>
                <a:gd name="T5" fmla="*/ 32 h 32"/>
                <a:gd name="T6" fmla="*/ 1 w 87"/>
                <a:gd name="T7" fmla="*/ 24 h 32"/>
                <a:gd name="T8" fmla="*/ 6 w 87"/>
                <a:gd name="T9" fmla="*/ 11 h 32"/>
                <a:gd name="T10" fmla="*/ 87 w 87"/>
                <a:gd name="T1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2">
                  <a:moveTo>
                    <a:pt x="87" y="16"/>
                  </a:moveTo>
                  <a:cubicBezTo>
                    <a:pt x="79" y="20"/>
                    <a:pt x="71" y="25"/>
                    <a:pt x="62" y="27"/>
                  </a:cubicBezTo>
                  <a:cubicBezTo>
                    <a:pt x="44" y="30"/>
                    <a:pt x="25" y="31"/>
                    <a:pt x="7" y="32"/>
                  </a:cubicBezTo>
                  <a:cubicBezTo>
                    <a:pt x="5" y="32"/>
                    <a:pt x="0" y="27"/>
                    <a:pt x="1" y="24"/>
                  </a:cubicBezTo>
                  <a:cubicBezTo>
                    <a:pt x="1" y="19"/>
                    <a:pt x="3" y="13"/>
                    <a:pt x="6" y="11"/>
                  </a:cubicBezTo>
                  <a:cubicBezTo>
                    <a:pt x="17" y="2"/>
                    <a:pt x="67" y="0"/>
                    <a:pt x="87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Freeform 130">
              <a:extLst>
                <a:ext uri="{FF2B5EF4-FFF2-40B4-BE49-F238E27FC236}">
                  <a16:creationId xmlns:a16="http://schemas.microsoft.com/office/drawing/2014/main" id="{C0A34A80-9120-49CD-B6D3-227FACB9F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3257" y="289293"/>
              <a:ext cx="65495" cy="26525"/>
            </a:xfrm>
            <a:custGeom>
              <a:avLst/>
              <a:gdLst>
                <a:gd name="T0" fmla="*/ 95 w 95"/>
                <a:gd name="T1" fmla="*/ 15 h 32"/>
                <a:gd name="T2" fmla="*/ 9 w 95"/>
                <a:gd name="T3" fmla="*/ 30 h 32"/>
                <a:gd name="T4" fmla="*/ 20 w 95"/>
                <a:gd name="T5" fmla="*/ 6 h 32"/>
                <a:gd name="T6" fmla="*/ 82 w 95"/>
                <a:gd name="T7" fmla="*/ 1 h 32"/>
                <a:gd name="T8" fmla="*/ 95 w 95"/>
                <a:gd name="T9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2">
                  <a:moveTo>
                    <a:pt x="95" y="15"/>
                  </a:moveTo>
                  <a:cubicBezTo>
                    <a:pt x="64" y="32"/>
                    <a:pt x="36" y="32"/>
                    <a:pt x="9" y="30"/>
                  </a:cubicBezTo>
                  <a:cubicBezTo>
                    <a:pt x="0" y="14"/>
                    <a:pt x="9" y="8"/>
                    <a:pt x="20" y="6"/>
                  </a:cubicBezTo>
                  <a:cubicBezTo>
                    <a:pt x="41" y="3"/>
                    <a:pt x="62" y="1"/>
                    <a:pt x="82" y="1"/>
                  </a:cubicBezTo>
                  <a:cubicBezTo>
                    <a:pt x="85" y="0"/>
                    <a:pt x="89" y="7"/>
                    <a:pt x="95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Freeform 131">
              <a:extLst>
                <a:ext uri="{FF2B5EF4-FFF2-40B4-BE49-F238E27FC236}">
                  <a16:creationId xmlns:a16="http://schemas.microsoft.com/office/drawing/2014/main" id="{E6C9CAF6-B720-41E0-8D22-09D44E7F5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1369" y="306456"/>
              <a:ext cx="62767" cy="31205"/>
            </a:xfrm>
            <a:custGeom>
              <a:avLst/>
              <a:gdLst>
                <a:gd name="T0" fmla="*/ 0 w 90"/>
                <a:gd name="T1" fmla="*/ 28 h 39"/>
                <a:gd name="T2" fmla="*/ 16 w 90"/>
                <a:gd name="T3" fmla="*/ 9 h 39"/>
                <a:gd name="T4" fmla="*/ 75 w 90"/>
                <a:gd name="T5" fmla="*/ 0 h 39"/>
                <a:gd name="T6" fmla="*/ 89 w 90"/>
                <a:gd name="T7" fmla="*/ 10 h 39"/>
                <a:gd name="T8" fmla="*/ 81 w 90"/>
                <a:gd name="T9" fmla="*/ 24 h 39"/>
                <a:gd name="T10" fmla="*/ 0 w 90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9">
                  <a:moveTo>
                    <a:pt x="0" y="28"/>
                  </a:moveTo>
                  <a:cubicBezTo>
                    <a:pt x="8" y="19"/>
                    <a:pt x="11" y="10"/>
                    <a:pt x="16" y="9"/>
                  </a:cubicBezTo>
                  <a:cubicBezTo>
                    <a:pt x="36" y="5"/>
                    <a:pt x="55" y="2"/>
                    <a:pt x="75" y="0"/>
                  </a:cubicBezTo>
                  <a:cubicBezTo>
                    <a:pt x="80" y="0"/>
                    <a:pt x="88" y="5"/>
                    <a:pt x="89" y="10"/>
                  </a:cubicBezTo>
                  <a:cubicBezTo>
                    <a:pt x="90" y="14"/>
                    <a:pt x="85" y="23"/>
                    <a:pt x="81" y="24"/>
                  </a:cubicBezTo>
                  <a:cubicBezTo>
                    <a:pt x="56" y="30"/>
                    <a:pt x="31" y="39"/>
                    <a:pt x="0" y="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Freeform 132">
              <a:extLst>
                <a:ext uri="{FF2B5EF4-FFF2-40B4-BE49-F238E27FC236}">
                  <a16:creationId xmlns:a16="http://schemas.microsoft.com/office/drawing/2014/main" id="{D21DB0E7-AB19-4EAA-B7EE-E39AA0DA3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2210" y="317377"/>
              <a:ext cx="62767" cy="32766"/>
            </a:xfrm>
            <a:custGeom>
              <a:avLst/>
              <a:gdLst>
                <a:gd name="T0" fmla="*/ 90 w 90"/>
                <a:gd name="T1" fmla="*/ 26 h 41"/>
                <a:gd name="T2" fmla="*/ 9 w 90"/>
                <a:gd name="T3" fmla="*/ 41 h 41"/>
                <a:gd name="T4" fmla="*/ 1 w 90"/>
                <a:gd name="T5" fmla="*/ 29 h 41"/>
                <a:gd name="T6" fmla="*/ 6 w 90"/>
                <a:gd name="T7" fmla="*/ 20 h 41"/>
                <a:gd name="T8" fmla="*/ 85 w 90"/>
                <a:gd name="T9" fmla="*/ 14 h 41"/>
                <a:gd name="T10" fmla="*/ 90 w 90"/>
                <a:gd name="T11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41">
                  <a:moveTo>
                    <a:pt x="90" y="26"/>
                  </a:moveTo>
                  <a:cubicBezTo>
                    <a:pt x="65" y="40"/>
                    <a:pt x="37" y="41"/>
                    <a:pt x="9" y="41"/>
                  </a:cubicBezTo>
                  <a:cubicBezTo>
                    <a:pt x="6" y="41"/>
                    <a:pt x="2" y="34"/>
                    <a:pt x="1" y="29"/>
                  </a:cubicBezTo>
                  <a:cubicBezTo>
                    <a:pt x="0" y="27"/>
                    <a:pt x="3" y="20"/>
                    <a:pt x="6" y="20"/>
                  </a:cubicBezTo>
                  <a:cubicBezTo>
                    <a:pt x="32" y="15"/>
                    <a:pt x="57" y="0"/>
                    <a:pt x="85" y="14"/>
                  </a:cubicBezTo>
                  <a:cubicBezTo>
                    <a:pt x="87" y="15"/>
                    <a:pt x="87" y="19"/>
                    <a:pt x="90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Freeform 133">
              <a:extLst>
                <a:ext uri="{FF2B5EF4-FFF2-40B4-BE49-F238E27FC236}">
                  <a16:creationId xmlns:a16="http://schemas.microsoft.com/office/drawing/2014/main" id="{7D72A775-BFCA-4238-B2BD-3E91D1A46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5707" y="359505"/>
              <a:ext cx="62767" cy="31205"/>
            </a:xfrm>
            <a:custGeom>
              <a:avLst/>
              <a:gdLst>
                <a:gd name="T0" fmla="*/ 0 w 87"/>
                <a:gd name="T1" fmla="*/ 17 h 37"/>
                <a:gd name="T2" fmla="*/ 76 w 87"/>
                <a:gd name="T3" fmla="*/ 2 h 37"/>
                <a:gd name="T4" fmla="*/ 86 w 87"/>
                <a:gd name="T5" fmla="*/ 11 h 37"/>
                <a:gd name="T6" fmla="*/ 83 w 87"/>
                <a:gd name="T7" fmla="*/ 21 h 37"/>
                <a:gd name="T8" fmla="*/ 4 w 87"/>
                <a:gd name="T9" fmla="*/ 29 h 37"/>
                <a:gd name="T10" fmla="*/ 0 w 87"/>
                <a:gd name="T11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7">
                  <a:moveTo>
                    <a:pt x="0" y="17"/>
                  </a:moveTo>
                  <a:cubicBezTo>
                    <a:pt x="24" y="0"/>
                    <a:pt x="50" y="3"/>
                    <a:pt x="76" y="2"/>
                  </a:cubicBezTo>
                  <a:cubicBezTo>
                    <a:pt x="79" y="2"/>
                    <a:pt x="84" y="7"/>
                    <a:pt x="86" y="11"/>
                  </a:cubicBezTo>
                  <a:cubicBezTo>
                    <a:pt x="87" y="13"/>
                    <a:pt x="85" y="19"/>
                    <a:pt x="83" y="21"/>
                  </a:cubicBezTo>
                  <a:cubicBezTo>
                    <a:pt x="72" y="31"/>
                    <a:pt x="18" y="37"/>
                    <a:pt x="4" y="29"/>
                  </a:cubicBezTo>
                  <a:cubicBezTo>
                    <a:pt x="2" y="27"/>
                    <a:pt x="2" y="22"/>
                    <a:pt x="0" y="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Freeform 134">
              <a:extLst>
                <a:ext uri="{FF2B5EF4-FFF2-40B4-BE49-F238E27FC236}">
                  <a16:creationId xmlns:a16="http://schemas.microsoft.com/office/drawing/2014/main" id="{A338310B-B811-4348-A3A3-6FB4A2C6F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8358" y="108301"/>
              <a:ext cx="60037" cy="35887"/>
            </a:xfrm>
            <a:custGeom>
              <a:avLst/>
              <a:gdLst>
                <a:gd name="T0" fmla="*/ 85 w 85"/>
                <a:gd name="T1" fmla="*/ 11 h 44"/>
                <a:gd name="T2" fmla="*/ 73 w 85"/>
                <a:gd name="T3" fmla="*/ 28 h 44"/>
                <a:gd name="T4" fmla="*/ 16 w 85"/>
                <a:gd name="T5" fmla="*/ 43 h 44"/>
                <a:gd name="T6" fmla="*/ 1 w 85"/>
                <a:gd name="T7" fmla="*/ 35 h 44"/>
                <a:gd name="T8" fmla="*/ 8 w 85"/>
                <a:gd name="T9" fmla="*/ 20 h 44"/>
                <a:gd name="T10" fmla="*/ 78 w 85"/>
                <a:gd name="T11" fmla="*/ 0 h 44"/>
                <a:gd name="T12" fmla="*/ 85 w 85"/>
                <a:gd name="T13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4">
                  <a:moveTo>
                    <a:pt x="85" y="11"/>
                  </a:moveTo>
                  <a:cubicBezTo>
                    <a:pt x="81" y="17"/>
                    <a:pt x="79" y="26"/>
                    <a:pt x="73" y="28"/>
                  </a:cubicBezTo>
                  <a:cubicBezTo>
                    <a:pt x="55" y="34"/>
                    <a:pt x="35" y="39"/>
                    <a:pt x="16" y="43"/>
                  </a:cubicBezTo>
                  <a:cubicBezTo>
                    <a:pt x="11" y="44"/>
                    <a:pt x="3" y="39"/>
                    <a:pt x="1" y="35"/>
                  </a:cubicBezTo>
                  <a:cubicBezTo>
                    <a:pt x="0" y="31"/>
                    <a:pt x="4" y="21"/>
                    <a:pt x="8" y="20"/>
                  </a:cubicBezTo>
                  <a:cubicBezTo>
                    <a:pt x="31" y="12"/>
                    <a:pt x="55" y="7"/>
                    <a:pt x="78" y="0"/>
                  </a:cubicBezTo>
                  <a:cubicBezTo>
                    <a:pt x="81" y="4"/>
                    <a:pt x="83" y="7"/>
                    <a:pt x="85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Freeform 135">
              <a:extLst>
                <a:ext uri="{FF2B5EF4-FFF2-40B4-BE49-F238E27FC236}">
                  <a16:creationId xmlns:a16="http://schemas.microsoft.com/office/drawing/2014/main" id="{3B099DDE-66F0-4F52-891B-815ECFF19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6469" y="139506"/>
              <a:ext cx="62767" cy="37447"/>
            </a:xfrm>
            <a:custGeom>
              <a:avLst/>
              <a:gdLst>
                <a:gd name="T0" fmla="*/ 86 w 86"/>
                <a:gd name="T1" fmla="*/ 14 h 47"/>
                <a:gd name="T2" fmla="*/ 0 w 86"/>
                <a:gd name="T3" fmla="*/ 29 h 47"/>
                <a:gd name="T4" fmla="*/ 86 w 86"/>
                <a:gd name="T5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47">
                  <a:moveTo>
                    <a:pt x="86" y="14"/>
                  </a:moveTo>
                  <a:cubicBezTo>
                    <a:pt x="64" y="40"/>
                    <a:pt x="23" y="47"/>
                    <a:pt x="0" y="29"/>
                  </a:cubicBezTo>
                  <a:cubicBezTo>
                    <a:pt x="24" y="6"/>
                    <a:pt x="60" y="0"/>
                    <a:pt x="86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 136">
              <a:extLst>
                <a:ext uri="{FF2B5EF4-FFF2-40B4-BE49-F238E27FC236}">
                  <a16:creationId xmlns:a16="http://schemas.microsoft.com/office/drawing/2014/main" id="{1857310E-E6F4-43EA-8187-2D8B0F25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681" y="545177"/>
              <a:ext cx="62767" cy="40567"/>
            </a:xfrm>
            <a:custGeom>
              <a:avLst/>
              <a:gdLst>
                <a:gd name="T0" fmla="*/ 0 w 92"/>
                <a:gd name="T1" fmla="*/ 35 h 51"/>
                <a:gd name="T2" fmla="*/ 74 w 92"/>
                <a:gd name="T3" fmla="*/ 1 h 51"/>
                <a:gd name="T4" fmla="*/ 90 w 92"/>
                <a:gd name="T5" fmla="*/ 8 h 51"/>
                <a:gd name="T6" fmla="*/ 87 w 92"/>
                <a:gd name="T7" fmla="*/ 22 h 51"/>
                <a:gd name="T8" fmla="*/ 19 w 92"/>
                <a:gd name="T9" fmla="*/ 50 h 51"/>
                <a:gd name="T10" fmla="*/ 0 w 92"/>
                <a:gd name="T11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51">
                  <a:moveTo>
                    <a:pt x="0" y="35"/>
                  </a:moveTo>
                  <a:cubicBezTo>
                    <a:pt x="30" y="21"/>
                    <a:pt x="52" y="10"/>
                    <a:pt x="74" y="1"/>
                  </a:cubicBezTo>
                  <a:cubicBezTo>
                    <a:pt x="78" y="0"/>
                    <a:pt x="86" y="4"/>
                    <a:pt x="90" y="8"/>
                  </a:cubicBezTo>
                  <a:cubicBezTo>
                    <a:pt x="92" y="10"/>
                    <a:pt x="90" y="20"/>
                    <a:pt x="87" y="22"/>
                  </a:cubicBezTo>
                  <a:cubicBezTo>
                    <a:pt x="65" y="32"/>
                    <a:pt x="42" y="41"/>
                    <a:pt x="19" y="50"/>
                  </a:cubicBezTo>
                  <a:cubicBezTo>
                    <a:pt x="17" y="51"/>
                    <a:pt x="12" y="44"/>
                    <a:pt x="0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 137">
              <a:extLst>
                <a:ext uri="{FF2B5EF4-FFF2-40B4-BE49-F238E27FC236}">
                  <a16:creationId xmlns:a16="http://schemas.microsoft.com/office/drawing/2014/main" id="{A2DB54FB-B9A2-443B-AF5E-76077A32C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4865" y="342342"/>
              <a:ext cx="68225" cy="24964"/>
            </a:xfrm>
            <a:custGeom>
              <a:avLst/>
              <a:gdLst>
                <a:gd name="T0" fmla="*/ 0 w 98"/>
                <a:gd name="T1" fmla="*/ 12 h 32"/>
                <a:gd name="T2" fmla="*/ 85 w 98"/>
                <a:gd name="T3" fmla="*/ 0 h 32"/>
                <a:gd name="T4" fmla="*/ 80 w 98"/>
                <a:gd name="T5" fmla="*/ 26 h 32"/>
                <a:gd name="T6" fmla="*/ 14 w 98"/>
                <a:gd name="T7" fmla="*/ 32 h 32"/>
                <a:gd name="T8" fmla="*/ 0 w 98"/>
                <a:gd name="T9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32">
                  <a:moveTo>
                    <a:pt x="0" y="12"/>
                  </a:moveTo>
                  <a:cubicBezTo>
                    <a:pt x="34" y="7"/>
                    <a:pt x="61" y="3"/>
                    <a:pt x="85" y="0"/>
                  </a:cubicBezTo>
                  <a:cubicBezTo>
                    <a:pt x="98" y="16"/>
                    <a:pt x="92" y="24"/>
                    <a:pt x="80" y="26"/>
                  </a:cubicBezTo>
                  <a:cubicBezTo>
                    <a:pt x="58" y="30"/>
                    <a:pt x="36" y="31"/>
                    <a:pt x="14" y="32"/>
                  </a:cubicBezTo>
                  <a:cubicBezTo>
                    <a:pt x="11" y="32"/>
                    <a:pt x="9" y="25"/>
                    <a:pt x="0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 138">
              <a:extLst>
                <a:ext uri="{FF2B5EF4-FFF2-40B4-BE49-F238E27FC236}">
                  <a16:creationId xmlns:a16="http://schemas.microsoft.com/office/drawing/2014/main" id="{3CDA2BE7-DE1E-4BA8-87E2-C78809393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7310" y="167591"/>
              <a:ext cx="60037" cy="31205"/>
            </a:xfrm>
            <a:custGeom>
              <a:avLst/>
              <a:gdLst>
                <a:gd name="T0" fmla="*/ 87 w 87"/>
                <a:gd name="T1" fmla="*/ 9 h 38"/>
                <a:gd name="T2" fmla="*/ 75 w 87"/>
                <a:gd name="T3" fmla="*/ 26 h 38"/>
                <a:gd name="T4" fmla="*/ 17 w 87"/>
                <a:gd name="T5" fmla="*/ 37 h 38"/>
                <a:gd name="T6" fmla="*/ 0 w 87"/>
                <a:gd name="T7" fmla="*/ 26 h 38"/>
                <a:gd name="T8" fmla="*/ 12 w 87"/>
                <a:gd name="T9" fmla="*/ 12 h 38"/>
                <a:gd name="T10" fmla="*/ 80 w 87"/>
                <a:gd name="T11" fmla="*/ 0 h 38"/>
                <a:gd name="T12" fmla="*/ 87 w 87"/>
                <a:gd name="T13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38">
                  <a:moveTo>
                    <a:pt x="87" y="9"/>
                  </a:moveTo>
                  <a:cubicBezTo>
                    <a:pt x="83" y="15"/>
                    <a:pt x="80" y="25"/>
                    <a:pt x="75" y="26"/>
                  </a:cubicBezTo>
                  <a:cubicBezTo>
                    <a:pt x="56" y="31"/>
                    <a:pt x="37" y="35"/>
                    <a:pt x="17" y="37"/>
                  </a:cubicBezTo>
                  <a:cubicBezTo>
                    <a:pt x="12" y="38"/>
                    <a:pt x="6" y="30"/>
                    <a:pt x="0" y="26"/>
                  </a:cubicBezTo>
                  <a:cubicBezTo>
                    <a:pt x="4" y="21"/>
                    <a:pt x="7" y="13"/>
                    <a:pt x="12" y="12"/>
                  </a:cubicBezTo>
                  <a:cubicBezTo>
                    <a:pt x="34" y="7"/>
                    <a:pt x="57" y="4"/>
                    <a:pt x="80" y="0"/>
                  </a:cubicBezTo>
                  <a:cubicBezTo>
                    <a:pt x="82" y="3"/>
                    <a:pt x="84" y="6"/>
                    <a:pt x="87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 139">
              <a:extLst>
                <a:ext uri="{FF2B5EF4-FFF2-40B4-BE49-F238E27FC236}">
                  <a16:creationId xmlns:a16="http://schemas.microsoft.com/office/drawing/2014/main" id="{8889037F-8255-4461-9C53-C83FD3A9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9760" y="247166"/>
              <a:ext cx="62767" cy="32766"/>
            </a:xfrm>
            <a:custGeom>
              <a:avLst/>
              <a:gdLst>
                <a:gd name="T0" fmla="*/ 88 w 88"/>
                <a:gd name="T1" fmla="*/ 16 h 42"/>
                <a:gd name="T2" fmla="*/ 77 w 88"/>
                <a:gd name="T3" fmla="*/ 31 h 42"/>
                <a:gd name="T4" fmla="*/ 15 w 88"/>
                <a:gd name="T5" fmla="*/ 42 h 42"/>
                <a:gd name="T6" fmla="*/ 1 w 88"/>
                <a:gd name="T7" fmla="*/ 32 h 42"/>
                <a:gd name="T8" fmla="*/ 6 w 88"/>
                <a:gd name="T9" fmla="*/ 19 h 42"/>
                <a:gd name="T10" fmla="*/ 88 w 88"/>
                <a:gd name="T11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42">
                  <a:moveTo>
                    <a:pt x="88" y="16"/>
                  </a:moveTo>
                  <a:cubicBezTo>
                    <a:pt x="83" y="22"/>
                    <a:pt x="81" y="31"/>
                    <a:pt x="77" y="31"/>
                  </a:cubicBezTo>
                  <a:cubicBezTo>
                    <a:pt x="56" y="36"/>
                    <a:pt x="36" y="40"/>
                    <a:pt x="15" y="42"/>
                  </a:cubicBezTo>
                  <a:cubicBezTo>
                    <a:pt x="11" y="42"/>
                    <a:pt x="4" y="36"/>
                    <a:pt x="1" y="32"/>
                  </a:cubicBezTo>
                  <a:cubicBezTo>
                    <a:pt x="0" y="29"/>
                    <a:pt x="4" y="19"/>
                    <a:pt x="6" y="19"/>
                  </a:cubicBezTo>
                  <a:cubicBezTo>
                    <a:pt x="32" y="14"/>
                    <a:pt x="58" y="0"/>
                    <a:pt x="88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 140">
              <a:extLst>
                <a:ext uri="{FF2B5EF4-FFF2-40B4-BE49-F238E27FC236}">
                  <a16:creationId xmlns:a16="http://schemas.microsoft.com/office/drawing/2014/main" id="{72DF127F-68F6-4681-94BC-566794CA0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2567" y="501489"/>
              <a:ext cx="57309" cy="35887"/>
            </a:xfrm>
            <a:custGeom>
              <a:avLst/>
              <a:gdLst>
                <a:gd name="T0" fmla="*/ 0 w 81"/>
                <a:gd name="T1" fmla="*/ 44 h 44"/>
                <a:gd name="T2" fmla="*/ 81 w 81"/>
                <a:gd name="T3" fmla="*/ 9 h 44"/>
                <a:gd name="T4" fmla="*/ 0 w 81"/>
                <a:gd name="T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44">
                  <a:moveTo>
                    <a:pt x="0" y="44"/>
                  </a:moveTo>
                  <a:cubicBezTo>
                    <a:pt x="5" y="15"/>
                    <a:pt x="43" y="0"/>
                    <a:pt x="81" y="9"/>
                  </a:cubicBezTo>
                  <a:cubicBezTo>
                    <a:pt x="72" y="31"/>
                    <a:pt x="52" y="40"/>
                    <a:pt x="0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Freeform 141">
              <a:extLst>
                <a:ext uri="{FF2B5EF4-FFF2-40B4-BE49-F238E27FC236}">
                  <a16:creationId xmlns:a16="http://schemas.microsoft.com/office/drawing/2014/main" id="{CE9ECDD2-4DEB-4A65-BC20-2B6D430FE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2456" y="609149"/>
              <a:ext cx="35477" cy="67092"/>
            </a:xfrm>
            <a:custGeom>
              <a:avLst/>
              <a:gdLst>
                <a:gd name="T0" fmla="*/ 40 w 53"/>
                <a:gd name="T1" fmla="*/ 0 h 84"/>
                <a:gd name="T2" fmla="*/ 47 w 53"/>
                <a:gd name="T3" fmla="*/ 4 h 84"/>
                <a:gd name="T4" fmla="*/ 51 w 53"/>
                <a:gd name="T5" fmla="*/ 20 h 84"/>
                <a:gd name="T6" fmla="*/ 16 w 53"/>
                <a:gd name="T7" fmla="*/ 76 h 84"/>
                <a:gd name="T8" fmla="*/ 2 w 53"/>
                <a:gd name="T9" fmla="*/ 60 h 84"/>
                <a:gd name="T10" fmla="*/ 40 w 5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84">
                  <a:moveTo>
                    <a:pt x="40" y="0"/>
                  </a:moveTo>
                  <a:cubicBezTo>
                    <a:pt x="45" y="2"/>
                    <a:pt x="47" y="3"/>
                    <a:pt x="47" y="4"/>
                  </a:cubicBezTo>
                  <a:cubicBezTo>
                    <a:pt x="49" y="9"/>
                    <a:pt x="53" y="17"/>
                    <a:pt x="51" y="20"/>
                  </a:cubicBezTo>
                  <a:cubicBezTo>
                    <a:pt x="41" y="40"/>
                    <a:pt x="31" y="61"/>
                    <a:pt x="16" y="76"/>
                  </a:cubicBezTo>
                  <a:cubicBezTo>
                    <a:pt x="8" y="84"/>
                    <a:pt x="0" y="70"/>
                    <a:pt x="2" y="60"/>
                  </a:cubicBezTo>
                  <a:cubicBezTo>
                    <a:pt x="6" y="36"/>
                    <a:pt x="18" y="15"/>
                    <a:pt x="4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Freeform 142">
              <a:extLst>
                <a:ext uri="{FF2B5EF4-FFF2-40B4-BE49-F238E27FC236}">
                  <a16:creationId xmlns:a16="http://schemas.microsoft.com/office/drawing/2014/main" id="{C66E6D6F-5DE3-46C9-AA47-F499DBE5E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4786" y="67734"/>
              <a:ext cx="60037" cy="39007"/>
            </a:xfrm>
            <a:custGeom>
              <a:avLst/>
              <a:gdLst>
                <a:gd name="T0" fmla="*/ 0 w 88"/>
                <a:gd name="T1" fmla="*/ 42 h 48"/>
                <a:gd name="T2" fmla="*/ 85 w 88"/>
                <a:gd name="T3" fmla="*/ 0 h 48"/>
                <a:gd name="T4" fmla="*/ 86 w 88"/>
                <a:gd name="T5" fmla="*/ 23 h 48"/>
                <a:gd name="T6" fmla="*/ 0 w 88"/>
                <a:gd name="T7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48">
                  <a:moveTo>
                    <a:pt x="0" y="42"/>
                  </a:moveTo>
                  <a:cubicBezTo>
                    <a:pt x="23" y="11"/>
                    <a:pt x="55" y="14"/>
                    <a:pt x="85" y="0"/>
                  </a:cubicBezTo>
                  <a:cubicBezTo>
                    <a:pt x="85" y="12"/>
                    <a:pt x="88" y="20"/>
                    <a:pt x="86" y="23"/>
                  </a:cubicBezTo>
                  <a:cubicBezTo>
                    <a:pt x="72" y="38"/>
                    <a:pt x="30" y="48"/>
                    <a:pt x="0" y="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 143">
              <a:extLst>
                <a:ext uri="{FF2B5EF4-FFF2-40B4-BE49-F238E27FC236}">
                  <a16:creationId xmlns:a16="http://schemas.microsoft.com/office/drawing/2014/main" id="{C772672F-AEEB-4FC2-B0E5-60FCA6651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9745" y="718368"/>
              <a:ext cx="27290" cy="29646"/>
            </a:xfrm>
            <a:custGeom>
              <a:avLst/>
              <a:gdLst>
                <a:gd name="T0" fmla="*/ 34 w 38"/>
                <a:gd name="T1" fmla="*/ 33 h 36"/>
                <a:gd name="T2" fmla="*/ 27 w 38"/>
                <a:gd name="T3" fmla="*/ 36 h 36"/>
                <a:gd name="T4" fmla="*/ 1 w 38"/>
                <a:gd name="T5" fmla="*/ 10 h 36"/>
                <a:gd name="T6" fmla="*/ 13 w 38"/>
                <a:gd name="T7" fmla="*/ 1 h 36"/>
                <a:gd name="T8" fmla="*/ 34 w 38"/>
                <a:gd name="T9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4" y="33"/>
                  </a:moveTo>
                  <a:cubicBezTo>
                    <a:pt x="29" y="35"/>
                    <a:pt x="28" y="36"/>
                    <a:pt x="27" y="36"/>
                  </a:cubicBezTo>
                  <a:cubicBezTo>
                    <a:pt x="11" y="34"/>
                    <a:pt x="0" y="27"/>
                    <a:pt x="1" y="10"/>
                  </a:cubicBezTo>
                  <a:cubicBezTo>
                    <a:pt x="2" y="7"/>
                    <a:pt x="10" y="0"/>
                    <a:pt x="13" y="1"/>
                  </a:cubicBezTo>
                  <a:cubicBezTo>
                    <a:pt x="27" y="6"/>
                    <a:pt x="38" y="14"/>
                    <a:pt x="34" y="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2" name="Grafik 61">
            <a:extLst>
              <a:ext uri="{FF2B5EF4-FFF2-40B4-BE49-F238E27FC236}">
                <a16:creationId xmlns:a16="http://schemas.microsoft.com/office/drawing/2014/main" id="{AB6C4C45-0034-43AF-AA76-8C8C43CB4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4" y="4954504"/>
            <a:ext cx="2312276" cy="1541061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0C8EC9FE-4012-455D-87BE-84730DCA0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57" y="2112502"/>
            <a:ext cx="956360" cy="956360"/>
          </a:xfrm>
          <a:prstGeom prst="rect">
            <a:avLst/>
          </a:prstGeom>
        </p:spPr>
      </p:pic>
      <p:pic>
        <p:nvPicPr>
          <p:cNvPr id="64" name="Grafik 63">
            <a:extLst>
              <a:ext uri="{FF2B5EF4-FFF2-40B4-BE49-F238E27FC236}">
                <a16:creationId xmlns:a16="http://schemas.microsoft.com/office/drawing/2014/main" id="{9AE58C65-1F35-4BE4-92A3-6FB7DB6C39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345" y="-65567"/>
            <a:ext cx="1344250" cy="1344250"/>
          </a:xfrm>
          <a:prstGeom prst="rect">
            <a:avLst/>
          </a:prstGeom>
        </p:spPr>
      </p:pic>
      <p:pic>
        <p:nvPicPr>
          <p:cNvPr id="65" name="Grafik 64">
            <a:extLst>
              <a:ext uri="{FF2B5EF4-FFF2-40B4-BE49-F238E27FC236}">
                <a16:creationId xmlns:a16="http://schemas.microsoft.com/office/drawing/2014/main" id="{D9A7FC99-AAB7-4E8E-9DE8-B02377B114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639" y="1481334"/>
            <a:ext cx="1342731" cy="1342731"/>
          </a:xfrm>
          <a:prstGeom prst="rect">
            <a:avLst/>
          </a:prstGeom>
        </p:spPr>
      </p:pic>
      <p:sp>
        <p:nvSpPr>
          <p:cNvPr id="67" name="Rechteck 66">
            <a:extLst>
              <a:ext uri="{FF2B5EF4-FFF2-40B4-BE49-F238E27FC236}">
                <a16:creationId xmlns:a16="http://schemas.microsoft.com/office/drawing/2014/main" id="{4BCB868B-98BF-47AC-A895-B112AF6B57EC}"/>
              </a:ext>
            </a:extLst>
          </p:cNvPr>
          <p:cNvSpPr/>
          <p:nvPr/>
        </p:nvSpPr>
        <p:spPr>
          <a:xfrm>
            <a:off x="8907883" y="2773170"/>
            <a:ext cx="92364" cy="788159"/>
          </a:xfrm>
          <a:prstGeom prst="rect">
            <a:avLst/>
          </a:prstGeom>
          <a:solidFill>
            <a:srgbClr val="58595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Sprechblase: rechteckig 67">
            <a:extLst>
              <a:ext uri="{FF2B5EF4-FFF2-40B4-BE49-F238E27FC236}">
                <a16:creationId xmlns:a16="http://schemas.microsoft.com/office/drawing/2014/main" id="{FC22C5A8-ACBD-4140-8573-208EB1C1B2F6}"/>
              </a:ext>
            </a:extLst>
          </p:cNvPr>
          <p:cNvSpPr/>
          <p:nvPr/>
        </p:nvSpPr>
        <p:spPr>
          <a:xfrm rot="10800000">
            <a:off x="9946895" y="2131137"/>
            <a:ext cx="1064789" cy="608290"/>
          </a:xfrm>
          <a:prstGeom prst="wedgeRectCallout">
            <a:avLst>
              <a:gd name="adj1" fmla="val 94108"/>
              <a:gd name="adj2" fmla="val 19127"/>
            </a:avLst>
          </a:prstGeom>
          <a:solidFill>
            <a:srgbClr val="5859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FED71DC4-DADE-4091-A3D8-EC51667E76B0}"/>
              </a:ext>
            </a:extLst>
          </p:cNvPr>
          <p:cNvSpPr txBox="1"/>
          <p:nvPr/>
        </p:nvSpPr>
        <p:spPr>
          <a:xfrm>
            <a:off x="9807402" y="2120141"/>
            <a:ext cx="1241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5G Antenne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354F0F7-7C78-4581-B494-9AE8568721A5}"/>
              </a:ext>
            </a:extLst>
          </p:cNvPr>
          <p:cNvCxnSpPr>
            <a:cxnSpLocks/>
          </p:cNvCxnSpPr>
          <p:nvPr/>
        </p:nvCxnSpPr>
        <p:spPr>
          <a:xfrm flipH="1">
            <a:off x="6570449" y="3528713"/>
            <a:ext cx="2423655" cy="244655"/>
          </a:xfrm>
          <a:prstGeom prst="line">
            <a:avLst/>
          </a:prstGeom>
          <a:ln w="57150">
            <a:solidFill>
              <a:srgbClr val="5859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Wolke 74">
            <a:extLst>
              <a:ext uri="{FF2B5EF4-FFF2-40B4-BE49-F238E27FC236}">
                <a16:creationId xmlns:a16="http://schemas.microsoft.com/office/drawing/2014/main" id="{69DB81E2-283D-4705-A6DD-CA216246FE0E}"/>
              </a:ext>
            </a:extLst>
          </p:cNvPr>
          <p:cNvSpPr/>
          <p:nvPr/>
        </p:nvSpPr>
        <p:spPr>
          <a:xfrm>
            <a:off x="1666055" y="1"/>
            <a:ext cx="2030084" cy="14813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Cloud</a:t>
            </a:r>
          </a:p>
        </p:txBody>
      </p:sp>
      <p:pic>
        <p:nvPicPr>
          <p:cNvPr id="76" name="Grafik 75">
            <a:extLst>
              <a:ext uri="{FF2B5EF4-FFF2-40B4-BE49-F238E27FC236}">
                <a16:creationId xmlns:a16="http://schemas.microsoft.com/office/drawing/2014/main" id="{9E684CD1-1254-4D67-A211-13B84AC3A2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068" y="4597203"/>
            <a:ext cx="1160461" cy="1160461"/>
          </a:xfrm>
          <a:prstGeom prst="rect">
            <a:avLst/>
          </a:prstGeom>
        </p:spPr>
      </p:pic>
      <p:sp>
        <p:nvSpPr>
          <p:cNvPr id="77" name="Rechteck 76">
            <a:extLst>
              <a:ext uri="{FF2B5EF4-FFF2-40B4-BE49-F238E27FC236}">
                <a16:creationId xmlns:a16="http://schemas.microsoft.com/office/drawing/2014/main" id="{110DCCDA-B499-4E0E-B92E-065907F9F03F}"/>
              </a:ext>
            </a:extLst>
          </p:cNvPr>
          <p:cNvSpPr/>
          <p:nvPr/>
        </p:nvSpPr>
        <p:spPr>
          <a:xfrm>
            <a:off x="4840960" y="5742908"/>
            <a:ext cx="122678" cy="747412"/>
          </a:xfrm>
          <a:prstGeom prst="rect">
            <a:avLst/>
          </a:prstGeom>
          <a:solidFill>
            <a:srgbClr val="58595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29993B0-9EB9-4B75-841F-2C99643E4F0A}"/>
              </a:ext>
            </a:extLst>
          </p:cNvPr>
          <p:cNvSpPr/>
          <p:nvPr/>
        </p:nvSpPr>
        <p:spPr>
          <a:xfrm>
            <a:off x="4775199" y="5054600"/>
            <a:ext cx="249767" cy="256197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0F972D43-30EF-4F39-A379-61EA149EB5E6}"/>
              </a:ext>
            </a:extLst>
          </p:cNvPr>
          <p:cNvSpPr/>
          <p:nvPr/>
        </p:nvSpPr>
        <p:spPr>
          <a:xfrm>
            <a:off x="4775199" y="5403607"/>
            <a:ext cx="249767" cy="256197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16C6B458-EE47-4344-9E4D-6D88A08B03C8}"/>
              </a:ext>
            </a:extLst>
          </p:cNvPr>
          <p:cNvSpPr/>
          <p:nvPr/>
        </p:nvSpPr>
        <p:spPr>
          <a:xfrm>
            <a:off x="8850188" y="2018343"/>
            <a:ext cx="269594" cy="27507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2BDC67D6-3C75-41CB-9A16-C49407328D09}"/>
              </a:ext>
            </a:extLst>
          </p:cNvPr>
          <p:cNvSpPr/>
          <p:nvPr/>
        </p:nvSpPr>
        <p:spPr>
          <a:xfrm>
            <a:off x="8847224" y="2401163"/>
            <a:ext cx="292069" cy="30669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731AD3D4-418D-4031-88A3-6F71DD89AAF6}"/>
              </a:ext>
            </a:extLst>
          </p:cNvPr>
          <p:cNvSpPr/>
          <p:nvPr/>
        </p:nvSpPr>
        <p:spPr>
          <a:xfrm>
            <a:off x="8840282" y="1579436"/>
            <a:ext cx="292069" cy="30669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E970B15B-8D08-45EE-88F5-D26751BE85A1}"/>
              </a:ext>
            </a:extLst>
          </p:cNvPr>
          <p:cNvSpPr/>
          <p:nvPr/>
        </p:nvSpPr>
        <p:spPr>
          <a:xfrm>
            <a:off x="4775198" y="4690471"/>
            <a:ext cx="249767" cy="256197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E3B86FF7-B19C-40A2-BE79-0A2D51153453}"/>
              </a:ext>
            </a:extLst>
          </p:cNvPr>
          <p:cNvCxnSpPr/>
          <p:nvPr/>
        </p:nvCxnSpPr>
        <p:spPr>
          <a:xfrm flipV="1">
            <a:off x="665922" y="3216107"/>
            <a:ext cx="0" cy="16304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0212951E-F32D-4D83-88FF-CCCDDE43096A}"/>
              </a:ext>
            </a:extLst>
          </p:cNvPr>
          <p:cNvCxnSpPr>
            <a:cxnSpLocks/>
          </p:cNvCxnSpPr>
          <p:nvPr/>
        </p:nvCxnSpPr>
        <p:spPr>
          <a:xfrm flipV="1">
            <a:off x="1325217" y="1039528"/>
            <a:ext cx="6312688" cy="14822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3ED1E52B-2633-4507-B6CD-FB237DFAE002}"/>
              </a:ext>
            </a:extLst>
          </p:cNvPr>
          <p:cNvCxnSpPr>
            <a:cxnSpLocks/>
          </p:cNvCxnSpPr>
          <p:nvPr/>
        </p:nvCxnSpPr>
        <p:spPr>
          <a:xfrm flipV="1">
            <a:off x="951944" y="1311523"/>
            <a:ext cx="809176" cy="7562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63E5D51-D7A2-4B3B-8337-AFC100BEA656}"/>
              </a:ext>
            </a:extLst>
          </p:cNvPr>
          <p:cNvSpPr txBox="1"/>
          <p:nvPr/>
        </p:nvSpPr>
        <p:spPr>
          <a:xfrm>
            <a:off x="3709648" y="2023854"/>
            <a:ext cx="133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Adresse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EC2BE1B3-C3BE-4064-8CB9-035A6137FD3E}"/>
              </a:ext>
            </a:extLst>
          </p:cNvPr>
          <p:cNvSpPr txBox="1"/>
          <p:nvPr/>
        </p:nvSpPr>
        <p:spPr>
          <a:xfrm>
            <a:off x="687761" y="3846683"/>
            <a:ext cx="133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Adresse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C322D1B0-2262-4E8B-93CE-AA1658FD6E3A}"/>
              </a:ext>
            </a:extLst>
          </p:cNvPr>
          <p:cNvSpPr txBox="1"/>
          <p:nvPr/>
        </p:nvSpPr>
        <p:spPr>
          <a:xfrm>
            <a:off x="698023" y="931435"/>
            <a:ext cx="133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Adresse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1B1AFF1-5BF9-4CAE-850F-430D93BBDB5C}"/>
              </a:ext>
            </a:extLst>
          </p:cNvPr>
          <p:cNvCxnSpPr/>
          <p:nvPr/>
        </p:nvCxnSpPr>
        <p:spPr>
          <a:xfrm flipH="1" flipV="1">
            <a:off x="3935896" y="585489"/>
            <a:ext cx="3882306" cy="9362"/>
          </a:xfrm>
          <a:prstGeom prst="straightConnector1">
            <a:avLst/>
          </a:prstGeom>
          <a:ln w="57150">
            <a:solidFill>
              <a:srgbClr val="EF2D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36FA03AF-BFED-40A2-AB60-6CDAB22EC754}"/>
              </a:ext>
            </a:extLst>
          </p:cNvPr>
          <p:cNvSpPr txBox="1"/>
          <p:nvPr/>
        </p:nvSpPr>
        <p:spPr>
          <a:xfrm>
            <a:off x="4670959" y="230527"/>
            <a:ext cx="247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EF2D57"/>
                </a:solidFill>
              </a:rPr>
              <a:t>Standort </a:t>
            </a:r>
            <a:r>
              <a:rPr lang="de-DE" dirty="0">
                <a:solidFill>
                  <a:srgbClr val="EF2D57"/>
                </a:solidFill>
              </a:rPr>
              <a:t>(5G-Echtzeit)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DA8F0F37-7B9D-4687-9B7D-8C7C4DCE1B60}"/>
              </a:ext>
            </a:extLst>
          </p:cNvPr>
          <p:cNvCxnSpPr>
            <a:cxnSpLocks/>
          </p:cNvCxnSpPr>
          <p:nvPr/>
        </p:nvCxnSpPr>
        <p:spPr>
          <a:xfrm>
            <a:off x="3788087" y="824211"/>
            <a:ext cx="4528395" cy="7427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DF8FBE9D-158A-4EDC-8FD9-D37494163F42}"/>
              </a:ext>
            </a:extLst>
          </p:cNvPr>
          <p:cNvCxnSpPr>
            <a:cxnSpLocks/>
          </p:cNvCxnSpPr>
          <p:nvPr/>
        </p:nvCxnSpPr>
        <p:spPr>
          <a:xfrm>
            <a:off x="3062638" y="1435187"/>
            <a:ext cx="1712560" cy="30430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322864B8-E5A9-46B2-B3C5-057A8DBCA491}"/>
              </a:ext>
            </a:extLst>
          </p:cNvPr>
          <p:cNvSpPr txBox="1"/>
          <p:nvPr/>
        </p:nvSpPr>
        <p:spPr>
          <a:xfrm>
            <a:off x="3682612" y="1132620"/>
            <a:ext cx="2280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Der Krankenwagen ist in 3min da, leite in 2min die Grünphase ein</a:t>
            </a: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B4B49262-9AF6-4A96-B146-3DDCE986383E}"/>
              </a:ext>
            </a:extLst>
          </p:cNvPr>
          <p:cNvSpPr txBox="1"/>
          <p:nvPr/>
        </p:nvSpPr>
        <p:spPr>
          <a:xfrm>
            <a:off x="1736250" y="2805972"/>
            <a:ext cx="2280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Der Krankenwagen ist in 8min da, leite in 7min die Grünphase ein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FA1FDEE-EDA7-404A-8675-4C7E57E884B1}"/>
              </a:ext>
            </a:extLst>
          </p:cNvPr>
          <p:cNvSpPr txBox="1"/>
          <p:nvPr/>
        </p:nvSpPr>
        <p:spPr>
          <a:xfrm>
            <a:off x="8102345" y="3985598"/>
            <a:ext cx="1922045" cy="923330"/>
          </a:xfrm>
          <a:prstGeom prst="rect">
            <a:avLst/>
          </a:prstGeom>
          <a:solidFill>
            <a:srgbClr val="191919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EF2D57"/>
                </a:solidFill>
              </a:rPr>
              <a:t>Ich bin über die Ampel, beende die Grünphase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3411FE35-88AE-4B31-A071-6B21FFDE7D40}"/>
              </a:ext>
            </a:extLst>
          </p:cNvPr>
          <p:cNvCxnSpPr>
            <a:cxnSpLocks/>
            <a:stCxn id="67" idx="0"/>
          </p:cNvCxnSpPr>
          <p:nvPr/>
        </p:nvCxnSpPr>
        <p:spPr>
          <a:xfrm flipH="1">
            <a:off x="7818203" y="2773170"/>
            <a:ext cx="1135862" cy="2281430"/>
          </a:xfrm>
          <a:prstGeom prst="straightConnector1">
            <a:avLst/>
          </a:prstGeom>
          <a:ln w="57150">
            <a:solidFill>
              <a:srgbClr val="EF2D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20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48 -0.06204 L 0.0319 0.10347 C 0.05052 0.13888 0.0569 0.17638 0.05052 0.20254 C 0.04167 0.22963 0.0207 0.23935 -0.00508 0.23518 L -0.12747 0.22037 " pathEditMode="relative" rAng="1620000" ptsTypes="AAAAA">
                                      <p:cBhvr>
                                        <p:cTn id="7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2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734 0.22013 L -0.05963 0.33935 C -0.04427 0.36481 -0.03542 0.40277 -0.03542 0.44213 C -0.03542 0.48634 -0.04427 0.52245 -0.05963 0.54791 L -0.12734 0.66828 " pathEditMode="relative" rAng="0" ptsTypes="AAAAA">
                                      <p:cBhvr>
                                        <p:cTn id="8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6" y="2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735 0.66829 L -0.22435 0.73774 C -0.24479 0.75348 -0.27552 0.76922 -0.30886 0.78172 C -0.34649 0.79607 -0.37709 0.80348 -0.39935 0.80394 L -0.50365 0.81019 " pathEditMode="relative" rAng="20880000" ptsTypes="AAAAA">
                                      <p:cBhvr>
                                        <p:cTn id="12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68" y="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81" grpId="0" animBg="1"/>
      <p:bldP spid="83" grpId="0" animBg="1"/>
      <p:bldP spid="83" grpId="1" animBg="1"/>
      <p:bldP spid="85" grpId="0" animBg="1"/>
      <p:bldP spid="85" grpId="1" animBg="1"/>
      <p:bldP spid="88" grpId="0" animBg="1"/>
      <p:bldP spid="17" grpId="0"/>
      <p:bldP spid="17" grpId="1"/>
      <p:bldP spid="96" grpId="0"/>
      <p:bldP spid="96" grpId="1"/>
      <p:bldP spid="97" grpId="0"/>
      <p:bldP spid="20" grpId="0"/>
      <p:bldP spid="20" grpId="1"/>
      <p:bldP spid="26" grpId="0"/>
      <p:bldP spid="26" grpId="1"/>
      <p:bldP spid="160" grpId="0"/>
      <p:bldP spid="160" grpId="1"/>
      <p:bldP spid="31" grpId="0" animBg="1"/>
      <p:bldP spid="3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0DB1AA-D02A-4E3A-A334-3209CE57E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6600" dirty="0"/>
              <a:t>Mit 5G Leben retten!</a:t>
            </a:r>
          </a:p>
        </p:txBody>
      </p:sp>
    </p:spTree>
    <p:extLst>
      <p:ext uri="{BB962C8B-B14F-4D97-AF65-F5344CB8AC3E}">
        <p14:creationId xmlns:p14="http://schemas.microsoft.com/office/powerpoint/2010/main" val="333416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444EE8-E634-40D2-ACBF-0E313D92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Back-up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0C5BF-2CE7-4EDB-AEBB-8594567CE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5045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lke 3">
            <a:extLst>
              <a:ext uri="{FF2B5EF4-FFF2-40B4-BE49-F238E27FC236}">
                <a16:creationId xmlns:a16="http://schemas.microsoft.com/office/drawing/2014/main" id="{76401BFA-7B89-4C56-BF9A-534A7C3DDF9E}"/>
              </a:ext>
            </a:extLst>
          </p:cNvPr>
          <p:cNvSpPr/>
          <p:nvPr/>
        </p:nvSpPr>
        <p:spPr>
          <a:xfrm>
            <a:off x="3990109" y="1607127"/>
            <a:ext cx="1819564" cy="125614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Cloud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EE37824-B15A-4A23-ACB0-DA2CE7703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24" y="3902943"/>
            <a:ext cx="1342731" cy="134273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4A6FE19-853B-40DE-A0ED-D3BB4F66F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" y="2116903"/>
            <a:ext cx="1715248" cy="1715248"/>
          </a:xfrm>
          <a:prstGeom prst="rect">
            <a:avLst/>
          </a:prstGeom>
        </p:spPr>
      </p:pic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65F23369-198B-4F09-BDB0-A853939EA899}"/>
              </a:ext>
            </a:extLst>
          </p:cNvPr>
          <p:cNvSpPr/>
          <p:nvPr/>
        </p:nvSpPr>
        <p:spPr>
          <a:xfrm>
            <a:off x="144864" y="1898739"/>
            <a:ext cx="11988800" cy="3866825"/>
          </a:xfrm>
          <a:custGeom>
            <a:avLst/>
            <a:gdLst>
              <a:gd name="connsiteX0" fmla="*/ 0 w 11988800"/>
              <a:gd name="connsiteY0" fmla="*/ 284952 h 3866825"/>
              <a:gd name="connsiteX1" fmla="*/ 2927927 w 11988800"/>
              <a:gd name="connsiteY1" fmla="*/ 340370 h 3866825"/>
              <a:gd name="connsiteX2" fmla="*/ 6567055 w 11988800"/>
              <a:gd name="connsiteY2" fmla="*/ 3683934 h 3866825"/>
              <a:gd name="connsiteX3" fmla="*/ 11988800 w 11988800"/>
              <a:gd name="connsiteY3" fmla="*/ 3453025 h 3866825"/>
              <a:gd name="connsiteX4" fmla="*/ 11988800 w 11988800"/>
              <a:gd name="connsiteY4" fmla="*/ 3453025 h 38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88800" h="3866825">
                <a:moveTo>
                  <a:pt x="0" y="284952"/>
                </a:moveTo>
                <a:cubicBezTo>
                  <a:pt x="916709" y="29412"/>
                  <a:pt x="1833418" y="-226127"/>
                  <a:pt x="2927927" y="340370"/>
                </a:cubicBezTo>
                <a:cubicBezTo>
                  <a:pt x="4022436" y="906867"/>
                  <a:pt x="5056910" y="3165158"/>
                  <a:pt x="6567055" y="3683934"/>
                </a:cubicBezTo>
                <a:cubicBezTo>
                  <a:pt x="8077200" y="4202710"/>
                  <a:pt x="11988800" y="3453025"/>
                  <a:pt x="11988800" y="3453025"/>
                </a:cubicBezTo>
                <a:lnTo>
                  <a:pt x="11988800" y="345302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19D73B42-4D2F-4C33-A4DF-E002CDEDCB41}"/>
              </a:ext>
            </a:extLst>
          </p:cNvPr>
          <p:cNvSpPr/>
          <p:nvPr/>
        </p:nvSpPr>
        <p:spPr>
          <a:xfrm rot="21041368">
            <a:off x="46180" y="3132503"/>
            <a:ext cx="11988800" cy="3866825"/>
          </a:xfrm>
          <a:custGeom>
            <a:avLst/>
            <a:gdLst>
              <a:gd name="connsiteX0" fmla="*/ 0 w 11988800"/>
              <a:gd name="connsiteY0" fmla="*/ 284952 h 3866825"/>
              <a:gd name="connsiteX1" fmla="*/ 2927927 w 11988800"/>
              <a:gd name="connsiteY1" fmla="*/ 340370 h 3866825"/>
              <a:gd name="connsiteX2" fmla="*/ 6567055 w 11988800"/>
              <a:gd name="connsiteY2" fmla="*/ 3683934 h 3866825"/>
              <a:gd name="connsiteX3" fmla="*/ 11988800 w 11988800"/>
              <a:gd name="connsiteY3" fmla="*/ 3453025 h 3866825"/>
              <a:gd name="connsiteX4" fmla="*/ 11988800 w 11988800"/>
              <a:gd name="connsiteY4" fmla="*/ 3453025 h 38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88800" h="3866825">
                <a:moveTo>
                  <a:pt x="0" y="284952"/>
                </a:moveTo>
                <a:cubicBezTo>
                  <a:pt x="916709" y="29412"/>
                  <a:pt x="1833418" y="-226127"/>
                  <a:pt x="2927927" y="340370"/>
                </a:cubicBezTo>
                <a:cubicBezTo>
                  <a:pt x="4022436" y="906867"/>
                  <a:pt x="5056910" y="3165158"/>
                  <a:pt x="6567055" y="3683934"/>
                </a:cubicBezTo>
                <a:cubicBezTo>
                  <a:pt x="8077200" y="4202710"/>
                  <a:pt x="11988800" y="3453025"/>
                  <a:pt x="11988800" y="3453025"/>
                </a:cubicBezTo>
                <a:lnTo>
                  <a:pt x="11988800" y="345302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D627B111-1568-46B7-BE2A-C0FBBB863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471" y="4238626"/>
            <a:ext cx="671365" cy="67136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DBE82EE-E5E9-4562-A291-A4AF573078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80" y="183490"/>
            <a:ext cx="956360" cy="9563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BB9E67D-03E5-413A-A4FD-9661F08DC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109" y="3541906"/>
            <a:ext cx="1545024" cy="154502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ED16395-D410-4D9C-8E96-404F8C8AB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77" y="4973460"/>
            <a:ext cx="1342732" cy="1342732"/>
          </a:xfrm>
          <a:prstGeom prst="rect">
            <a:avLst/>
          </a:prstGeom>
        </p:spPr>
      </p:pic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BFBDC38-6537-44B9-B0B0-AB5D793FAD7F}"/>
              </a:ext>
            </a:extLst>
          </p:cNvPr>
          <p:cNvCxnSpPr/>
          <p:nvPr/>
        </p:nvCxnSpPr>
        <p:spPr>
          <a:xfrm>
            <a:off x="968460" y="1265382"/>
            <a:ext cx="0" cy="9698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22DC1CD-5BA5-41CB-9FA6-BD010B3B5652}"/>
              </a:ext>
            </a:extLst>
          </p:cNvPr>
          <p:cNvCxnSpPr>
            <a:cxnSpLocks/>
          </p:cNvCxnSpPr>
          <p:nvPr/>
        </p:nvCxnSpPr>
        <p:spPr>
          <a:xfrm>
            <a:off x="1564205" y="661670"/>
            <a:ext cx="2555213" cy="10886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781A4FA-DDCC-48B9-8410-3FD5F1C20ADB}"/>
              </a:ext>
            </a:extLst>
          </p:cNvPr>
          <p:cNvCxnSpPr>
            <a:cxnSpLocks/>
          </p:cNvCxnSpPr>
          <p:nvPr/>
        </p:nvCxnSpPr>
        <p:spPr>
          <a:xfrm flipV="1">
            <a:off x="1739695" y="2235200"/>
            <a:ext cx="2204231" cy="190196"/>
          </a:xfrm>
          <a:prstGeom prst="straightConnector1">
            <a:avLst/>
          </a:prstGeom>
          <a:ln w="76200">
            <a:solidFill>
              <a:srgbClr val="EF2D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AB592AEF-C5AF-4981-A289-8D26461D5E40}"/>
              </a:ext>
            </a:extLst>
          </p:cNvPr>
          <p:cNvCxnSpPr>
            <a:cxnSpLocks/>
          </p:cNvCxnSpPr>
          <p:nvPr/>
        </p:nvCxnSpPr>
        <p:spPr>
          <a:xfrm>
            <a:off x="5091068" y="2884517"/>
            <a:ext cx="1160522" cy="107603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37CEE73-027A-42D4-81D6-C9C9A5173D90}"/>
              </a:ext>
            </a:extLst>
          </p:cNvPr>
          <p:cNvCxnSpPr>
            <a:cxnSpLocks/>
          </p:cNvCxnSpPr>
          <p:nvPr/>
        </p:nvCxnSpPr>
        <p:spPr>
          <a:xfrm flipH="1" flipV="1">
            <a:off x="7407565" y="5086931"/>
            <a:ext cx="968568" cy="230008"/>
          </a:xfrm>
          <a:prstGeom prst="straightConnector1">
            <a:avLst/>
          </a:prstGeom>
          <a:ln w="76200">
            <a:solidFill>
              <a:srgbClr val="EF2D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49D5960-9135-412C-A0A4-EB7E804FEC4C}"/>
              </a:ext>
            </a:extLst>
          </p:cNvPr>
          <p:cNvCxnSpPr>
            <a:cxnSpLocks/>
          </p:cNvCxnSpPr>
          <p:nvPr/>
        </p:nvCxnSpPr>
        <p:spPr>
          <a:xfrm>
            <a:off x="5916060" y="2235200"/>
            <a:ext cx="5463140" cy="200342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D7C5E28D-1625-4D9C-A185-D773518E320D}"/>
              </a:ext>
            </a:extLst>
          </p:cNvPr>
          <p:cNvSpPr/>
          <p:nvPr/>
        </p:nvSpPr>
        <p:spPr>
          <a:xfrm>
            <a:off x="6841228" y="5237350"/>
            <a:ext cx="92364" cy="788159"/>
          </a:xfrm>
          <a:prstGeom prst="rect">
            <a:avLst/>
          </a:prstGeom>
          <a:solidFill>
            <a:srgbClr val="58595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7E19F37-4C42-427F-B879-40AFF7191AB7}"/>
              </a:ext>
            </a:extLst>
          </p:cNvPr>
          <p:cNvSpPr txBox="1"/>
          <p:nvPr/>
        </p:nvSpPr>
        <p:spPr>
          <a:xfrm rot="1337705">
            <a:off x="1893455" y="591127"/>
            <a:ext cx="150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Adresse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234C1A15-19FD-40CE-9FC8-E8F14D41E9FB}"/>
              </a:ext>
            </a:extLst>
          </p:cNvPr>
          <p:cNvSpPr txBox="1"/>
          <p:nvPr/>
        </p:nvSpPr>
        <p:spPr>
          <a:xfrm>
            <a:off x="1016272" y="1445101"/>
            <a:ext cx="150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Adresse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97792852-9394-497A-AD96-7E12BF6FA7D7}"/>
              </a:ext>
            </a:extLst>
          </p:cNvPr>
          <p:cNvSpPr txBox="1"/>
          <p:nvPr/>
        </p:nvSpPr>
        <p:spPr>
          <a:xfrm>
            <a:off x="2386142" y="2450878"/>
            <a:ext cx="1327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Standort, Echtzeit, 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E7CF91D-29E3-478B-8F72-285A6C3FD815}"/>
              </a:ext>
            </a:extLst>
          </p:cNvPr>
          <p:cNvSpPr txBox="1"/>
          <p:nvPr/>
        </p:nvSpPr>
        <p:spPr>
          <a:xfrm>
            <a:off x="5809673" y="2668055"/>
            <a:ext cx="19105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1"/>
                </a:solidFill>
              </a:rPr>
              <a:t>Leite in 3min Grünphase ein, der Krankenwagen kommt in ca. 4min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49B2973-0B1C-44E7-9EA5-B1074DEE410E}"/>
              </a:ext>
            </a:extLst>
          </p:cNvPr>
          <p:cNvSpPr txBox="1"/>
          <p:nvPr/>
        </p:nvSpPr>
        <p:spPr>
          <a:xfrm>
            <a:off x="7145879" y="1758146"/>
            <a:ext cx="19105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1"/>
                </a:solidFill>
              </a:rPr>
              <a:t>Leite in 10 min Grünphase ein, der Krankenwagen kommt in ca. 11min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8B74B5B1-815A-4CC3-B4FA-48A752171389}"/>
              </a:ext>
            </a:extLst>
          </p:cNvPr>
          <p:cNvSpPr txBox="1"/>
          <p:nvPr/>
        </p:nvSpPr>
        <p:spPr>
          <a:xfrm>
            <a:off x="7068736" y="5316939"/>
            <a:ext cx="15487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Ich bin über der Kreuzung, du kannst die Grünphase beenden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3B955F5-94E5-41A3-A636-3A20B819907A}"/>
              </a:ext>
            </a:extLst>
          </p:cNvPr>
          <p:cNvSpPr/>
          <p:nvPr/>
        </p:nvSpPr>
        <p:spPr>
          <a:xfrm>
            <a:off x="11954772" y="4922860"/>
            <a:ext cx="70973" cy="545068"/>
          </a:xfrm>
          <a:prstGeom prst="rect">
            <a:avLst/>
          </a:prstGeom>
          <a:solidFill>
            <a:srgbClr val="58595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Sprechblase: rechteckig 41">
            <a:extLst>
              <a:ext uri="{FF2B5EF4-FFF2-40B4-BE49-F238E27FC236}">
                <a16:creationId xmlns:a16="http://schemas.microsoft.com/office/drawing/2014/main" id="{326B7085-1957-401B-84E9-6ED86350894D}"/>
              </a:ext>
            </a:extLst>
          </p:cNvPr>
          <p:cNvSpPr/>
          <p:nvPr/>
        </p:nvSpPr>
        <p:spPr>
          <a:xfrm rot="10800000">
            <a:off x="5809673" y="6025509"/>
            <a:ext cx="865299" cy="608290"/>
          </a:xfrm>
          <a:prstGeom prst="wedgeRectCallout">
            <a:avLst>
              <a:gd name="adj1" fmla="val -62462"/>
              <a:gd name="adj2" fmla="val 117163"/>
            </a:avLst>
          </a:prstGeom>
          <a:solidFill>
            <a:srgbClr val="5859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75BAAD4-9C3F-4075-B88D-7EEEA31E3675}"/>
              </a:ext>
            </a:extLst>
          </p:cNvPr>
          <p:cNvSpPr txBox="1"/>
          <p:nvPr/>
        </p:nvSpPr>
        <p:spPr>
          <a:xfrm>
            <a:off x="5771299" y="6155121"/>
            <a:ext cx="96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5G fähig</a:t>
            </a:r>
          </a:p>
        </p:txBody>
      </p:sp>
      <p:sp>
        <p:nvSpPr>
          <p:cNvPr id="44" name="Sprechblase: rechteckig 43">
            <a:extLst>
              <a:ext uri="{FF2B5EF4-FFF2-40B4-BE49-F238E27FC236}">
                <a16:creationId xmlns:a16="http://schemas.microsoft.com/office/drawing/2014/main" id="{3CFD9C9D-497E-4208-B9E9-3017FB424560}"/>
              </a:ext>
            </a:extLst>
          </p:cNvPr>
          <p:cNvSpPr/>
          <p:nvPr/>
        </p:nvSpPr>
        <p:spPr>
          <a:xfrm rot="10800000">
            <a:off x="380150" y="4120937"/>
            <a:ext cx="865299" cy="608290"/>
          </a:xfrm>
          <a:prstGeom prst="wedgeRectCallout">
            <a:avLst>
              <a:gd name="adj1" fmla="val -8024"/>
              <a:gd name="adj2" fmla="val 133866"/>
            </a:avLst>
          </a:prstGeom>
          <a:solidFill>
            <a:srgbClr val="EF2D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F7A8894-8CB1-43B8-91A2-90ADE844AD7D}"/>
              </a:ext>
            </a:extLst>
          </p:cNvPr>
          <p:cNvSpPr txBox="1"/>
          <p:nvPr/>
        </p:nvSpPr>
        <p:spPr>
          <a:xfrm>
            <a:off x="332508" y="4244859"/>
            <a:ext cx="96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5G fähig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9D12E12-FCA6-4F4B-BCB2-1EEEDF6398FD}"/>
              </a:ext>
            </a:extLst>
          </p:cNvPr>
          <p:cNvSpPr txBox="1"/>
          <p:nvPr/>
        </p:nvSpPr>
        <p:spPr>
          <a:xfrm>
            <a:off x="4236982" y="319351"/>
            <a:ext cx="714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5G rettet Leben- Wie man Wartezeiten für Krankenwagen verbannt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D1FE869-2A12-48AA-8C37-0AF985D65B6F}"/>
              </a:ext>
            </a:extLst>
          </p:cNvPr>
          <p:cNvSpPr txBox="1"/>
          <p:nvPr/>
        </p:nvSpPr>
        <p:spPr>
          <a:xfrm>
            <a:off x="7720232" y="4120937"/>
            <a:ext cx="2272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Grünphase beginnt früher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3F6788D-98F7-4F45-AFC4-F6046CCA1783}"/>
              </a:ext>
            </a:extLst>
          </p:cNvPr>
          <p:cNvSpPr txBox="1"/>
          <p:nvPr/>
        </p:nvSpPr>
        <p:spPr>
          <a:xfrm>
            <a:off x="565608" y="5884138"/>
            <a:ext cx="2790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Begründung warum Cloud, warum Direkt</a:t>
            </a:r>
          </a:p>
        </p:txBody>
      </p:sp>
    </p:spTree>
    <p:extLst>
      <p:ext uri="{BB962C8B-B14F-4D97-AF65-F5344CB8AC3E}">
        <p14:creationId xmlns:p14="http://schemas.microsoft.com/office/powerpoint/2010/main" val="1091479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Breitbild</PresentationFormat>
  <Paragraphs>24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1_Office</vt:lpstr>
      <vt:lpstr>PowerPoint-Präsentation</vt:lpstr>
      <vt:lpstr>PowerPoint-Präsentation</vt:lpstr>
      <vt:lpstr>PowerPoint-Präsentation</vt:lpstr>
      <vt:lpstr>Back-up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Saskia Meyer</dc:creator>
  <cp:lastModifiedBy>Lina Meyer</cp:lastModifiedBy>
  <cp:revision>75</cp:revision>
  <dcterms:created xsi:type="dcterms:W3CDTF">2021-02-27T17:05:47Z</dcterms:created>
  <dcterms:modified xsi:type="dcterms:W3CDTF">2021-02-28T10:37:55Z</dcterms:modified>
</cp:coreProperties>
</file>