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9" r:id="rId6"/>
    <p:sldId id="258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0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12661-9C18-8873-3A3F-772F8F541085}" v="28" dt="2023-01-01T21:27:50.956"/>
    <p1510:client id="{AEBFD373-2C61-4899-A6F0-AAEDB3EA689C}" v="7129" vWet="7131" dt="2023-01-01T21:24:18.061"/>
    <p1510:client id="{D48377BE-2414-0E16-1D74-CC49B6949EFB}" v="23" dt="2023-01-01T19:55:53.624"/>
    <p1510:client id="{DCD8598A-65DC-1C7E-5014-995309667B89}" v="87" dt="2023-01-01T19:53:5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Silva" userId="c9b05c06-a82d-4ed7-bc31-2590eed0520e" providerId="ADAL" clId="{AEBFD373-2C61-4899-A6F0-AAEDB3EA689C}"/>
    <pc:docChg chg="undo redo custSel addSld delSld modSld sldOrd">
      <pc:chgData name="João Silva" userId="c9b05c06-a82d-4ed7-bc31-2590eed0520e" providerId="ADAL" clId="{AEBFD373-2C61-4899-A6F0-AAEDB3EA689C}" dt="2023-01-01T21:20:59.833" v="22371" actId="1076"/>
      <pc:docMkLst>
        <pc:docMk/>
      </pc:docMkLst>
      <pc:sldChg chg="addSp delSp modSp mod">
        <pc:chgData name="João Silva" userId="c9b05c06-a82d-4ed7-bc31-2590eed0520e" providerId="ADAL" clId="{AEBFD373-2C61-4899-A6F0-AAEDB3EA689C}" dt="2022-12-27T11:43:37.191" v="13130" actId="1036"/>
        <pc:sldMkLst>
          <pc:docMk/>
          <pc:sldMk cId="2396036472" sldId="256"/>
        </pc:sldMkLst>
        <pc:spChg chg="mod">
          <ac:chgData name="João Silva" userId="c9b05c06-a82d-4ed7-bc31-2590eed0520e" providerId="ADAL" clId="{AEBFD373-2C61-4899-A6F0-AAEDB3EA689C}" dt="2022-12-22T17:02:30.627" v="60" actId="1076"/>
          <ac:spMkLst>
            <pc:docMk/>
            <pc:sldMk cId="2396036472" sldId="256"/>
            <ac:spMk id="3" creationId="{EB26DC54-3BE4-6E8E-42FF-2C59AED908F3}"/>
          </ac:spMkLst>
        </pc:spChg>
        <pc:spChg chg="mod">
          <ac:chgData name="João Silva" userId="c9b05c06-a82d-4ed7-bc31-2590eed0520e" providerId="ADAL" clId="{AEBFD373-2C61-4899-A6F0-AAEDB3EA689C}" dt="2022-12-27T01:25:52.198" v="2919" actId="1076"/>
          <ac:spMkLst>
            <pc:docMk/>
            <pc:sldMk cId="2396036472" sldId="256"/>
            <ac:spMk id="5" creationId="{1F77FDEE-4485-9D98-2EF7-B3F11BE8720A}"/>
          </ac:spMkLst>
        </pc:spChg>
        <pc:spChg chg="add del">
          <ac:chgData name="João Silva" userId="c9b05c06-a82d-4ed7-bc31-2590eed0520e" providerId="ADAL" clId="{AEBFD373-2C61-4899-A6F0-AAEDB3EA689C}" dt="2022-12-22T15:26:26.576" v="8" actId="26606"/>
          <ac:spMkLst>
            <pc:docMk/>
            <pc:sldMk cId="2396036472" sldId="256"/>
            <ac:spMk id="6" creationId="{C5C4AE78-DCE8-98C3-FA0D-B951B930FBA0}"/>
          </ac:spMkLst>
        </pc:spChg>
        <pc:spChg chg="add del mod">
          <ac:chgData name="João Silva" userId="c9b05c06-a82d-4ed7-bc31-2590eed0520e" providerId="ADAL" clId="{AEBFD373-2C61-4899-A6F0-AAEDB3EA689C}" dt="2022-12-22T16:46:02.009" v="13"/>
          <ac:spMkLst>
            <pc:docMk/>
            <pc:sldMk cId="2396036472" sldId="256"/>
            <ac:spMk id="7" creationId="{B8F3B345-9CA0-931C-4B6C-29B95B66D5F6}"/>
          </ac:spMkLst>
        </pc:spChg>
        <pc:spChg chg="add mod">
          <ac:chgData name="João Silva" userId="c9b05c06-a82d-4ed7-bc31-2590eed0520e" providerId="ADAL" clId="{AEBFD373-2C61-4899-A6F0-AAEDB3EA689C}" dt="2022-12-27T10:03:12.939" v="8053" actId="6549"/>
          <ac:spMkLst>
            <pc:docMk/>
            <pc:sldMk cId="2396036472" sldId="256"/>
            <ac:spMk id="8" creationId="{A8C87312-3850-B1E2-D756-EC2039E8C0D8}"/>
          </ac:spMkLst>
        </pc:spChg>
        <pc:spChg chg="add mod">
          <ac:chgData name="João Silva" userId="c9b05c06-a82d-4ed7-bc31-2590eed0520e" providerId="ADAL" clId="{AEBFD373-2C61-4899-A6F0-AAEDB3EA689C}" dt="2022-12-27T11:43:37.191" v="13130" actId="1036"/>
          <ac:spMkLst>
            <pc:docMk/>
            <pc:sldMk cId="2396036472" sldId="256"/>
            <ac:spMk id="10" creationId="{0774F7A3-0F72-4D38-A55C-C22B37FBA19F}"/>
          </ac:spMkLst>
        </pc:spChg>
        <pc:spChg chg="add mod">
          <ac:chgData name="João Silva" userId="c9b05c06-a82d-4ed7-bc31-2590eed0520e" providerId="ADAL" clId="{AEBFD373-2C61-4899-A6F0-AAEDB3EA689C}" dt="2022-12-27T01:25:55.377" v="2920" actId="20577"/>
          <ac:spMkLst>
            <pc:docMk/>
            <pc:sldMk cId="2396036472" sldId="256"/>
            <ac:spMk id="12" creationId="{5BC5D66F-8549-8B9D-0BC5-4E54F4ED2FF5}"/>
          </ac:spMkLst>
        </pc:spChg>
        <pc:spChg chg="add mod">
          <ac:chgData name="João Silva" userId="c9b05c06-a82d-4ed7-bc31-2590eed0520e" providerId="ADAL" clId="{AEBFD373-2C61-4899-A6F0-AAEDB3EA689C}" dt="2022-12-27T01:26:13.739" v="2926" actId="123"/>
          <ac:spMkLst>
            <pc:docMk/>
            <pc:sldMk cId="2396036472" sldId="256"/>
            <ac:spMk id="14" creationId="{5CDB007E-9886-7BE2-3086-41764DAF959A}"/>
          </ac:spMkLst>
        </pc:spChg>
        <pc:spChg chg="add del mod">
          <ac:chgData name="João Silva" userId="c9b05c06-a82d-4ed7-bc31-2590eed0520e" providerId="ADAL" clId="{AEBFD373-2C61-4899-A6F0-AAEDB3EA689C}" dt="2022-12-22T17:28:06.752" v="1290" actId="478"/>
          <ac:spMkLst>
            <pc:docMk/>
            <pc:sldMk cId="2396036472" sldId="256"/>
            <ac:spMk id="16" creationId="{118CDE14-519E-2FDB-D96B-5B7477C41F57}"/>
          </ac:spMkLst>
        </pc:spChg>
        <pc:graphicFrameChg chg="add del">
          <ac:chgData name="João Silva" userId="c9b05c06-a82d-4ed7-bc31-2590eed0520e" providerId="ADAL" clId="{AEBFD373-2C61-4899-A6F0-AAEDB3EA689C}" dt="2022-12-22T15:26:22.056" v="1" actId="26606"/>
          <ac:graphicFrameMkLst>
            <pc:docMk/>
            <pc:sldMk cId="2396036472" sldId="256"/>
            <ac:graphicFrameMk id="13" creationId="{1EF50859-2738-5D1C-45F1-BC994848E272}"/>
          </ac:graphicFrameMkLst>
        </pc:graphicFrameChg>
        <pc:graphicFrameChg chg="add del">
          <ac:chgData name="João Silva" userId="c9b05c06-a82d-4ed7-bc31-2590eed0520e" providerId="ADAL" clId="{AEBFD373-2C61-4899-A6F0-AAEDB3EA689C}" dt="2022-12-22T15:26:23.512" v="3" actId="26606"/>
          <ac:graphicFrameMkLst>
            <pc:docMk/>
            <pc:sldMk cId="2396036472" sldId="256"/>
            <ac:graphicFrameMk id="15" creationId="{B247A13F-08A4-89D7-3163-8C47AFCDEB02}"/>
          </ac:graphicFrameMkLst>
        </pc:graphicFrameChg>
        <pc:graphicFrameChg chg="add del">
          <ac:chgData name="João Silva" userId="c9b05c06-a82d-4ed7-bc31-2590eed0520e" providerId="ADAL" clId="{AEBFD373-2C61-4899-A6F0-AAEDB3EA689C}" dt="2022-12-22T15:26:25.416" v="5" actId="26606"/>
          <ac:graphicFrameMkLst>
            <pc:docMk/>
            <pc:sldMk cId="2396036472" sldId="256"/>
            <ac:graphicFrameMk id="17" creationId="{A1C15C53-A735-9192-72E0-D47981C95D5D}"/>
          </ac:graphicFrameMkLst>
        </pc:graphicFrameChg>
        <pc:graphicFrameChg chg="add del">
          <ac:chgData name="João Silva" userId="c9b05c06-a82d-4ed7-bc31-2590eed0520e" providerId="ADAL" clId="{AEBFD373-2C61-4899-A6F0-AAEDB3EA689C}" dt="2022-12-22T15:26:26.560" v="7" actId="26606"/>
          <ac:graphicFrameMkLst>
            <pc:docMk/>
            <pc:sldMk cId="2396036472" sldId="256"/>
            <ac:graphicFrameMk id="19" creationId="{43FE04EB-89E2-7A1A-0D33-5715C0AECB78}"/>
          </ac:graphicFrameMkLst>
        </pc:graphicFrameChg>
        <pc:graphicFrameChg chg="add del mod">
          <ac:chgData name="João Silva" userId="c9b05c06-a82d-4ed7-bc31-2590eed0520e" providerId="ADAL" clId="{AEBFD373-2C61-4899-A6F0-AAEDB3EA689C}" dt="2022-12-22T16:46:13.772" v="15" actId="478"/>
          <ac:graphicFrameMkLst>
            <pc:docMk/>
            <pc:sldMk cId="2396036472" sldId="256"/>
            <ac:graphicFrameMk id="21" creationId="{1EF50859-2738-5D1C-45F1-BC994848E272}"/>
          </ac:graphicFrameMkLst>
        </pc:graphicFrameChg>
      </pc:sldChg>
      <pc:sldChg chg="addSp delSp modSp mod modClrScheme chgLayout">
        <pc:chgData name="João Silva" userId="c9b05c06-a82d-4ed7-bc31-2590eed0520e" providerId="ADAL" clId="{AEBFD373-2C61-4899-A6F0-AAEDB3EA689C}" dt="2023-01-01T21:16:21.579" v="22358" actId="20577"/>
        <pc:sldMkLst>
          <pc:docMk/>
          <pc:sldMk cId="3531045595" sldId="258"/>
        </pc:sldMkLst>
        <pc:spChg chg="mod ord">
          <ac:chgData name="João Silva" userId="c9b05c06-a82d-4ed7-bc31-2590eed0520e" providerId="ADAL" clId="{AEBFD373-2C61-4899-A6F0-AAEDB3EA689C}" dt="2023-01-01T18:53:16.570" v="16199" actId="700"/>
          <ac:spMkLst>
            <pc:docMk/>
            <pc:sldMk cId="3531045595" sldId="258"/>
            <ac:spMk id="2" creationId="{2EF56030-C52B-6654-1B1F-F82116CD9A2B}"/>
          </ac:spMkLst>
        </pc:spChg>
        <pc:spChg chg="del mod">
          <ac:chgData name="João Silva" userId="c9b05c06-a82d-4ed7-bc31-2590eed0520e" providerId="ADAL" clId="{AEBFD373-2C61-4899-A6F0-AAEDB3EA689C}" dt="2022-12-27T01:56:36.635" v="4502" actId="478"/>
          <ac:spMkLst>
            <pc:docMk/>
            <pc:sldMk cId="3531045595" sldId="258"/>
            <ac:spMk id="3" creationId="{260942E4-E5C0-E925-A9DD-F419BD7B6770}"/>
          </ac:spMkLst>
        </pc:spChg>
        <pc:spChg chg="add del mod">
          <ac:chgData name="João Silva" userId="c9b05c06-a82d-4ed7-bc31-2590eed0520e" providerId="ADAL" clId="{AEBFD373-2C61-4899-A6F0-AAEDB3EA689C}" dt="2022-12-31T12:22:50.952" v="16142" actId="478"/>
          <ac:spMkLst>
            <pc:docMk/>
            <pc:sldMk cId="3531045595" sldId="258"/>
            <ac:spMk id="3" creationId="{2A541BC7-6266-C036-1A2C-3DD5382A818C}"/>
          </ac:spMkLst>
        </pc:spChg>
        <pc:spChg chg="add del mod ord">
          <ac:chgData name="João Silva" userId="c9b05c06-a82d-4ed7-bc31-2590eed0520e" providerId="ADAL" clId="{AEBFD373-2C61-4899-A6F0-AAEDB3EA689C}" dt="2023-01-01T18:53:16.570" v="16199" actId="700"/>
          <ac:spMkLst>
            <pc:docMk/>
            <pc:sldMk cId="3531045595" sldId="258"/>
            <ac:spMk id="3" creationId="{86EA461A-79F5-1ED6-F9AB-A7666F47EC10}"/>
          </ac:spMkLst>
        </pc:spChg>
        <pc:spChg chg="del">
          <ac:chgData name="João Silva" userId="c9b05c06-a82d-4ed7-bc31-2590eed0520e" providerId="ADAL" clId="{AEBFD373-2C61-4899-A6F0-AAEDB3EA689C}" dt="2022-12-27T01:56:41.527" v="4505" actId="478"/>
          <ac:spMkLst>
            <pc:docMk/>
            <pc:sldMk cId="3531045595" sldId="258"/>
            <ac:spMk id="4" creationId="{303BA0DC-AD56-73E6-400D-3BBB67C4F616}"/>
          </ac:spMkLst>
        </pc:spChg>
        <pc:spChg chg="add del mod ord">
          <ac:chgData name="João Silva" userId="c9b05c06-a82d-4ed7-bc31-2590eed0520e" providerId="ADAL" clId="{AEBFD373-2C61-4899-A6F0-AAEDB3EA689C}" dt="2023-01-01T18:53:16.570" v="16199" actId="700"/>
          <ac:spMkLst>
            <pc:docMk/>
            <pc:sldMk cId="3531045595" sldId="258"/>
            <ac:spMk id="4" creationId="{91A7D95B-9CB1-EB4D-4BA1-231FBBD9B4E3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5" creationId="{9C23A72D-2E08-C428-DA52-246398E8450D}"/>
          </ac:spMkLst>
        </pc:spChg>
        <pc:spChg chg="del mod">
          <ac:chgData name="João Silva" userId="c9b05c06-a82d-4ed7-bc31-2590eed0520e" providerId="ADAL" clId="{AEBFD373-2C61-4899-A6F0-AAEDB3EA689C}" dt="2022-12-27T01:58:38.874" v="4651" actId="478"/>
          <ac:spMkLst>
            <pc:docMk/>
            <pc:sldMk cId="3531045595" sldId="258"/>
            <ac:spMk id="5" creationId="{FC3FDAB5-6109-7066-0E6D-411BC73CDB48}"/>
          </ac:spMkLst>
        </pc:spChg>
        <pc:spChg chg="del">
          <ac:chgData name="João Silva" userId="c9b05c06-a82d-4ed7-bc31-2590eed0520e" providerId="ADAL" clId="{AEBFD373-2C61-4899-A6F0-AAEDB3EA689C}" dt="2022-12-27T01:58:44.860" v="4653" actId="478"/>
          <ac:spMkLst>
            <pc:docMk/>
            <pc:sldMk cId="3531045595" sldId="258"/>
            <ac:spMk id="6" creationId="{01189EB7-BA31-A643-1F9A-D1762110C457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6" creationId="{B4FF4F6B-7CE2-D816-28EE-B3AA10E571EC}"/>
          </ac:spMkLst>
        </pc:spChg>
        <pc:spChg chg="add mod">
          <ac:chgData name="João Silva" userId="c9b05c06-a82d-4ed7-bc31-2590eed0520e" providerId="ADAL" clId="{AEBFD373-2C61-4899-A6F0-AAEDB3EA689C}" dt="2023-01-01T21:16:00.636" v="22324" actId="20577"/>
          <ac:spMkLst>
            <pc:docMk/>
            <pc:sldMk cId="3531045595" sldId="258"/>
            <ac:spMk id="7" creationId="{36F38C54-E317-9AB6-3587-81F8E631B98B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8" creationId="{DBFA073F-F401-BA5F-A4AC-952364E0969A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9" creationId="{8693914A-0F91-27CA-4FE4-3755990F54E1}"/>
          </ac:spMkLst>
        </pc:spChg>
        <pc:spChg chg="add del">
          <ac:chgData name="João Silva" userId="c9b05c06-a82d-4ed7-bc31-2590eed0520e" providerId="ADAL" clId="{AEBFD373-2C61-4899-A6F0-AAEDB3EA689C}" dt="2022-12-27T01:57:13.619" v="4515" actId="22"/>
          <ac:spMkLst>
            <pc:docMk/>
            <pc:sldMk cId="3531045595" sldId="258"/>
            <ac:spMk id="9" creationId="{EE3773B5-96EF-86E6-7B81-042F3D741617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10" creationId="{5C9FBEEA-EA20-7897-4820-C163190D8A64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11" creationId="{3A45DE9B-4F1B-86F0-B5B2-7A516D935C86}"/>
          </ac:spMkLst>
        </pc:spChg>
        <pc:spChg chg="add mod">
          <ac:chgData name="João Silva" userId="c9b05c06-a82d-4ed7-bc31-2590eed0520e" providerId="ADAL" clId="{AEBFD373-2C61-4899-A6F0-AAEDB3EA689C}" dt="2022-12-31T12:23:38.421" v="16151" actId="21"/>
          <ac:spMkLst>
            <pc:docMk/>
            <pc:sldMk cId="3531045595" sldId="258"/>
            <ac:spMk id="12" creationId="{0419B269-FEBC-BF9D-93AC-349E37B3EA4E}"/>
          </ac:spMkLst>
        </pc:spChg>
        <pc:spChg chg="add del mod">
          <ac:chgData name="João Silva" userId="c9b05c06-a82d-4ed7-bc31-2590eed0520e" providerId="ADAL" clId="{AEBFD373-2C61-4899-A6F0-AAEDB3EA689C}" dt="2022-12-27T02:02:30.300" v="4773" actId="478"/>
          <ac:spMkLst>
            <pc:docMk/>
            <pc:sldMk cId="3531045595" sldId="258"/>
            <ac:spMk id="13" creationId="{462B6B75-18AF-09BE-A3F3-F5B8E01607A9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13" creationId="{869AB65D-BF78-2A75-D438-72C4D0DD560A}"/>
          </ac:spMkLst>
        </pc:spChg>
        <pc:spChg chg="add del mod">
          <ac:chgData name="João Silva" userId="c9b05c06-a82d-4ed7-bc31-2590eed0520e" providerId="ADAL" clId="{AEBFD373-2C61-4899-A6F0-AAEDB3EA689C}" dt="2023-01-01T19:08:32.700" v="16661" actId="478"/>
          <ac:spMkLst>
            <pc:docMk/>
            <pc:sldMk cId="3531045595" sldId="258"/>
            <ac:spMk id="14" creationId="{1C7C9D9B-13EA-6CF9-68FB-148472E1ABF5}"/>
          </ac:spMkLst>
        </pc:spChg>
        <pc:spChg chg="add del mod">
          <ac:chgData name="João Silva" userId="c9b05c06-a82d-4ed7-bc31-2590eed0520e" providerId="ADAL" clId="{AEBFD373-2C61-4899-A6F0-AAEDB3EA689C}" dt="2022-12-27T01:58:43.341" v="4652" actId="478"/>
          <ac:spMkLst>
            <pc:docMk/>
            <pc:sldMk cId="3531045595" sldId="258"/>
            <ac:spMk id="15" creationId="{DB311381-B298-A741-5339-7D72DED63AF8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15" creationId="{E6376BBE-F032-79B1-52A5-26C32594CDD7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16" creationId="{AC2065DA-7D37-9253-1331-2C866B6C8267}"/>
          </ac:spMkLst>
        </pc:spChg>
        <pc:spChg chg="add mod">
          <ac:chgData name="João Silva" userId="c9b05c06-a82d-4ed7-bc31-2590eed0520e" providerId="ADAL" clId="{AEBFD373-2C61-4899-A6F0-AAEDB3EA689C}" dt="2023-01-01T21:16:11.409" v="22340" actId="20577"/>
          <ac:spMkLst>
            <pc:docMk/>
            <pc:sldMk cId="3531045595" sldId="258"/>
            <ac:spMk id="17" creationId="{2CDEF0D0-B2E3-9184-3B6A-DDAE7C6E4B65}"/>
          </ac:spMkLst>
        </pc:spChg>
        <pc:spChg chg="add del mod">
          <ac:chgData name="João Silva" userId="c9b05c06-a82d-4ed7-bc31-2590eed0520e" providerId="ADAL" clId="{AEBFD373-2C61-4899-A6F0-AAEDB3EA689C}" dt="2022-12-27T02:26:41.967" v="7264" actId="22"/>
          <ac:spMkLst>
            <pc:docMk/>
            <pc:sldMk cId="3531045595" sldId="258"/>
            <ac:spMk id="17" creationId="{40042BEE-CC7D-40E1-9C97-1D8C294DBE27}"/>
          </ac:spMkLst>
        </pc:spChg>
        <pc:spChg chg="add mod">
          <ac:chgData name="João Silva" userId="c9b05c06-a82d-4ed7-bc31-2590eed0520e" providerId="ADAL" clId="{AEBFD373-2C61-4899-A6F0-AAEDB3EA689C}" dt="2023-01-01T20:43:18.980" v="21615" actId="1076"/>
          <ac:spMkLst>
            <pc:docMk/>
            <pc:sldMk cId="3531045595" sldId="258"/>
            <ac:spMk id="18" creationId="{0E08FDCE-A589-A5AE-09E7-AAEA38DB52F7}"/>
          </ac:spMkLst>
        </pc:spChg>
        <pc:spChg chg="add mod">
          <ac:chgData name="João Silva" userId="c9b05c06-a82d-4ed7-bc31-2590eed0520e" providerId="ADAL" clId="{AEBFD373-2C61-4899-A6F0-AAEDB3EA689C}" dt="2023-01-01T19:09:47.616" v="16714" actId="571"/>
          <ac:spMkLst>
            <pc:docMk/>
            <pc:sldMk cId="3531045595" sldId="258"/>
            <ac:spMk id="19" creationId="{B77FE233-F498-DC42-2F56-3746C27EF91B}"/>
          </ac:spMkLst>
        </pc:spChg>
        <pc:spChg chg="add mod">
          <ac:chgData name="João Silva" userId="c9b05c06-a82d-4ed7-bc31-2590eed0520e" providerId="ADAL" clId="{AEBFD373-2C61-4899-A6F0-AAEDB3EA689C}" dt="2023-01-01T21:15:35.716" v="22310" actId="20577"/>
          <ac:spMkLst>
            <pc:docMk/>
            <pc:sldMk cId="3531045595" sldId="258"/>
            <ac:spMk id="20" creationId="{881DBCB4-5EC9-9A2F-E295-ECEECC827A06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21" creationId="{0D5887D5-89E9-A006-43DF-66461861A2DE}"/>
          </ac:spMkLst>
        </pc:spChg>
        <pc:spChg chg="add mod">
          <ac:chgData name="João Silva" userId="c9b05c06-a82d-4ed7-bc31-2590eed0520e" providerId="ADAL" clId="{AEBFD373-2C61-4899-A6F0-AAEDB3EA689C}" dt="2023-01-01T19:10:06.345" v="16744" actId="571"/>
          <ac:spMkLst>
            <pc:docMk/>
            <pc:sldMk cId="3531045595" sldId="258"/>
            <ac:spMk id="22" creationId="{84385F8E-C19C-77BD-129C-E78DCE3DABB8}"/>
          </ac:spMkLst>
        </pc:spChg>
        <pc:spChg chg="add mod">
          <ac:chgData name="João Silva" userId="c9b05c06-a82d-4ed7-bc31-2590eed0520e" providerId="ADAL" clId="{AEBFD373-2C61-4899-A6F0-AAEDB3EA689C}" dt="2023-01-01T19:10:06.345" v="16744" actId="571"/>
          <ac:spMkLst>
            <pc:docMk/>
            <pc:sldMk cId="3531045595" sldId="258"/>
            <ac:spMk id="23" creationId="{490AA15E-F109-A447-8117-6FFA5ED13B92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24" creationId="{12FA50FA-C865-64F0-5010-664753AC1674}"/>
          </ac:spMkLst>
        </pc:spChg>
        <pc:spChg chg="add mod">
          <ac:chgData name="João Silva" userId="c9b05c06-a82d-4ed7-bc31-2590eed0520e" providerId="ADAL" clId="{AEBFD373-2C61-4899-A6F0-AAEDB3EA689C}" dt="2023-01-01T21:13:46.864" v="22272" actId="1076"/>
          <ac:spMkLst>
            <pc:docMk/>
            <pc:sldMk cId="3531045595" sldId="258"/>
            <ac:spMk id="25" creationId="{94529F7F-27E9-0BA1-8BBC-820C9618A440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26" creationId="{C125AB7C-1964-1212-D9DB-59D2139E5266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27" creationId="{AF75B642-B23D-C0AE-2E8F-E5FADD2AF4F8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28" creationId="{E3381BA2-33A9-600F-67AF-41E370E9325D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29" creationId="{4382A30C-7B16-C53D-2544-EAF52E38D7E9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0" creationId="{064C8BD5-0551-0328-F720-9E5E368EE6F8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1" creationId="{949552DC-E7E8-2CD1-AE55-9A0A5BB5CD59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2" creationId="{956308BE-F967-0E33-BEEE-1BFBB1C76568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3" creationId="{5DC9CA31-7C02-A8F5-E004-946DC0F6ACFB}"/>
          </ac:spMkLst>
        </pc:spChg>
        <pc:spChg chg="add mod">
          <ac:chgData name="João Silva" userId="c9b05c06-a82d-4ed7-bc31-2590eed0520e" providerId="ADAL" clId="{AEBFD373-2C61-4899-A6F0-AAEDB3EA689C}" dt="2023-01-01T21:16:21.579" v="22358" actId="20577"/>
          <ac:spMkLst>
            <pc:docMk/>
            <pc:sldMk cId="3531045595" sldId="258"/>
            <ac:spMk id="34" creationId="{7A290036-1D55-9AEE-2A7B-929C1A1E9446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5" creationId="{311B3E09-AE11-D214-B364-903F79A363E9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36" creationId="{989353AE-4B86-7F9F-60C1-2FDFA8A69489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37" creationId="{3CAC4D80-D83E-2ECB-8931-C39931567BD8}"/>
          </ac:spMkLst>
        </pc:spChg>
        <pc:spChg chg="add mod">
          <ac:chgData name="João Silva" userId="c9b05c06-a82d-4ed7-bc31-2590eed0520e" providerId="ADAL" clId="{AEBFD373-2C61-4899-A6F0-AAEDB3EA689C}" dt="2023-01-01T20:44:24.677" v="21681" actId="1076"/>
          <ac:spMkLst>
            <pc:docMk/>
            <pc:sldMk cId="3531045595" sldId="258"/>
            <ac:spMk id="38" creationId="{034D1F66-B6F8-B0B1-B64C-5FC665422408}"/>
          </ac:spMkLst>
        </pc:spChg>
        <pc:spChg chg="add del mod">
          <ac:chgData name="João Silva" userId="c9b05c06-a82d-4ed7-bc31-2590eed0520e" providerId="ADAL" clId="{AEBFD373-2C61-4899-A6F0-AAEDB3EA689C}" dt="2023-01-01T20:10:10.785" v="20450" actId="478"/>
          <ac:spMkLst>
            <pc:docMk/>
            <pc:sldMk cId="3531045595" sldId="258"/>
            <ac:spMk id="39" creationId="{7B344C51-655E-067E-31CA-189A0D683DB9}"/>
          </ac:spMkLst>
        </pc:spChg>
        <pc:spChg chg="add del mod">
          <ac:chgData name="João Silva" userId="c9b05c06-a82d-4ed7-bc31-2590eed0520e" providerId="ADAL" clId="{AEBFD373-2C61-4899-A6F0-AAEDB3EA689C}" dt="2023-01-01T19:16:05.251" v="17573"/>
          <ac:spMkLst>
            <pc:docMk/>
            <pc:sldMk cId="3531045595" sldId="258"/>
            <ac:spMk id="40" creationId="{6D05AA42-1AB5-E4B5-1755-17DB4E73A5A6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41" creationId="{5477A274-63FD-4B87-148E-A4B432495AA5}"/>
          </ac:spMkLst>
        </pc:spChg>
        <pc:spChg chg="add del mod">
          <ac:chgData name="João Silva" userId="c9b05c06-a82d-4ed7-bc31-2590eed0520e" providerId="ADAL" clId="{AEBFD373-2C61-4899-A6F0-AAEDB3EA689C}" dt="2023-01-01T20:10:09.106" v="20449" actId="478"/>
          <ac:spMkLst>
            <pc:docMk/>
            <pc:sldMk cId="3531045595" sldId="258"/>
            <ac:spMk id="42" creationId="{D58AFDEC-2C0F-4432-9D83-BFB39C3E77E7}"/>
          </ac:spMkLst>
        </pc:spChg>
        <pc:spChg chg="add mod">
          <ac:chgData name="João Silva" userId="c9b05c06-a82d-4ed7-bc31-2590eed0520e" providerId="ADAL" clId="{AEBFD373-2C61-4899-A6F0-AAEDB3EA689C}" dt="2023-01-01T21:09:58.168" v="22242" actId="1076"/>
          <ac:spMkLst>
            <pc:docMk/>
            <pc:sldMk cId="3531045595" sldId="258"/>
            <ac:spMk id="43" creationId="{9B3C9FCB-C04B-8CC4-8B5B-8C95743C280B}"/>
          </ac:spMkLst>
        </pc:spChg>
        <pc:picChg chg="add del mod">
          <ac:chgData name="João Silva" userId="c9b05c06-a82d-4ed7-bc31-2590eed0520e" providerId="ADAL" clId="{AEBFD373-2C61-4899-A6F0-AAEDB3EA689C}" dt="2022-12-27T01:57:38.781" v="4529" actId="22"/>
          <ac:picMkLst>
            <pc:docMk/>
            <pc:sldMk cId="3531045595" sldId="258"/>
            <ac:picMk id="11" creationId="{B84DFBE5-949F-6479-53AC-0E58872AA428}"/>
          </ac:picMkLst>
        </pc:picChg>
      </pc:sldChg>
      <pc:sldChg chg="addSp delSp modSp mod">
        <pc:chgData name="João Silva" userId="c9b05c06-a82d-4ed7-bc31-2590eed0520e" providerId="ADAL" clId="{AEBFD373-2C61-4899-A6F0-AAEDB3EA689C}" dt="2023-01-01T21:04:00.066" v="22219" actId="20577"/>
        <pc:sldMkLst>
          <pc:docMk/>
          <pc:sldMk cId="3695936916" sldId="259"/>
        </pc:sldMkLst>
        <pc:spChg chg="mod">
          <ac:chgData name="João Silva" userId="c9b05c06-a82d-4ed7-bc31-2590eed0520e" providerId="ADAL" clId="{AEBFD373-2C61-4899-A6F0-AAEDB3EA689C}" dt="2022-12-27T01:39:32.724" v="4373" actId="1076"/>
          <ac:spMkLst>
            <pc:docMk/>
            <pc:sldMk cId="3695936916" sldId="259"/>
            <ac:spMk id="2" creationId="{C4ABEF58-9A62-3E7F-A5F5-70B8BBF3B7E5}"/>
          </ac:spMkLst>
        </pc:spChg>
        <pc:spChg chg="del">
          <ac:chgData name="João Silva" userId="c9b05c06-a82d-4ed7-bc31-2590eed0520e" providerId="ADAL" clId="{AEBFD373-2C61-4899-A6F0-AAEDB3EA689C}" dt="2022-12-22T17:30:56.556" v="1366" actId="478"/>
          <ac:spMkLst>
            <pc:docMk/>
            <pc:sldMk cId="3695936916" sldId="259"/>
            <ac:spMk id="3" creationId="{69FD2716-55C4-2825-7B12-A6EDDDAD18CA}"/>
          </ac:spMkLst>
        </pc:spChg>
        <pc:spChg chg="del mod">
          <ac:chgData name="João Silva" userId="c9b05c06-a82d-4ed7-bc31-2590eed0520e" providerId="ADAL" clId="{AEBFD373-2C61-4899-A6F0-AAEDB3EA689C}" dt="2022-12-22T17:35:08.848" v="1863" actId="478"/>
          <ac:spMkLst>
            <pc:docMk/>
            <pc:sldMk cId="3695936916" sldId="259"/>
            <ac:spMk id="4" creationId="{31125B63-5FFD-C9F8-1C29-542D6489AD92}"/>
          </ac:spMkLst>
        </pc:spChg>
        <pc:spChg chg="add del mod">
          <ac:chgData name="João Silva" userId="c9b05c06-a82d-4ed7-bc31-2590eed0520e" providerId="ADAL" clId="{AEBFD373-2C61-4899-A6F0-AAEDB3EA689C}" dt="2022-12-22T17:35:08.848" v="1865"/>
          <ac:spMkLst>
            <pc:docMk/>
            <pc:sldMk cId="3695936916" sldId="259"/>
            <ac:spMk id="5" creationId="{B900EF0C-88EE-52BF-AB17-38AD09649CB1}"/>
          </ac:spMkLst>
        </pc:spChg>
        <pc:spChg chg="add mod">
          <ac:chgData name="João Silva" userId="c9b05c06-a82d-4ed7-bc31-2590eed0520e" providerId="ADAL" clId="{AEBFD373-2C61-4899-A6F0-AAEDB3EA689C}" dt="2023-01-01T20:57:17.674" v="22080" actId="20577"/>
          <ac:spMkLst>
            <pc:docMk/>
            <pc:sldMk cId="3695936916" sldId="259"/>
            <ac:spMk id="6" creationId="{EA490171-1305-0A9C-07A8-F365B78F63DF}"/>
          </ac:spMkLst>
        </pc:spChg>
        <pc:spChg chg="add del mod">
          <ac:chgData name="João Silva" userId="c9b05c06-a82d-4ed7-bc31-2590eed0520e" providerId="ADAL" clId="{AEBFD373-2C61-4899-A6F0-AAEDB3EA689C}" dt="2022-12-22T17:46:35.614" v="2265"/>
          <ac:spMkLst>
            <pc:docMk/>
            <pc:sldMk cId="3695936916" sldId="259"/>
            <ac:spMk id="7" creationId="{CA08C039-51B1-C3CD-E3CD-42B4933ED8C7}"/>
          </ac:spMkLst>
        </pc:spChg>
        <pc:spChg chg="add mod">
          <ac:chgData name="João Silva" userId="c9b05c06-a82d-4ed7-bc31-2590eed0520e" providerId="ADAL" clId="{AEBFD373-2C61-4899-A6F0-AAEDB3EA689C}" dt="2023-01-01T21:04:00.066" v="22219" actId="20577"/>
          <ac:spMkLst>
            <pc:docMk/>
            <pc:sldMk cId="3695936916" sldId="259"/>
            <ac:spMk id="8" creationId="{B3FAAAB8-5177-6EA2-B2E3-66EA1B33C361}"/>
          </ac:spMkLst>
        </pc:spChg>
        <pc:spChg chg="add del mod">
          <ac:chgData name="João Silva" userId="c9b05c06-a82d-4ed7-bc31-2590eed0520e" providerId="ADAL" clId="{AEBFD373-2C61-4899-A6F0-AAEDB3EA689C}" dt="2022-12-22T17:47:01.295" v="2275"/>
          <ac:spMkLst>
            <pc:docMk/>
            <pc:sldMk cId="3695936916" sldId="259"/>
            <ac:spMk id="9" creationId="{EB7B3443-AD58-1EEA-0EFB-F79BA952BFDD}"/>
          </ac:spMkLst>
        </pc:spChg>
        <pc:spChg chg="add del mod">
          <ac:chgData name="João Silva" userId="c9b05c06-a82d-4ed7-bc31-2590eed0520e" providerId="ADAL" clId="{AEBFD373-2C61-4899-A6F0-AAEDB3EA689C}" dt="2022-12-22T17:54:13.669" v="2902" actId="478"/>
          <ac:spMkLst>
            <pc:docMk/>
            <pc:sldMk cId="3695936916" sldId="259"/>
            <ac:spMk id="10" creationId="{424392B3-EB2B-9B03-3237-B259EF6C67AC}"/>
          </ac:spMkLst>
        </pc:spChg>
        <pc:spChg chg="add del">
          <ac:chgData name="João Silva" userId="c9b05c06-a82d-4ed7-bc31-2590eed0520e" providerId="ADAL" clId="{AEBFD373-2C61-4899-A6F0-AAEDB3EA689C}" dt="2022-12-27T01:27:17.522" v="2933" actId="22"/>
          <ac:spMkLst>
            <pc:docMk/>
            <pc:sldMk cId="3695936916" sldId="259"/>
            <ac:spMk id="12" creationId="{0D5A84CA-80B7-661B-C5F1-94FC9030D51C}"/>
          </ac:spMkLst>
        </pc:spChg>
        <pc:spChg chg="add mod">
          <ac:chgData name="João Silva" userId="c9b05c06-a82d-4ed7-bc31-2590eed0520e" providerId="ADAL" clId="{AEBFD373-2C61-4899-A6F0-AAEDB3EA689C}" dt="2023-01-01T19:58:06.709" v="20170" actId="1076"/>
          <ac:spMkLst>
            <pc:docMk/>
            <pc:sldMk cId="3695936916" sldId="259"/>
            <ac:spMk id="13" creationId="{909CEA0E-1AE6-9039-8164-E06394EA6F9A}"/>
          </ac:spMkLst>
        </pc:spChg>
        <pc:spChg chg="add mod">
          <ac:chgData name="João Silva" userId="c9b05c06-a82d-4ed7-bc31-2590eed0520e" providerId="ADAL" clId="{AEBFD373-2C61-4899-A6F0-AAEDB3EA689C}" dt="2023-01-01T21:03:47.674" v="22200" actId="122"/>
          <ac:spMkLst>
            <pc:docMk/>
            <pc:sldMk cId="3695936916" sldId="259"/>
            <ac:spMk id="14" creationId="{CCA00FBC-A9A1-C9CE-EAA2-C7B715380378}"/>
          </ac:spMkLst>
        </pc:spChg>
        <pc:picChg chg="add mod">
          <ac:chgData name="João Silva" userId="c9b05c06-a82d-4ed7-bc31-2590eed0520e" providerId="ADAL" clId="{AEBFD373-2C61-4899-A6F0-AAEDB3EA689C}" dt="2022-12-27T01:41:09.831" v="4388" actId="14100"/>
          <ac:picMkLst>
            <pc:docMk/>
            <pc:sldMk cId="3695936916" sldId="259"/>
            <ac:picMk id="16" creationId="{32A88B02-3850-D2F7-24DD-1838FCACA237}"/>
          </ac:picMkLst>
        </pc:picChg>
      </pc:sldChg>
      <pc:sldChg chg="modSp new del mod ord">
        <pc:chgData name="João Silva" userId="c9b05c06-a82d-4ed7-bc31-2590eed0520e" providerId="ADAL" clId="{AEBFD373-2C61-4899-A6F0-AAEDB3EA689C}" dt="2022-12-31T10:15:07.729" v="13137" actId="47"/>
        <pc:sldMkLst>
          <pc:docMk/>
          <pc:sldMk cId="2840130027" sldId="260"/>
        </pc:sldMkLst>
        <pc:spChg chg="mod">
          <ac:chgData name="João Silva" userId="c9b05c06-a82d-4ed7-bc31-2590eed0520e" providerId="ADAL" clId="{AEBFD373-2C61-4899-A6F0-AAEDB3EA689C}" dt="2022-12-27T02:30:29.408" v="7414" actId="20577"/>
          <ac:spMkLst>
            <pc:docMk/>
            <pc:sldMk cId="2840130027" sldId="260"/>
            <ac:spMk id="2" creationId="{475A2A88-D213-909C-8989-6632E3CC8A8C}"/>
          </ac:spMkLst>
        </pc:spChg>
        <pc:spChg chg="mod">
          <ac:chgData name="João Silva" userId="c9b05c06-a82d-4ed7-bc31-2590eed0520e" providerId="ADAL" clId="{AEBFD373-2C61-4899-A6F0-AAEDB3EA689C}" dt="2022-12-27T09:34:15.781" v="8019" actId="20577"/>
          <ac:spMkLst>
            <pc:docMk/>
            <pc:sldMk cId="2840130027" sldId="260"/>
            <ac:spMk id="3" creationId="{27680B91-6E60-FD9B-6651-1F35894ACAB7}"/>
          </ac:spMkLst>
        </pc:spChg>
        <pc:spChg chg="mod">
          <ac:chgData name="João Silva" userId="c9b05c06-a82d-4ed7-bc31-2590eed0520e" providerId="ADAL" clId="{AEBFD373-2C61-4899-A6F0-AAEDB3EA689C}" dt="2022-12-27T09:32:55.669" v="7741" actId="20577"/>
          <ac:spMkLst>
            <pc:docMk/>
            <pc:sldMk cId="2840130027" sldId="260"/>
            <ac:spMk id="4" creationId="{A2BC3004-D5CE-75E0-A47D-1A5EDCB7D10D}"/>
          </ac:spMkLst>
        </pc:spChg>
      </pc:sldChg>
      <pc:sldChg chg="new del">
        <pc:chgData name="João Silva" userId="c9b05c06-a82d-4ed7-bc31-2590eed0520e" providerId="ADAL" clId="{AEBFD373-2C61-4899-A6F0-AAEDB3EA689C}" dt="2022-12-27T10:04:39.194" v="8086" actId="47"/>
        <pc:sldMkLst>
          <pc:docMk/>
          <pc:sldMk cId="2921959480" sldId="261"/>
        </pc:sldMkLst>
      </pc:sldChg>
      <pc:sldChg chg="addSp delSp modSp new mod">
        <pc:chgData name="João Silva" userId="c9b05c06-a82d-4ed7-bc31-2590eed0520e" providerId="ADAL" clId="{AEBFD373-2C61-4899-A6F0-AAEDB3EA689C}" dt="2023-01-01T21:20:20.858" v="22365" actId="20577"/>
        <pc:sldMkLst>
          <pc:docMk/>
          <pc:sldMk cId="846629371" sldId="262"/>
        </pc:sldMkLst>
        <pc:spChg chg="mod">
          <ac:chgData name="João Silva" userId="c9b05c06-a82d-4ed7-bc31-2590eed0520e" providerId="ADAL" clId="{AEBFD373-2C61-4899-A6F0-AAEDB3EA689C}" dt="2022-12-27T11:06:21.395" v="11208" actId="1076"/>
          <ac:spMkLst>
            <pc:docMk/>
            <pc:sldMk cId="846629371" sldId="262"/>
            <ac:spMk id="2" creationId="{8BC25F20-0969-1D02-F197-FCFAB0BC9E5B}"/>
          </ac:spMkLst>
        </pc:spChg>
        <pc:spChg chg="mod">
          <ac:chgData name="João Silva" userId="c9b05c06-a82d-4ed7-bc31-2590eed0520e" providerId="ADAL" clId="{AEBFD373-2C61-4899-A6F0-AAEDB3EA689C}" dt="2022-12-27T10:15:52.769" v="8869" actId="14100"/>
          <ac:spMkLst>
            <pc:docMk/>
            <pc:sldMk cId="846629371" sldId="262"/>
            <ac:spMk id="3" creationId="{44FC77B4-34B9-A948-4436-9BEEEC472E8C}"/>
          </ac:spMkLst>
        </pc:spChg>
        <pc:spChg chg="add mod">
          <ac:chgData name="João Silva" userId="c9b05c06-a82d-4ed7-bc31-2590eed0520e" providerId="ADAL" clId="{AEBFD373-2C61-4899-A6F0-AAEDB3EA689C}" dt="2023-01-01T21:20:20.858" v="22365" actId="20577"/>
          <ac:spMkLst>
            <pc:docMk/>
            <pc:sldMk cId="846629371" sldId="262"/>
            <ac:spMk id="4" creationId="{8652957D-3C7F-4B16-6A14-E79244D1587C}"/>
          </ac:spMkLst>
        </pc:spChg>
        <pc:spChg chg="add del mod">
          <ac:chgData name="João Silva" userId="c9b05c06-a82d-4ed7-bc31-2590eed0520e" providerId="ADAL" clId="{AEBFD373-2C61-4899-A6F0-AAEDB3EA689C}" dt="2022-12-27T10:30:43.816" v="9599" actId="11529"/>
          <ac:spMkLst>
            <pc:docMk/>
            <pc:sldMk cId="846629371" sldId="262"/>
            <ac:spMk id="5" creationId="{3C369909-68DA-3ADA-3489-D0227BE81AF7}"/>
          </ac:spMkLst>
        </pc:spChg>
        <pc:spChg chg="add del">
          <ac:chgData name="João Silva" userId="c9b05c06-a82d-4ed7-bc31-2590eed0520e" providerId="ADAL" clId="{AEBFD373-2C61-4899-A6F0-AAEDB3EA689C}" dt="2022-12-27T10:31:03.290" v="9601" actId="11529"/>
          <ac:spMkLst>
            <pc:docMk/>
            <pc:sldMk cId="846629371" sldId="262"/>
            <ac:spMk id="6" creationId="{A024B01A-0A16-BE89-BEFD-EBE82755CF48}"/>
          </ac:spMkLst>
        </pc:spChg>
        <pc:spChg chg="add mod">
          <ac:chgData name="João Silva" userId="c9b05c06-a82d-4ed7-bc31-2590eed0520e" providerId="ADAL" clId="{AEBFD373-2C61-4899-A6F0-AAEDB3EA689C}" dt="2022-12-27T11:12:59.534" v="12037" actId="14100"/>
          <ac:spMkLst>
            <pc:docMk/>
            <pc:sldMk cId="846629371" sldId="262"/>
            <ac:spMk id="7" creationId="{5B230277-45B4-2F7F-AF0A-8694E59676DD}"/>
          </ac:spMkLst>
        </pc:spChg>
        <pc:spChg chg="add del mod">
          <ac:chgData name="João Silva" userId="c9b05c06-a82d-4ed7-bc31-2590eed0520e" providerId="ADAL" clId="{AEBFD373-2C61-4899-A6F0-AAEDB3EA689C}" dt="2022-12-27T11:06:00.246" v="11202" actId="478"/>
          <ac:spMkLst>
            <pc:docMk/>
            <pc:sldMk cId="846629371" sldId="262"/>
            <ac:spMk id="8" creationId="{7BB5B74D-E7B1-ABE2-75DB-C42EAE7F962D}"/>
          </ac:spMkLst>
        </pc:spChg>
        <pc:spChg chg="add mod">
          <ac:chgData name="João Silva" userId="c9b05c06-a82d-4ed7-bc31-2590eed0520e" providerId="ADAL" clId="{AEBFD373-2C61-4899-A6F0-AAEDB3EA689C}" dt="2022-12-27T11:13:21.701" v="12040" actId="20577"/>
          <ac:spMkLst>
            <pc:docMk/>
            <pc:sldMk cId="846629371" sldId="262"/>
            <ac:spMk id="9" creationId="{CE758048-E990-90A8-EE52-0D8966DD55EF}"/>
          </ac:spMkLst>
        </pc:spChg>
        <pc:spChg chg="add mod">
          <ac:chgData name="João Silva" userId="c9b05c06-a82d-4ed7-bc31-2590eed0520e" providerId="ADAL" clId="{AEBFD373-2C61-4899-A6F0-AAEDB3EA689C}" dt="2022-12-31T10:28:38.064" v="13149" actId="14100"/>
          <ac:spMkLst>
            <pc:docMk/>
            <pc:sldMk cId="846629371" sldId="262"/>
            <ac:spMk id="10" creationId="{00FE3F40-020E-5531-C1FD-88861CBB2DC4}"/>
          </ac:spMkLst>
        </pc:spChg>
        <pc:spChg chg="add del mod">
          <ac:chgData name="João Silva" userId="c9b05c06-a82d-4ed7-bc31-2590eed0520e" providerId="ADAL" clId="{AEBFD373-2C61-4899-A6F0-AAEDB3EA689C}" dt="2022-12-27T11:13:41.082" v="12042"/>
          <ac:spMkLst>
            <pc:docMk/>
            <pc:sldMk cId="846629371" sldId="262"/>
            <ac:spMk id="11" creationId="{F464E189-24A6-7DF8-9C3C-F4A029C7B188}"/>
          </ac:spMkLst>
        </pc:spChg>
        <pc:spChg chg="add del mod">
          <ac:chgData name="João Silva" userId="c9b05c06-a82d-4ed7-bc31-2590eed0520e" providerId="ADAL" clId="{AEBFD373-2C61-4899-A6F0-AAEDB3EA689C}" dt="2022-12-27T11:13:53.449" v="12044" actId="478"/>
          <ac:spMkLst>
            <pc:docMk/>
            <pc:sldMk cId="846629371" sldId="262"/>
            <ac:spMk id="12" creationId="{F18CC061-A953-1D1D-E9DB-584EB4BC0C43}"/>
          </ac:spMkLst>
        </pc:spChg>
        <pc:spChg chg="add mod">
          <ac:chgData name="João Silva" userId="c9b05c06-a82d-4ed7-bc31-2590eed0520e" providerId="ADAL" clId="{AEBFD373-2C61-4899-A6F0-AAEDB3EA689C}" dt="2022-12-31T10:28:38.064" v="13149" actId="14100"/>
          <ac:spMkLst>
            <pc:docMk/>
            <pc:sldMk cId="846629371" sldId="262"/>
            <ac:spMk id="13" creationId="{A8EB2476-EE91-3B24-F87F-5EC54D29A383}"/>
          </ac:spMkLst>
        </pc:spChg>
      </pc:sldChg>
      <pc:sldChg chg="addSp delSp modSp new mod">
        <pc:chgData name="João Silva" userId="c9b05c06-a82d-4ed7-bc31-2590eed0520e" providerId="ADAL" clId="{AEBFD373-2C61-4899-A6F0-AAEDB3EA689C}" dt="2023-01-01T21:20:59.833" v="22371" actId="1076"/>
        <pc:sldMkLst>
          <pc:docMk/>
          <pc:sldMk cId="545450852" sldId="263"/>
        </pc:sldMkLst>
        <pc:spChg chg="mod">
          <ac:chgData name="João Silva" userId="c9b05c06-a82d-4ed7-bc31-2590eed0520e" providerId="ADAL" clId="{AEBFD373-2C61-4899-A6F0-AAEDB3EA689C}" dt="2022-12-31T11:15:49.154" v="14646" actId="1076"/>
          <ac:spMkLst>
            <pc:docMk/>
            <pc:sldMk cId="545450852" sldId="263"/>
            <ac:spMk id="2" creationId="{7F752CE0-1449-DB05-9548-23E043A84D71}"/>
          </ac:spMkLst>
        </pc:spChg>
        <pc:spChg chg="add mod ord">
          <ac:chgData name="João Silva" userId="c9b05c06-a82d-4ed7-bc31-2590eed0520e" providerId="ADAL" clId="{AEBFD373-2C61-4899-A6F0-AAEDB3EA689C}" dt="2022-12-31T11:54:32.823" v="16136"/>
          <ac:spMkLst>
            <pc:docMk/>
            <pc:sldMk cId="545450852" sldId="263"/>
            <ac:spMk id="3" creationId="{7C03C9FD-99D9-8A4A-65BD-4D0B542EB931}"/>
          </ac:spMkLst>
        </pc:spChg>
        <pc:spChg chg="del mod">
          <ac:chgData name="João Silva" userId="c9b05c06-a82d-4ed7-bc31-2590eed0520e" providerId="ADAL" clId="{AEBFD373-2C61-4899-A6F0-AAEDB3EA689C}" dt="2022-12-27T11:19:16.859" v="12541" actId="478"/>
          <ac:spMkLst>
            <pc:docMk/>
            <pc:sldMk cId="545450852" sldId="263"/>
            <ac:spMk id="3" creationId="{CDB81F83-3884-54CB-5019-D01AEC063BB5}"/>
          </ac:spMkLst>
        </pc:spChg>
        <pc:spChg chg="add mod">
          <ac:chgData name="João Silva" userId="c9b05c06-a82d-4ed7-bc31-2590eed0520e" providerId="ADAL" clId="{AEBFD373-2C61-4899-A6F0-AAEDB3EA689C}" dt="2022-12-31T11:05:13.749" v="14415" actId="1076"/>
          <ac:spMkLst>
            <pc:docMk/>
            <pc:sldMk cId="545450852" sldId="263"/>
            <ac:spMk id="4" creationId="{B99FC401-2AD9-81BD-A265-A598E2EB8EB4}"/>
          </ac:spMkLst>
        </pc:spChg>
        <pc:spChg chg="add del mod">
          <ac:chgData name="João Silva" userId="c9b05c06-a82d-4ed7-bc31-2590eed0520e" providerId="ADAL" clId="{AEBFD373-2C61-4899-A6F0-AAEDB3EA689C}" dt="2022-12-31T11:05:02.502" v="14414" actId="478"/>
          <ac:spMkLst>
            <pc:docMk/>
            <pc:sldMk cId="545450852" sldId="263"/>
            <ac:spMk id="5" creationId="{8BE02D45-9505-F96C-084D-CC83500D49AB}"/>
          </ac:spMkLst>
        </pc:spChg>
        <pc:spChg chg="add del mod">
          <ac:chgData name="João Silva" userId="c9b05c06-a82d-4ed7-bc31-2590eed0520e" providerId="ADAL" clId="{AEBFD373-2C61-4899-A6F0-AAEDB3EA689C}" dt="2022-12-27T11:19:30.875" v="12543" actId="478"/>
          <ac:spMkLst>
            <pc:docMk/>
            <pc:sldMk cId="545450852" sldId="263"/>
            <ac:spMk id="5" creationId="{9B527EA3-100B-63DC-6980-158F771C5941}"/>
          </ac:spMkLst>
        </pc:spChg>
        <pc:spChg chg="add mod">
          <ac:chgData name="João Silva" userId="c9b05c06-a82d-4ed7-bc31-2590eed0520e" providerId="ADAL" clId="{AEBFD373-2C61-4899-A6F0-AAEDB3EA689C}" dt="2023-01-01T20:06:36.132" v="20305" actId="6549"/>
          <ac:spMkLst>
            <pc:docMk/>
            <pc:sldMk cId="545450852" sldId="263"/>
            <ac:spMk id="6" creationId="{7021A320-B6A6-0C06-C81F-703B324958E0}"/>
          </ac:spMkLst>
        </pc:spChg>
        <pc:spChg chg="add del mod">
          <ac:chgData name="João Silva" userId="c9b05c06-a82d-4ed7-bc31-2590eed0520e" providerId="ADAL" clId="{AEBFD373-2C61-4899-A6F0-AAEDB3EA689C}" dt="2022-12-31T10:57:30.708" v="14234"/>
          <ac:spMkLst>
            <pc:docMk/>
            <pc:sldMk cId="545450852" sldId="263"/>
            <ac:spMk id="7" creationId="{A495CB9C-43C7-C747-D24A-B9DD04DECA6C}"/>
          </ac:spMkLst>
        </pc:spChg>
        <pc:spChg chg="add del">
          <ac:chgData name="João Silva" userId="c9b05c06-a82d-4ed7-bc31-2590eed0520e" providerId="ADAL" clId="{AEBFD373-2C61-4899-A6F0-AAEDB3EA689C}" dt="2022-12-31T10:38:51.780" v="13487" actId="11529"/>
          <ac:spMkLst>
            <pc:docMk/>
            <pc:sldMk cId="545450852" sldId="263"/>
            <ac:spMk id="8" creationId="{3A08A1DE-8872-A921-FC82-2B957EFDA1FC}"/>
          </ac:spMkLst>
        </pc:spChg>
        <pc:spChg chg="add del">
          <ac:chgData name="João Silva" userId="c9b05c06-a82d-4ed7-bc31-2590eed0520e" providerId="ADAL" clId="{AEBFD373-2C61-4899-A6F0-AAEDB3EA689C}" dt="2022-12-31T10:41:49.242" v="13503" actId="11529"/>
          <ac:spMkLst>
            <pc:docMk/>
            <pc:sldMk cId="545450852" sldId="263"/>
            <ac:spMk id="16" creationId="{5A313528-46D1-5C8C-9DBF-5565A86FEFC8}"/>
          </ac:spMkLst>
        </pc:spChg>
        <pc:spChg chg="add del">
          <ac:chgData name="João Silva" userId="c9b05c06-a82d-4ed7-bc31-2590eed0520e" providerId="ADAL" clId="{AEBFD373-2C61-4899-A6F0-AAEDB3EA689C}" dt="2022-12-31T10:42:14.909" v="13505" actId="11529"/>
          <ac:spMkLst>
            <pc:docMk/>
            <pc:sldMk cId="545450852" sldId="263"/>
            <ac:spMk id="17" creationId="{A84F5E4A-FEBC-DD43-5A63-D94A7B1CC5F7}"/>
          </ac:spMkLst>
        </pc:spChg>
        <pc:spChg chg="add del">
          <ac:chgData name="João Silva" userId="c9b05c06-a82d-4ed7-bc31-2590eed0520e" providerId="ADAL" clId="{AEBFD373-2C61-4899-A6F0-AAEDB3EA689C}" dt="2022-12-31T10:42:42.989" v="13508" actId="11529"/>
          <ac:spMkLst>
            <pc:docMk/>
            <pc:sldMk cId="545450852" sldId="263"/>
            <ac:spMk id="18" creationId="{53900EDF-96C6-3046-6F7C-761BD9B75756}"/>
          </ac:spMkLst>
        </pc:spChg>
        <pc:spChg chg="add mod">
          <ac:chgData name="João Silva" userId="c9b05c06-a82d-4ed7-bc31-2590eed0520e" providerId="ADAL" clId="{AEBFD373-2C61-4899-A6F0-AAEDB3EA689C}" dt="2022-12-31T11:05:36.490" v="14420" actId="1076"/>
          <ac:spMkLst>
            <pc:docMk/>
            <pc:sldMk cId="545450852" sldId="263"/>
            <ac:spMk id="19" creationId="{E24F3D98-EC73-19A4-22FC-6F1CA37818CD}"/>
          </ac:spMkLst>
        </pc:spChg>
        <pc:spChg chg="add del mod">
          <ac:chgData name="João Silva" userId="c9b05c06-a82d-4ed7-bc31-2590eed0520e" providerId="ADAL" clId="{AEBFD373-2C61-4899-A6F0-AAEDB3EA689C}" dt="2022-12-31T10:59:02.935" v="14327" actId="478"/>
          <ac:spMkLst>
            <pc:docMk/>
            <pc:sldMk cId="545450852" sldId="263"/>
            <ac:spMk id="20" creationId="{B9E2847F-9BA5-C039-00AB-6216DB9927DF}"/>
          </ac:spMkLst>
        </pc:spChg>
        <pc:spChg chg="add mod">
          <ac:chgData name="João Silva" userId="c9b05c06-a82d-4ed7-bc31-2590eed0520e" providerId="ADAL" clId="{AEBFD373-2C61-4899-A6F0-AAEDB3EA689C}" dt="2022-12-31T11:08:02.129" v="14451" actId="20577"/>
          <ac:spMkLst>
            <pc:docMk/>
            <pc:sldMk cId="545450852" sldId="263"/>
            <ac:spMk id="21" creationId="{2A06B143-C759-EA40-393C-82CAA3B1BE52}"/>
          </ac:spMkLst>
        </pc:spChg>
        <pc:spChg chg="add del mod">
          <ac:chgData name="João Silva" userId="c9b05c06-a82d-4ed7-bc31-2590eed0520e" providerId="ADAL" clId="{AEBFD373-2C61-4899-A6F0-AAEDB3EA689C}" dt="2022-12-31T10:54:37.660" v="14211" actId="478"/>
          <ac:spMkLst>
            <pc:docMk/>
            <pc:sldMk cId="545450852" sldId="263"/>
            <ac:spMk id="22" creationId="{68CAA25C-59B1-5093-8FB4-DA1B2C0DDEE8}"/>
          </ac:spMkLst>
        </pc:spChg>
        <pc:spChg chg="add del mod">
          <ac:chgData name="João Silva" userId="c9b05c06-a82d-4ed7-bc31-2590eed0520e" providerId="ADAL" clId="{AEBFD373-2C61-4899-A6F0-AAEDB3EA689C}" dt="2022-12-31T11:46:19.369" v="15886" actId="21"/>
          <ac:spMkLst>
            <pc:docMk/>
            <pc:sldMk cId="545450852" sldId="263"/>
            <ac:spMk id="23" creationId="{2798A72B-572B-6A67-055C-4EA3C2890403}"/>
          </ac:spMkLst>
        </pc:spChg>
        <pc:spChg chg="add mod">
          <ac:chgData name="João Silva" userId="c9b05c06-a82d-4ed7-bc31-2590eed0520e" providerId="ADAL" clId="{AEBFD373-2C61-4899-A6F0-AAEDB3EA689C}" dt="2022-12-31T11:38:32.881" v="15451" actId="1076"/>
          <ac:spMkLst>
            <pc:docMk/>
            <pc:sldMk cId="545450852" sldId="263"/>
            <ac:spMk id="24" creationId="{E3D84074-393D-BC4A-A2DA-F4A97CDA0863}"/>
          </ac:spMkLst>
        </pc:spChg>
        <pc:spChg chg="add mod">
          <ac:chgData name="João Silva" userId="c9b05c06-a82d-4ed7-bc31-2590eed0520e" providerId="ADAL" clId="{AEBFD373-2C61-4899-A6F0-AAEDB3EA689C}" dt="2022-12-31T11:38:28.030" v="15449" actId="1076"/>
          <ac:spMkLst>
            <pc:docMk/>
            <pc:sldMk cId="545450852" sldId="263"/>
            <ac:spMk id="25" creationId="{494D0CC2-5921-026E-126E-6DFE28057B3F}"/>
          </ac:spMkLst>
        </pc:spChg>
        <pc:spChg chg="add mod">
          <ac:chgData name="João Silva" userId="c9b05c06-a82d-4ed7-bc31-2590eed0520e" providerId="ADAL" clId="{AEBFD373-2C61-4899-A6F0-AAEDB3EA689C}" dt="2022-12-31T11:05:47.937" v="14423" actId="1076"/>
          <ac:spMkLst>
            <pc:docMk/>
            <pc:sldMk cId="545450852" sldId="263"/>
            <ac:spMk id="26" creationId="{41C9D4B7-1DDA-7D29-452C-4AD2B7F2277E}"/>
          </ac:spMkLst>
        </pc:spChg>
        <pc:spChg chg="add mod">
          <ac:chgData name="João Silva" userId="c9b05c06-a82d-4ed7-bc31-2590eed0520e" providerId="ADAL" clId="{AEBFD373-2C61-4899-A6F0-AAEDB3EA689C}" dt="2022-12-31T11:05:44.144" v="14422" actId="1076"/>
          <ac:spMkLst>
            <pc:docMk/>
            <pc:sldMk cId="545450852" sldId="263"/>
            <ac:spMk id="27" creationId="{B75A6DC6-B991-E855-0159-6001A76957E6}"/>
          </ac:spMkLst>
        </pc:spChg>
        <pc:spChg chg="add del mod">
          <ac:chgData name="João Silva" userId="c9b05c06-a82d-4ed7-bc31-2590eed0520e" providerId="ADAL" clId="{AEBFD373-2C61-4899-A6F0-AAEDB3EA689C}" dt="2022-12-31T10:59:01.241" v="14326" actId="478"/>
          <ac:spMkLst>
            <pc:docMk/>
            <pc:sldMk cId="545450852" sldId="263"/>
            <ac:spMk id="28" creationId="{5FB1AE01-70F9-57FA-8247-4CFE2E93E4A6}"/>
          </ac:spMkLst>
        </pc:spChg>
        <pc:spChg chg="add mod">
          <ac:chgData name="João Silva" userId="c9b05c06-a82d-4ed7-bc31-2590eed0520e" providerId="ADAL" clId="{AEBFD373-2C61-4899-A6F0-AAEDB3EA689C}" dt="2022-12-31T10:55:26.721" v="14220" actId="571"/>
          <ac:spMkLst>
            <pc:docMk/>
            <pc:sldMk cId="545450852" sldId="263"/>
            <ac:spMk id="29" creationId="{8E692BC8-4C74-8A93-D8E1-A5804BEF375E}"/>
          </ac:spMkLst>
        </pc:spChg>
        <pc:spChg chg="add del mod">
          <ac:chgData name="João Silva" userId="c9b05c06-a82d-4ed7-bc31-2590eed0520e" providerId="ADAL" clId="{AEBFD373-2C61-4899-A6F0-AAEDB3EA689C}" dt="2022-12-31T10:59:08.450" v="14329" actId="478"/>
          <ac:spMkLst>
            <pc:docMk/>
            <pc:sldMk cId="545450852" sldId="263"/>
            <ac:spMk id="30" creationId="{0CBD0313-4A7F-486B-6D18-1C02252FE362}"/>
          </ac:spMkLst>
        </pc:spChg>
        <pc:spChg chg="add mod">
          <ac:chgData name="João Silva" userId="c9b05c06-a82d-4ed7-bc31-2590eed0520e" providerId="ADAL" clId="{AEBFD373-2C61-4899-A6F0-AAEDB3EA689C}" dt="2022-12-31T10:55:45.781" v="14223" actId="571"/>
          <ac:spMkLst>
            <pc:docMk/>
            <pc:sldMk cId="545450852" sldId="263"/>
            <ac:spMk id="31" creationId="{987EBA4D-3627-B48E-105C-79E045E022AF}"/>
          </ac:spMkLst>
        </pc:spChg>
        <pc:spChg chg="add mod">
          <ac:chgData name="João Silva" userId="c9b05c06-a82d-4ed7-bc31-2590eed0520e" providerId="ADAL" clId="{AEBFD373-2C61-4899-A6F0-AAEDB3EA689C}" dt="2022-12-31T10:55:45.781" v="14223" actId="571"/>
          <ac:spMkLst>
            <pc:docMk/>
            <pc:sldMk cId="545450852" sldId="263"/>
            <ac:spMk id="32" creationId="{560F36C0-178B-F348-76C1-39D87480025C}"/>
          </ac:spMkLst>
        </pc:spChg>
        <pc:spChg chg="add del mod">
          <ac:chgData name="João Silva" userId="c9b05c06-a82d-4ed7-bc31-2590eed0520e" providerId="ADAL" clId="{AEBFD373-2C61-4899-A6F0-AAEDB3EA689C}" dt="2022-12-31T10:59:06.127" v="14328" actId="478"/>
          <ac:spMkLst>
            <pc:docMk/>
            <pc:sldMk cId="545450852" sldId="263"/>
            <ac:spMk id="33" creationId="{E01DC3BE-3E29-B475-A809-962448E230BB}"/>
          </ac:spMkLst>
        </pc:spChg>
        <pc:spChg chg="add del mod">
          <ac:chgData name="João Silva" userId="c9b05c06-a82d-4ed7-bc31-2590eed0520e" providerId="ADAL" clId="{AEBFD373-2C61-4899-A6F0-AAEDB3EA689C}" dt="2022-12-31T11:09:52.174" v="14463" actId="478"/>
          <ac:spMkLst>
            <pc:docMk/>
            <pc:sldMk cId="545450852" sldId="263"/>
            <ac:spMk id="34" creationId="{7E0B21F8-1FFB-05E5-18B8-8AA8704554CC}"/>
          </ac:spMkLst>
        </pc:spChg>
        <pc:spChg chg="add mod">
          <ac:chgData name="João Silva" userId="c9b05c06-a82d-4ed7-bc31-2590eed0520e" providerId="ADAL" clId="{AEBFD373-2C61-4899-A6F0-AAEDB3EA689C}" dt="2022-12-31T11:38:21.216" v="15447" actId="1076"/>
          <ac:spMkLst>
            <pc:docMk/>
            <pc:sldMk cId="545450852" sldId="263"/>
            <ac:spMk id="35" creationId="{C0DA050E-C401-C910-6DCE-C1084DF89722}"/>
          </ac:spMkLst>
        </pc:spChg>
        <pc:spChg chg="add mod">
          <ac:chgData name="João Silva" userId="c9b05c06-a82d-4ed7-bc31-2590eed0520e" providerId="ADAL" clId="{AEBFD373-2C61-4899-A6F0-AAEDB3EA689C}" dt="2022-12-31T11:05:52.212" v="14424" actId="1076"/>
          <ac:spMkLst>
            <pc:docMk/>
            <pc:sldMk cId="545450852" sldId="263"/>
            <ac:spMk id="37" creationId="{F26B75C7-51ED-4310-BCE9-BF3A3CAC639B}"/>
          </ac:spMkLst>
        </pc:spChg>
        <pc:spChg chg="add mod">
          <ac:chgData name="João Silva" userId="c9b05c06-a82d-4ed7-bc31-2590eed0520e" providerId="ADAL" clId="{AEBFD373-2C61-4899-A6F0-AAEDB3EA689C}" dt="2022-12-31T11:05:58.567" v="14426" actId="1076"/>
          <ac:spMkLst>
            <pc:docMk/>
            <pc:sldMk cId="545450852" sldId="263"/>
            <ac:spMk id="38" creationId="{185CC388-3662-D982-1B71-5D2401706035}"/>
          </ac:spMkLst>
        </pc:spChg>
        <pc:spChg chg="add mod">
          <ac:chgData name="João Silva" userId="c9b05c06-a82d-4ed7-bc31-2590eed0520e" providerId="ADAL" clId="{AEBFD373-2C61-4899-A6F0-AAEDB3EA689C}" dt="2022-12-31T11:05:55.807" v="14425" actId="1076"/>
          <ac:spMkLst>
            <pc:docMk/>
            <pc:sldMk cId="545450852" sldId="263"/>
            <ac:spMk id="39" creationId="{87C38A7A-D1C3-DE79-7802-74B716C1B54A}"/>
          </ac:spMkLst>
        </pc:spChg>
        <pc:spChg chg="add mod">
          <ac:chgData name="João Silva" userId="c9b05c06-a82d-4ed7-bc31-2590eed0520e" providerId="ADAL" clId="{AEBFD373-2C61-4899-A6F0-AAEDB3EA689C}" dt="2022-12-31T11:47:31.416" v="15894" actId="13822"/>
          <ac:spMkLst>
            <pc:docMk/>
            <pc:sldMk cId="545450852" sldId="263"/>
            <ac:spMk id="40" creationId="{C06FBF9A-DD31-26DD-A458-15205FA0D651}"/>
          </ac:spMkLst>
        </pc:spChg>
        <pc:spChg chg="add mod">
          <ac:chgData name="João Silva" userId="c9b05c06-a82d-4ed7-bc31-2590eed0520e" providerId="ADAL" clId="{AEBFD373-2C61-4899-A6F0-AAEDB3EA689C}" dt="2022-12-31T11:10:55.859" v="14473" actId="20577"/>
          <ac:spMkLst>
            <pc:docMk/>
            <pc:sldMk cId="545450852" sldId="263"/>
            <ac:spMk id="41" creationId="{19791632-1D48-944D-83BC-E9F605ABE2F5}"/>
          </ac:spMkLst>
        </pc:spChg>
        <pc:spChg chg="add mod">
          <ac:chgData name="João Silva" userId="c9b05c06-a82d-4ed7-bc31-2590eed0520e" providerId="ADAL" clId="{AEBFD373-2C61-4899-A6F0-AAEDB3EA689C}" dt="2022-12-31T11:08:14.191" v="14454" actId="14100"/>
          <ac:spMkLst>
            <pc:docMk/>
            <pc:sldMk cId="545450852" sldId="263"/>
            <ac:spMk id="42" creationId="{5352AA9F-19A9-203A-8A7E-44643D8B3423}"/>
          </ac:spMkLst>
        </pc:spChg>
        <pc:spChg chg="add mod">
          <ac:chgData name="João Silva" userId="c9b05c06-a82d-4ed7-bc31-2590eed0520e" providerId="ADAL" clId="{AEBFD373-2C61-4899-A6F0-AAEDB3EA689C}" dt="2022-12-31T11:12:18.648" v="14494" actId="1076"/>
          <ac:spMkLst>
            <pc:docMk/>
            <pc:sldMk cId="545450852" sldId="263"/>
            <ac:spMk id="43" creationId="{7BE7A4A4-90FB-29E3-92A2-698622FD6895}"/>
          </ac:spMkLst>
        </pc:spChg>
        <pc:spChg chg="add mod">
          <ac:chgData name="João Silva" userId="c9b05c06-a82d-4ed7-bc31-2590eed0520e" providerId="ADAL" clId="{AEBFD373-2C61-4899-A6F0-AAEDB3EA689C}" dt="2022-12-31T11:09:19.314" v="14462" actId="1076"/>
          <ac:spMkLst>
            <pc:docMk/>
            <pc:sldMk cId="545450852" sldId="263"/>
            <ac:spMk id="44" creationId="{80C3C60F-B50E-CEA3-C62B-17BFB75DAEDB}"/>
          </ac:spMkLst>
        </pc:spChg>
        <pc:spChg chg="add mod">
          <ac:chgData name="João Silva" userId="c9b05c06-a82d-4ed7-bc31-2590eed0520e" providerId="ADAL" clId="{AEBFD373-2C61-4899-A6F0-AAEDB3EA689C}" dt="2022-12-31T11:38:23.106" v="15448" actId="1076"/>
          <ac:spMkLst>
            <pc:docMk/>
            <pc:sldMk cId="545450852" sldId="263"/>
            <ac:spMk id="45" creationId="{3948CA6D-8A37-609E-DCAF-9A687808760C}"/>
          </ac:spMkLst>
        </pc:spChg>
        <pc:spChg chg="add mod">
          <ac:chgData name="João Silva" userId="c9b05c06-a82d-4ed7-bc31-2590eed0520e" providerId="ADAL" clId="{AEBFD373-2C61-4899-A6F0-AAEDB3EA689C}" dt="2022-12-31T11:49:01.391" v="15902" actId="14100"/>
          <ac:spMkLst>
            <pc:docMk/>
            <pc:sldMk cId="545450852" sldId="263"/>
            <ac:spMk id="46" creationId="{5FBB771B-44AE-B28F-58A3-708FB0C0803D}"/>
          </ac:spMkLst>
        </pc:spChg>
        <pc:spChg chg="add mod">
          <ac:chgData name="João Silva" userId="c9b05c06-a82d-4ed7-bc31-2590eed0520e" providerId="ADAL" clId="{AEBFD373-2C61-4899-A6F0-AAEDB3EA689C}" dt="2022-12-31T11:16:16.016" v="14650" actId="1076"/>
          <ac:spMkLst>
            <pc:docMk/>
            <pc:sldMk cId="545450852" sldId="263"/>
            <ac:spMk id="47" creationId="{D10F896A-AF44-07F3-9222-7BBEF8950758}"/>
          </ac:spMkLst>
        </pc:spChg>
        <pc:spChg chg="add mod">
          <ac:chgData name="João Silva" userId="c9b05c06-a82d-4ed7-bc31-2590eed0520e" providerId="ADAL" clId="{AEBFD373-2C61-4899-A6F0-AAEDB3EA689C}" dt="2022-12-31T11:12:27.672" v="14496" actId="1076"/>
          <ac:spMkLst>
            <pc:docMk/>
            <pc:sldMk cId="545450852" sldId="263"/>
            <ac:spMk id="48" creationId="{554459AD-13DA-53C7-DF52-DF9AD0564E35}"/>
          </ac:spMkLst>
        </pc:spChg>
        <pc:spChg chg="add mod">
          <ac:chgData name="João Silva" userId="c9b05c06-a82d-4ed7-bc31-2590eed0520e" providerId="ADAL" clId="{AEBFD373-2C61-4899-A6F0-AAEDB3EA689C}" dt="2022-12-31T11:12:36.498" v="14498" actId="1076"/>
          <ac:spMkLst>
            <pc:docMk/>
            <pc:sldMk cId="545450852" sldId="263"/>
            <ac:spMk id="49" creationId="{7181C516-413A-B76D-3FD4-02D50DF3FD06}"/>
          </ac:spMkLst>
        </pc:spChg>
        <pc:spChg chg="add mod">
          <ac:chgData name="João Silva" userId="c9b05c06-a82d-4ed7-bc31-2590eed0520e" providerId="ADAL" clId="{AEBFD373-2C61-4899-A6F0-AAEDB3EA689C}" dt="2022-12-31T11:13:21.141" v="14500" actId="1076"/>
          <ac:spMkLst>
            <pc:docMk/>
            <pc:sldMk cId="545450852" sldId="263"/>
            <ac:spMk id="50" creationId="{33E9EC0C-5DF8-B403-EEA2-3022E4612E4F}"/>
          </ac:spMkLst>
        </pc:spChg>
        <pc:spChg chg="add mod">
          <ac:chgData name="João Silva" userId="c9b05c06-a82d-4ed7-bc31-2590eed0520e" providerId="ADAL" clId="{AEBFD373-2C61-4899-A6F0-AAEDB3EA689C}" dt="2022-12-31T11:13:31.302" v="14502" actId="1076"/>
          <ac:spMkLst>
            <pc:docMk/>
            <pc:sldMk cId="545450852" sldId="263"/>
            <ac:spMk id="51" creationId="{353BBBD3-7CA5-4F5A-E906-8566F86AB09E}"/>
          </ac:spMkLst>
        </pc:spChg>
        <pc:spChg chg="add del mod">
          <ac:chgData name="João Silva" userId="c9b05c06-a82d-4ed7-bc31-2590eed0520e" providerId="ADAL" clId="{AEBFD373-2C61-4899-A6F0-AAEDB3EA689C}" dt="2022-12-31T11:15:10.561" v="14618" actId="478"/>
          <ac:spMkLst>
            <pc:docMk/>
            <pc:sldMk cId="545450852" sldId="263"/>
            <ac:spMk id="52" creationId="{5DCEF906-813A-BDC7-B137-8B918C47FFA0}"/>
          </ac:spMkLst>
        </pc:spChg>
        <pc:spChg chg="add mod">
          <ac:chgData name="João Silva" userId="c9b05c06-a82d-4ed7-bc31-2590eed0520e" providerId="ADAL" clId="{AEBFD373-2C61-4899-A6F0-AAEDB3EA689C}" dt="2022-12-31T11:54:41.524" v="16138" actId="1076"/>
          <ac:spMkLst>
            <pc:docMk/>
            <pc:sldMk cId="545450852" sldId="263"/>
            <ac:spMk id="53" creationId="{17F67B43-66F7-131E-3093-FA78516018CE}"/>
          </ac:spMkLst>
        </pc:spChg>
        <pc:spChg chg="add mod">
          <ac:chgData name="João Silva" userId="c9b05c06-a82d-4ed7-bc31-2590eed0520e" providerId="ADAL" clId="{AEBFD373-2C61-4899-A6F0-AAEDB3EA689C}" dt="2022-12-31T11:20:39.248" v="14715" actId="1076"/>
          <ac:spMkLst>
            <pc:docMk/>
            <pc:sldMk cId="545450852" sldId="263"/>
            <ac:spMk id="58" creationId="{A8A5FD0E-584E-57DC-09CB-24B7D8D06775}"/>
          </ac:spMkLst>
        </pc:spChg>
        <pc:spChg chg="add mod">
          <ac:chgData name="João Silva" userId="c9b05c06-a82d-4ed7-bc31-2590eed0520e" providerId="ADAL" clId="{AEBFD373-2C61-4899-A6F0-AAEDB3EA689C}" dt="2022-12-31T11:19:43.543" v="14706" actId="20577"/>
          <ac:spMkLst>
            <pc:docMk/>
            <pc:sldMk cId="545450852" sldId="263"/>
            <ac:spMk id="59" creationId="{8A9C035C-BA44-F335-94EF-AAC7806750F2}"/>
          </ac:spMkLst>
        </pc:spChg>
        <pc:spChg chg="add mod">
          <ac:chgData name="João Silva" userId="c9b05c06-a82d-4ed7-bc31-2590eed0520e" providerId="ADAL" clId="{AEBFD373-2C61-4899-A6F0-AAEDB3EA689C}" dt="2022-12-31T11:27:44.556" v="15186" actId="1076"/>
          <ac:spMkLst>
            <pc:docMk/>
            <pc:sldMk cId="545450852" sldId="263"/>
            <ac:spMk id="60" creationId="{C6F6155F-BF53-6CC0-83DB-7D442E604F25}"/>
          </ac:spMkLst>
        </pc:spChg>
        <pc:spChg chg="add mod">
          <ac:chgData name="João Silva" userId="c9b05c06-a82d-4ed7-bc31-2590eed0520e" providerId="ADAL" clId="{AEBFD373-2C61-4899-A6F0-AAEDB3EA689C}" dt="2022-12-31T11:47:18.861" v="15891" actId="13822"/>
          <ac:spMkLst>
            <pc:docMk/>
            <pc:sldMk cId="545450852" sldId="263"/>
            <ac:spMk id="61" creationId="{67EF3A92-2655-4A0D-7F69-894B1E34C79A}"/>
          </ac:spMkLst>
        </pc:spChg>
        <pc:spChg chg="add mod">
          <ac:chgData name="João Silva" userId="c9b05c06-a82d-4ed7-bc31-2590eed0520e" providerId="ADAL" clId="{AEBFD373-2C61-4899-A6F0-AAEDB3EA689C}" dt="2022-12-31T11:47:15.962" v="15890" actId="13822"/>
          <ac:spMkLst>
            <pc:docMk/>
            <pc:sldMk cId="545450852" sldId="263"/>
            <ac:spMk id="62" creationId="{50D5C515-EEA7-A863-017E-A8A26D31C3BA}"/>
          </ac:spMkLst>
        </pc:spChg>
        <pc:spChg chg="add mod">
          <ac:chgData name="João Silva" userId="c9b05c06-a82d-4ed7-bc31-2590eed0520e" providerId="ADAL" clId="{AEBFD373-2C61-4899-A6F0-AAEDB3EA689C}" dt="2022-12-31T11:41:35.358" v="15466" actId="20577"/>
          <ac:spMkLst>
            <pc:docMk/>
            <pc:sldMk cId="545450852" sldId="263"/>
            <ac:spMk id="63" creationId="{89A3E6AF-80CB-B39E-DD60-B59637563C38}"/>
          </ac:spMkLst>
        </pc:spChg>
        <pc:spChg chg="add mod">
          <ac:chgData name="João Silva" userId="c9b05c06-a82d-4ed7-bc31-2590eed0520e" providerId="ADAL" clId="{AEBFD373-2C61-4899-A6F0-AAEDB3EA689C}" dt="2022-12-31T11:41:06.581" v="15460" actId="20577"/>
          <ac:spMkLst>
            <pc:docMk/>
            <pc:sldMk cId="545450852" sldId="263"/>
            <ac:spMk id="67" creationId="{B6BF24D3-F2D0-B982-7D38-0FE5DA4C4159}"/>
          </ac:spMkLst>
        </pc:spChg>
        <pc:spChg chg="add del mod">
          <ac:chgData name="João Silva" userId="c9b05c06-a82d-4ed7-bc31-2590eed0520e" providerId="ADAL" clId="{AEBFD373-2C61-4899-A6F0-AAEDB3EA689C}" dt="2022-12-31T11:36:15.253" v="15431"/>
          <ac:spMkLst>
            <pc:docMk/>
            <pc:sldMk cId="545450852" sldId="263"/>
            <ac:spMk id="68" creationId="{858CF48B-A5E4-CF87-CA79-99E451639B5E}"/>
          </ac:spMkLst>
        </pc:spChg>
        <pc:spChg chg="add mod">
          <ac:chgData name="João Silva" userId="c9b05c06-a82d-4ed7-bc31-2590eed0520e" providerId="ADAL" clId="{AEBFD373-2C61-4899-A6F0-AAEDB3EA689C}" dt="2022-12-31T11:36:21.516" v="15433" actId="571"/>
          <ac:spMkLst>
            <pc:docMk/>
            <pc:sldMk cId="545450852" sldId="263"/>
            <ac:spMk id="69" creationId="{7054A67A-6149-BA24-FDDF-409B903F16AA}"/>
          </ac:spMkLst>
        </pc:spChg>
        <pc:spChg chg="add mod">
          <ac:chgData name="João Silva" userId="c9b05c06-a82d-4ed7-bc31-2590eed0520e" providerId="ADAL" clId="{AEBFD373-2C61-4899-A6F0-AAEDB3EA689C}" dt="2022-12-31T11:36:21.516" v="15433" actId="571"/>
          <ac:spMkLst>
            <pc:docMk/>
            <pc:sldMk cId="545450852" sldId="263"/>
            <ac:spMk id="70" creationId="{B5CCD8B8-12BE-55FD-43C4-595B2E2D27E0}"/>
          </ac:spMkLst>
        </pc:spChg>
        <pc:spChg chg="add mod">
          <ac:chgData name="João Silva" userId="c9b05c06-a82d-4ed7-bc31-2590eed0520e" providerId="ADAL" clId="{AEBFD373-2C61-4899-A6F0-AAEDB3EA689C}" dt="2022-12-31T11:41:13.846" v="15461" actId="207"/>
          <ac:spMkLst>
            <pc:docMk/>
            <pc:sldMk cId="545450852" sldId="263"/>
            <ac:spMk id="71" creationId="{46514C40-1CDC-D1DC-890D-8AB11836CF1E}"/>
          </ac:spMkLst>
        </pc:spChg>
        <pc:spChg chg="add mod">
          <ac:chgData name="João Silva" userId="c9b05c06-a82d-4ed7-bc31-2590eed0520e" providerId="ADAL" clId="{AEBFD373-2C61-4899-A6F0-AAEDB3EA689C}" dt="2022-12-31T11:41:23.712" v="15462" actId="207"/>
          <ac:spMkLst>
            <pc:docMk/>
            <pc:sldMk cId="545450852" sldId="263"/>
            <ac:spMk id="72" creationId="{C42F2B6F-7ACE-6DD6-2EE9-4763F58AF3B3}"/>
          </ac:spMkLst>
        </pc:spChg>
        <pc:spChg chg="add mod">
          <ac:chgData name="João Silva" userId="c9b05c06-a82d-4ed7-bc31-2590eed0520e" providerId="ADAL" clId="{AEBFD373-2C61-4899-A6F0-AAEDB3EA689C}" dt="2022-12-31T11:37:13.672" v="15440" actId="571"/>
          <ac:spMkLst>
            <pc:docMk/>
            <pc:sldMk cId="545450852" sldId="263"/>
            <ac:spMk id="73" creationId="{1EB3EF67-D810-2B6F-B4D8-76DFCCC189A4}"/>
          </ac:spMkLst>
        </pc:spChg>
        <pc:spChg chg="add mod">
          <ac:chgData name="João Silva" userId="c9b05c06-a82d-4ed7-bc31-2590eed0520e" providerId="ADAL" clId="{AEBFD373-2C61-4899-A6F0-AAEDB3EA689C}" dt="2022-12-31T11:37:13.672" v="15440" actId="571"/>
          <ac:spMkLst>
            <pc:docMk/>
            <pc:sldMk cId="545450852" sldId="263"/>
            <ac:spMk id="74" creationId="{E4F960B6-C29B-B73F-D25F-F03F6F8D6BA7}"/>
          </ac:spMkLst>
        </pc:spChg>
        <pc:spChg chg="add mod">
          <ac:chgData name="João Silva" userId="c9b05c06-a82d-4ed7-bc31-2590eed0520e" providerId="ADAL" clId="{AEBFD373-2C61-4899-A6F0-AAEDB3EA689C}" dt="2022-12-31T11:41:46.824" v="15467" actId="207"/>
          <ac:spMkLst>
            <pc:docMk/>
            <pc:sldMk cId="545450852" sldId="263"/>
            <ac:spMk id="75" creationId="{6B38608E-03AA-3F67-3FED-AEB7EA4E514F}"/>
          </ac:spMkLst>
        </pc:spChg>
        <pc:spChg chg="add mod">
          <ac:chgData name="João Silva" userId="c9b05c06-a82d-4ed7-bc31-2590eed0520e" providerId="ADAL" clId="{AEBFD373-2C61-4899-A6F0-AAEDB3EA689C}" dt="2022-12-31T11:41:57.451" v="15468" actId="207"/>
          <ac:spMkLst>
            <pc:docMk/>
            <pc:sldMk cId="545450852" sldId="263"/>
            <ac:spMk id="76" creationId="{7605E904-58FC-DDA9-DA85-9BC7521A32E1}"/>
          </ac:spMkLst>
        </pc:spChg>
        <pc:spChg chg="add mod">
          <ac:chgData name="João Silva" userId="c9b05c06-a82d-4ed7-bc31-2590eed0520e" providerId="ADAL" clId="{AEBFD373-2C61-4899-A6F0-AAEDB3EA689C}" dt="2022-12-31T11:42:53.455" v="15481" actId="20577"/>
          <ac:spMkLst>
            <pc:docMk/>
            <pc:sldMk cId="545450852" sldId="263"/>
            <ac:spMk id="77" creationId="{FD3B3028-FE17-2A38-B0C8-79E42BF0AAD0}"/>
          </ac:spMkLst>
        </pc:spChg>
        <pc:spChg chg="add mod">
          <ac:chgData name="João Silva" userId="c9b05c06-a82d-4ed7-bc31-2590eed0520e" providerId="ADAL" clId="{AEBFD373-2C61-4899-A6F0-AAEDB3EA689C}" dt="2022-12-31T11:50:33.722" v="15911" actId="1076"/>
          <ac:spMkLst>
            <pc:docMk/>
            <pc:sldMk cId="545450852" sldId="263"/>
            <ac:spMk id="78" creationId="{8F157733-A0FC-4360-46AF-ADC019A74F64}"/>
          </ac:spMkLst>
        </pc:spChg>
        <pc:spChg chg="add del mod">
          <ac:chgData name="João Silva" userId="c9b05c06-a82d-4ed7-bc31-2590eed0520e" providerId="ADAL" clId="{AEBFD373-2C61-4899-A6F0-AAEDB3EA689C}" dt="2022-12-31T11:48:33.835" v="15899" actId="14100"/>
          <ac:spMkLst>
            <pc:docMk/>
            <pc:sldMk cId="545450852" sldId="263"/>
            <ac:spMk id="79" creationId="{FA7E7257-FF7B-26B3-88BF-FD19B270208C}"/>
          </ac:spMkLst>
        </pc:spChg>
        <pc:spChg chg="add mod">
          <ac:chgData name="João Silva" userId="c9b05c06-a82d-4ed7-bc31-2590eed0520e" providerId="ADAL" clId="{AEBFD373-2C61-4899-A6F0-AAEDB3EA689C}" dt="2022-12-31T11:48:37.991" v="15900" actId="571"/>
          <ac:spMkLst>
            <pc:docMk/>
            <pc:sldMk cId="545450852" sldId="263"/>
            <ac:spMk id="80" creationId="{E0D435B8-2053-766F-D9A1-4369EC1FA497}"/>
          </ac:spMkLst>
        </pc:spChg>
        <pc:spChg chg="add mod">
          <ac:chgData name="João Silva" userId="c9b05c06-a82d-4ed7-bc31-2590eed0520e" providerId="ADAL" clId="{AEBFD373-2C61-4899-A6F0-AAEDB3EA689C}" dt="2022-12-31T11:49:26.038" v="15905" actId="14100"/>
          <ac:spMkLst>
            <pc:docMk/>
            <pc:sldMk cId="545450852" sldId="263"/>
            <ac:spMk id="81" creationId="{7DF99010-20B8-5050-4E3F-275E21D85ED7}"/>
          </ac:spMkLst>
        </pc:spChg>
        <pc:spChg chg="add mod">
          <ac:chgData name="João Silva" userId="c9b05c06-a82d-4ed7-bc31-2590eed0520e" providerId="ADAL" clId="{AEBFD373-2C61-4899-A6F0-AAEDB3EA689C}" dt="2022-12-31T11:49:51.239" v="15907" actId="571"/>
          <ac:spMkLst>
            <pc:docMk/>
            <pc:sldMk cId="545450852" sldId="263"/>
            <ac:spMk id="82" creationId="{AD9BC2DE-5710-C7DA-BE74-72379F750AE5}"/>
          </ac:spMkLst>
        </pc:spChg>
        <pc:spChg chg="add mod">
          <ac:chgData name="João Silva" userId="c9b05c06-a82d-4ed7-bc31-2590eed0520e" providerId="ADAL" clId="{AEBFD373-2C61-4899-A6F0-AAEDB3EA689C}" dt="2022-12-31T11:49:51.239" v="15907" actId="571"/>
          <ac:spMkLst>
            <pc:docMk/>
            <pc:sldMk cId="545450852" sldId="263"/>
            <ac:spMk id="83" creationId="{0502240E-A51F-D7F4-5C0E-F7418310549A}"/>
          </ac:spMkLst>
        </pc:spChg>
        <pc:spChg chg="add mod">
          <ac:chgData name="João Silva" userId="c9b05c06-a82d-4ed7-bc31-2590eed0520e" providerId="ADAL" clId="{AEBFD373-2C61-4899-A6F0-AAEDB3EA689C}" dt="2022-12-31T11:50:06.136" v="15908" actId="571"/>
          <ac:spMkLst>
            <pc:docMk/>
            <pc:sldMk cId="545450852" sldId="263"/>
            <ac:spMk id="84" creationId="{7C6BBCEB-37DD-A8E0-9C34-80692A8D4C1F}"/>
          </ac:spMkLst>
        </pc:spChg>
        <pc:spChg chg="add mod">
          <ac:chgData name="João Silva" userId="c9b05c06-a82d-4ed7-bc31-2590eed0520e" providerId="ADAL" clId="{AEBFD373-2C61-4899-A6F0-AAEDB3EA689C}" dt="2022-12-31T11:51:05.178" v="15921" actId="20577"/>
          <ac:spMkLst>
            <pc:docMk/>
            <pc:sldMk cId="545450852" sldId="263"/>
            <ac:spMk id="85" creationId="{03EB3B29-E649-2BB0-2E9D-D61C406A080E}"/>
          </ac:spMkLst>
        </pc:spChg>
        <pc:spChg chg="add mod">
          <ac:chgData name="João Silva" userId="c9b05c06-a82d-4ed7-bc31-2590eed0520e" providerId="ADAL" clId="{AEBFD373-2C61-4899-A6F0-AAEDB3EA689C}" dt="2022-12-31T11:52:18.073" v="16115" actId="20577"/>
          <ac:spMkLst>
            <pc:docMk/>
            <pc:sldMk cId="545450852" sldId="263"/>
            <ac:spMk id="86" creationId="{F9CA9FE5-F90A-212C-3473-C8AC31AB5435}"/>
          </ac:spMkLst>
        </pc:spChg>
        <pc:spChg chg="add mod">
          <ac:chgData name="João Silva" userId="c9b05c06-a82d-4ed7-bc31-2590eed0520e" providerId="ADAL" clId="{AEBFD373-2C61-4899-A6F0-AAEDB3EA689C}" dt="2022-12-31T11:52:35.153" v="16116" actId="571"/>
          <ac:spMkLst>
            <pc:docMk/>
            <pc:sldMk cId="545450852" sldId="263"/>
            <ac:spMk id="87" creationId="{C3057CD5-FA35-AC14-5FBB-CC7E04FE123D}"/>
          </ac:spMkLst>
        </pc:spChg>
        <pc:spChg chg="add mod">
          <ac:chgData name="João Silva" userId="c9b05c06-a82d-4ed7-bc31-2590eed0520e" providerId="ADAL" clId="{AEBFD373-2C61-4899-A6F0-AAEDB3EA689C}" dt="2022-12-31T11:52:44.195" v="16117" actId="571"/>
          <ac:spMkLst>
            <pc:docMk/>
            <pc:sldMk cId="545450852" sldId="263"/>
            <ac:spMk id="88" creationId="{A98FBE97-BA9C-C01F-D738-D1C358AA2DF9}"/>
          </ac:spMkLst>
        </pc:spChg>
        <pc:spChg chg="add mod">
          <ac:chgData name="João Silva" userId="c9b05c06-a82d-4ed7-bc31-2590eed0520e" providerId="ADAL" clId="{AEBFD373-2C61-4899-A6F0-AAEDB3EA689C}" dt="2022-12-31T11:53:00.193" v="16118" actId="571"/>
          <ac:spMkLst>
            <pc:docMk/>
            <pc:sldMk cId="545450852" sldId="263"/>
            <ac:spMk id="89" creationId="{37C9B902-F69F-A4DA-7439-CC3EC7644E8C}"/>
          </ac:spMkLst>
        </pc:spChg>
        <pc:spChg chg="add mod">
          <ac:chgData name="João Silva" userId="c9b05c06-a82d-4ed7-bc31-2590eed0520e" providerId="ADAL" clId="{AEBFD373-2C61-4899-A6F0-AAEDB3EA689C}" dt="2022-12-31T11:53:04.777" v="16119" actId="571"/>
          <ac:spMkLst>
            <pc:docMk/>
            <pc:sldMk cId="545450852" sldId="263"/>
            <ac:spMk id="90" creationId="{6200E17C-12D9-2AAD-640D-769A7C4F2248}"/>
          </ac:spMkLst>
        </pc:spChg>
        <pc:spChg chg="add mod">
          <ac:chgData name="João Silva" userId="c9b05c06-a82d-4ed7-bc31-2590eed0520e" providerId="ADAL" clId="{AEBFD373-2C61-4899-A6F0-AAEDB3EA689C}" dt="2023-01-01T21:20:59.833" v="22371" actId="1076"/>
          <ac:spMkLst>
            <pc:docMk/>
            <pc:sldMk cId="545450852" sldId="263"/>
            <ac:spMk id="91" creationId="{B9C31C53-6C2D-4838-27C8-7BA80C038B05}"/>
          </ac:spMkLst>
        </pc:spChg>
        <pc:spChg chg="add mod">
          <ac:chgData name="João Silva" userId="c9b05c06-a82d-4ed7-bc31-2590eed0520e" providerId="ADAL" clId="{AEBFD373-2C61-4899-A6F0-AAEDB3EA689C}" dt="2022-12-31T11:54:48.106" v="16140" actId="571"/>
          <ac:spMkLst>
            <pc:docMk/>
            <pc:sldMk cId="545450852" sldId="263"/>
            <ac:spMk id="92" creationId="{0DF4377C-AFAA-7E52-3A17-A0F7AEC0196F}"/>
          </ac:spMkLst>
        </pc:spChg>
        <pc:spChg chg="add mod">
          <ac:chgData name="João Silva" userId="c9b05c06-a82d-4ed7-bc31-2590eed0520e" providerId="ADAL" clId="{AEBFD373-2C61-4899-A6F0-AAEDB3EA689C}" dt="2022-12-31T11:54:48.106" v="16140" actId="571"/>
          <ac:spMkLst>
            <pc:docMk/>
            <pc:sldMk cId="545450852" sldId="263"/>
            <ac:spMk id="93" creationId="{AEDB41C7-F5DB-89A4-98C5-BA4E3BBAACF2}"/>
          </ac:spMkLst>
        </pc:spChg>
        <pc:spChg chg="add mod">
          <ac:chgData name="João Silva" userId="c9b05c06-a82d-4ed7-bc31-2590eed0520e" providerId="ADAL" clId="{AEBFD373-2C61-4899-A6F0-AAEDB3EA689C}" dt="2023-01-01T21:20:55.185" v="22370" actId="14100"/>
          <ac:spMkLst>
            <pc:docMk/>
            <pc:sldMk cId="545450852" sldId="263"/>
            <ac:spMk id="94" creationId="{CE590C79-DE40-866C-09F0-CBA5DCF491BB}"/>
          </ac:spMkLst>
        </pc:spChg>
        <pc:cxnChg chg="add del mod">
          <ac:chgData name="João Silva" userId="c9b05c06-a82d-4ed7-bc31-2590eed0520e" providerId="ADAL" clId="{AEBFD373-2C61-4899-A6F0-AAEDB3EA689C}" dt="2022-12-31T10:59:27.092" v="14331" actId="478"/>
          <ac:cxnSpMkLst>
            <pc:docMk/>
            <pc:sldMk cId="545450852" sldId="263"/>
            <ac:cxnSpMk id="10" creationId="{78E4086A-0236-CB50-B5A6-C41C168FF971}"/>
          </ac:cxnSpMkLst>
        </pc:cxnChg>
        <pc:cxnChg chg="add mod">
          <ac:chgData name="João Silva" userId="c9b05c06-a82d-4ed7-bc31-2590eed0520e" providerId="ADAL" clId="{AEBFD373-2C61-4899-A6F0-AAEDB3EA689C}" dt="2022-12-31T11:34:26.624" v="15211" actId="1076"/>
          <ac:cxnSpMkLst>
            <pc:docMk/>
            <pc:sldMk cId="545450852" sldId="263"/>
            <ac:cxnSpMk id="55" creationId="{6DE71A54-23E6-0218-BD44-A99BC5163FBA}"/>
          </ac:cxnSpMkLst>
        </pc:cxnChg>
        <pc:cxnChg chg="add mod">
          <ac:chgData name="João Silva" userId="c9b05c06-a82d-4ed7-bc31-2590eed0520e" providerId="ADAL" clId="{AEBFD373-2C61-4899-A6F0-AAEDB3EA689C}" dt="2022-12-31T11:34:34.789" v="15213" actId="1076"/>
          <ac:cxnSpMkLst>
            <pc:docMk/>
            <pc:sldMk cId="545450852" sldId="263"/>
            <ac:cxnSpMk id="64" creationId="{3055075A-F77C-FDBC-D1C7-46EA7E8E8F07}"/>
          </ac:cxnSpMkLst>
        </pc:cxnChg>
        <pc:cxnChg chg="add del mod">
          <ac:chgData name="João Silva" userId="c9b05c06-a82d-4ed7-bc31-2590eed0520e" providerId="ADAL" clId="{AEBFD373-2C61-4899-A6F0-AAEDB3EA689C}" dt="2022-12-31T11:34:44.781" v="15215"/>
          <ac:cxnSpMkLst>
            <pc:docMk/>
            <pc:sldMk cId="545450852" sldId="263"/>
            <ac:cxnSpMk id="65" creationId="{0AAB3A37-1B11-DABF-1B5D-7CD32E2E185C}"/>
          </ac:cxnSpMkLst>
        </pc:cxnChg>
        <pc:cxnChg chg="add del mod">
          <ac:chgData name="João Silva" userId="c9b05c06-a82d-4ed7-bc31-2590eed0520e" providerId="ADAL" clId="{AEBFD373-2C61-4899-A6F0-AAEDB3EA689C}" dt="2022-12-31T11:34:48.017" v="15217"/>
          <ac:cxnSpMkLst>
            <pc:docMk/>
            <pc:sldMk cId="545450852" sldId="263"/>
            <ac:cxnSpMk id="66" creationId="{465D2096-5054-107C-5678-3B62CB2D2F58}"/>
          </ac:cxnSpMkLst>
        </pc:cxnChg>
      </pc:sldChg>
      <pc:sldChg chg="addSp delSp modSp new mod">
        <pc:chgData name="João Silva" userId="c9b05c06-a82d-4ed7-bc31-2590eed0520e" providerId="ADAL" clId="{AEBFD373-2C61-4899-A6F0-AAEDB3EA689C}" dt="2023-01-01T21:17:44.332" v="22364" actId="2711"/>
        <pc:sldMkLst>
          <pc:docMk/>
          <pc:sldMk cId="546609595" sldId="264"/>
        </pc:sldMkLst>
        <pc:spChg chg="mod">
          <ac:chgData name="João Silva" userId="c9b05c06-a82d-4ed7-bc31-2590eed0520e" providerId="ADAL" clId="{AEBFD373-2C61-4899-A6F0-AAEDB3EA689C}" dt="2023-01-01T19:19:35.533" v="17806" actId="1076"/>
          <ac:spMkLst>
            <pc:docMk/>
            <pc:sldMk cId="546609595" sldId="264"/>
            <ac:spMk id="2" creationId="{C7B6F247-52CA-DAE8-03A9-E3EA04DC2BFD}"/>
          </ac:spMkLst>
        </pc:spChg>
        <pc:spChg chg="del mod">
          <ac:chgData name="João Silva" userId="c9b05c06-a82d-4ed7-bc31-2590eed0520e" providerId="ADAL" clId="{AEBFD373-2C61-4899-A6F0-AAEDB3EA689C}" dt="2023-01-01T19:25:04.287" v="18268" actId="478"/>
          <ac:spMkLst>
            <pc:docMk/>
            <pc:sldMk cId="546609595" sldId="264"/>
            <ac:spMk id="3" creationId="{3F92245E-32FB-7005-DEF2-4AC0FE48B309}"/>
          </ac:spMkLst>
        </pc:spChg>
        <pc:spChg chg="del">
          <ac:chgData name="João Silva" userId="c9b05c06-a82d-4ed7-bc31-2590eed0520e" providerId="ADAL" clId="{AEBFD373-2C61-4899-A6F0-AAEDB3EA689C}" dt="2023-01-01T19:25:04.287" v="18268" actId="478"/>
          <ac:spMkLst>
            <pc:docMk/>
            <pc:sldMk cId="546609595" sldId="264"/>
            <ac:spMk id="4" creationId="{D7A8D3E3-331D-0129-6676-28C0A256C6D7}"/>
          </ac:spMkLst>
        </pc:spChg>
        <pc:spChg chg="del mod">
          <ac:chgData name="João Silva" userId="c9b05c06-a82d-4ed7-bc31-2590eed0520e" providerId="ADAL" clId="{AEBFD373-2C61-4899-A6F0-AAEDB3EA689C}" dt="2023-01-01T19:25:04.287" v="18268" actId="478"/>
          <ac:spMkLst>
            <pc:docMk/>
            <pc:sldMk cId="546609595" sldId="264"/>
            <ac:spMk id="5" creationId="{93266C44-7D18-7AEE-C28D-9AAC9315F08D}"/>
          </ac:spMkLst>
        </pc:spChg>
        <pc:spChg chg="del">
          <ac:chgData name="João Silva" userId="c9b05c06-a82d-4ed7-bc31-2590eed0520e" providerId="ADAL" clId="{AEBFD373-2C61-4899-A6F0-AAEDB3EA689C}" dt="2023-01-01T19:25:04.287" v="18268" actId="478"/>
          <ac:spMkLst>
            <pc:docMk/>
            <pc:sldMk cId="546609595" sldId="264"/>
            <ac:spMk id="6" creationId="{63CAD5C1-91BC-5C2E-D885-819A0056DE6F}"/>
          </ac:spMkLst>
        </pc:spChg>
        <pc:spChg chg="add del mod">
          <ac:chgData name="João Silva" userId="c9b05c06-a82d-4ed7-bc31-2590eed0520e" providerId="ADAL" clId="{AEBFD373-2C61-4899-A6F0-AAEDB3EA689C}" dt="2023-01-01T19:20:32.191" v="17809"/>
          <ac:spMkLst>
            <pc:docMk/>
            <pc:sldMk cId="546609595" sldId="264"/>
            <ac:spMk id="7" creationId="{2F77AE82-9D53-8F91-9CCB-51028CCBA21C}"/>
          </ac:spMkLst>
        </pc:spChg>
        <pc:spChg chg="add del mod">
          <ac:chgData name="João Silva" userId="c9b05c06-a82d-4ed7-bc31-2590eed0520e" providerId="ADAL" clId="{AEBFD373-2C61-4899-A6F0-AAEDB3EA689C}" dt="2023-01-01T20:52:56.911" v="21985" actId="1076"/>
          <ac:spMkLst>
            <pc:docMk/>
            <pc:sldMk cId="546609595" sldId="264"/>
            <ac:spMk id="8" creationId="{0A815AE8-7855-7165-468E-E2D71DC03F59}"/>
          </ac:spMkLst>
        </pc:spChg>
        <pc:spChg chg="add del mod">
          <ac:chgData name="João Silva" userId="c9b05c06-a82d-4ed7-bc31-2590eed0520e" providerId="ADAL" clId="{AEBFD373-2C61-4899-A6F0-AAEDB3EA689C}" dt="2023-01-01T19:29:38.933" v="18390" actId="767"/>
          <ac:spMkLst>
            <pc:docMk/>
            <pc:sldMk cId="546609595" sldId="264"/>
            <ac:spMk id="10" creationId="{7A5D60D5-5B49-AEB3-F124-C340769236C7}"/>
          </ac:spMkLst>
        </pc:spChg>
        <pc:spChg chg="add mod">
          <ac:chgData name="João Silva" userId="c9b05c06-a82d-4ed7-bc31-2590eed0520e" providerId="ADAL" clId="{AEBFD373-2C61-4899-A6F0-AAEDB3EA689C}" dt="2023-01-01T19:48:02.583" v="19620" actId="1076"/>
          <ac:spMkLst>
            <pc:docMk/>
            <pc:sldMk cId="546609595" sldId="264"/>
            <ac:spMk id="12" creationId="{8A5AA3D8-350B-B5C7-B0C1-BA3373A6F877}"/>
          </ac:spMkLst>
        </pc:spChg>
        <pc:spChg chg="add mod">
          <ac:chgData name="João Silva" userId="c9b05c06-a82d-4ed7-bc31-2590eed0520e" providerId="ADAL" clId="{AEBFD373-2C61-4899-A6F0-AAEDB3EA689C}" dt="2023-01-01T19:44:10.452" v="19521" actId="14100"/>
          <ac:spMkLst>
            <pc:docMk/>
            <pc:sldMk cId="546609595" sldId="264"/>
            <ac:spMk id="13" creationId="{68C6A93E-DD99-3FE4-37DE-22056C7E3F2E}"/>
          </ac:spMkLst>
        </pc:spChg>
        <pc:spChg chg="add del">
          <ac:chgData name="João Silva" userId="c9b05c06-a82d-4ed7-bc31-2590eed0520e" providerId="ADAL" clId="{AEBFD373-2C61-4899-A6F0-AAEDB3EA689C}" dt="2023-01-01T19:45:07.473" v="19532" actId="22"/>
          <ac:spMkLst>
            <pc:docMk/>
            <pc:sldMk cId="546609595" sldId="264"/>
            <ac:spMk id="15" creationId="{41A1659C-0185-533C-049F-64D86AFCBE3C}"/>
          </ac:spMkLst>
        </pc:spChg>
        <pc:spChg chg="add mod">
          <ac:chgData name="João Silva" userId="c9b05c06-a82d-4ed7-bc31-2590eed0520e" providerId="ADAL" clId="{AEBFD373-2C61-4899-A6F0-AAEDB3EA689C}" dt="2023-01-01T19:45:20.628" v="19540" actId="14100"/>
          <ac:spMkLst>
            <pc:docMk/>
            <pc:sldMk cId="546609595" sldId="264"/>
            <ac:spMk id="16" creationId="{98E5026E-E07B-8D6A-694D-C80DA71663FA}"/>
          </ac:spMkLst>
        </pc:spChg>
        <pc:spChg chg="add del mod">
          <ac:chgData name="João Silva" userId="c9b05c06-a82d-4ed7-bc31-2590eed0520e" providerId="ADAL" clId="{AEBFD373-2C61-4899-A6F0-AAEDB3EA689C}" dt="2023-01-01T19:58:16.468" v="20172" actId="478"/>
          <ac:spMkLst>
            <pc:docMk/>
            <pc:sldMk cId="546609595" sldId="264"/>
            <ac:spMk id="19" creationId="{46904B7C-61E9-0B66-D74E-DE7A8E6B2E57}"/>
          </ac:spMkLst>
        </pc:spChg>
        <pc:spChg chg="add mod">
          <ac:chgData name="João Silva" userId="c9b05c06-a82d-4ed7-bc31-2590eed0520e" providerId="ADAL" clId="{AEBFD373-2C61-4899-A6F0-AAEDB3EA689C}" dt="2023-01-01T20:03:25.194" v="20292" actId="1076"/>
          <ac:spMkLst>
            <pc:docMk/>
            <pc:sldMk cId="546609595" sldId="264"/>
            <ac:spMk id="20" creationId="{37A0E3AE-D261-F1BE-CB38-947E761A6D28}"/>
          </ac:spMkLst>
        </pc:spChg>
        <pc:spChg chg="add del mod">
          <ac:chgData name="João Silva" userId="c9b05c06-a82d-4ed7-bc31-2590eed0520e" providerId="ADAL" clId="{AEBFD373-2C61-4899-A6F0-AAEDB3EA689C}" dt="2023-01-01T20:01:58.481" v="20267"/>
          <ac:spMkLst>
            <pc:docMk/>
            <pc:sldMk cId="546609595" sldId="264"/>
            <ac:spMk id="22" creationId="{FF30D83E-40A7-F6C5-5175-85F74C1A255E}"/>
          </ac:spMkLst>
        </pc:spChg>
        <pc:spChg chg="add mod">
          <ac:chgData name="João Silva" userId="c9b05c06-a82d-4ed7-bc31-2590eed0520e" providerId="ADAL" clId="{AEBFD373-2C61-4899-A6F0-AAEDB3EA689C}" dt="2023-01-01T21:16:55.507" v="22363" actId="20577"/>
          <ac:spMkLst>
            <pc:docMk/>
            <pc:sldMk cId="546609595" sldId="264"/>
            <ac:spMk id="23" creationId="{19A34279-C07E-0C49-6FF5-ADD5472232E0}"/>
          </ac:spMkLst>
        </pc:spChg>
        <pc:spChg chg="add mod">
          <ac:chgData name="João Silva" userId="c9b05c06-a82d-4ed7-bc31-2590eed0520e" providerId="ADAL" clId="{AEBFD373-2C61-4899-A6F0-AAEDB3EA689C}" dt="2023-01-01T20:46:56.140" v="21693" actId="1076"/>
          <ac:spMkLst>
            <pc:docMk/>
            <pc:sldMk cId="546609595" sldId="264"/>
            <ac:spMk id="25" creationId="{9710E13E-AFF0-8A6A-3C40-D97D1F0C573D}"/>
          </ac:spMkLst>
        </pc:spChg>
        <pc:spChg chg="add mod">
          <ac:chgData name="João Silva" userId="c9b05c06-a82d-4ed7-bc31-2590eed0520e" providerId="ADAL" clId="{AEBFD373-2C61-4899-A6F0-AAEDB3EA689C}" dt="2023-01-01T20:49:03.148" v="21728" actId="1076"/>
          <ac:spMkLst>
            <pc:docMk/>
            <pc:sldMk cId="546609595" sldId="264"/>
            <ac:spMk id="26" creationId="{CD3252B4-ADBE-D98C-CA26-A83DDBFD269F}"/>
          </ac:spMkLst>
        </pc:spChg>
        <pc:spChg chg="add mod">
          <ac:chgData name="João Silva" userId="c9b05c06-a82d-4ed7-bc31-2590eed0520e" providerId="ADAL" clId="{AEBFD373-2C61-4899-A6F0-AAEDB3EA689C}" dt="2023-01-01T20:48:55.807" v="21724" actId="1076"/>
          <ac:spMkLst>
            <pc:docMk/>
            <pc:sldMk cId="546609595" sldId="264"/>
            <ac:spMk id="27" creationId="{F8B1FA84-CB06-8813-9A73-CEF1A70CF747}"/>
          </ac:spMkLst>
        </pc:spChg>
        <pc:spChg chg="add mod">
          <ac:chgData name="João Silva" userId="c9b05c06-a82d-4ed7-bc31-2590eed0520e" providerId="ADAL" clId="{AEBFD373-2C61-4899-A6F0-AAEDB3EA689C}" dt="2023-01-01T20:49:09.340" v="21729" actId="1076"/>
          <ac:spMkLst>
            <pc:docMk/>
            <pc:sldMk cId="546609595" sldId="264"/>
            <ac:spMk id="28" creationId="{F2AFF565-22AC-379A-06CE-C69A1B5F81B9}"/>
          </ac:spMkLst>
        </pc:spChg>
        <pc:spChg chg="add del mod">
          <ac:chgData name="João Silva" userId="c9b05c06-a82d-4ed7-bc31-2590eed0520e" providerId="ADAL" clId="{AEBFD373-2C61-4899-A6F0-AAEDB3EA689C}" dt="2023-01-01T20:09:43.441" v="20444"/>
          <ac:spMkLst>
            <pc:docMk/>
            <pc:sldMk cId="546609595" sldId="264"/>
            <ac:spMk id="29" creationId="{31CC453A-F075-2BEF-26CC-E7CC853D1328}"/>
          </ac:spMkLst>
        </pc:spChg>
        <pc:spChg chg="add mod">
          <ac:chgData name="João Silva" userId="c9b05c06-a82d-4ed7-bc31-2590eed0520e" providerId="ADAL" clId="{AEBFD373-2C61-4899-A6F0-AAEDB3EA689C}" dt="2023-01-01T21:17:44.332" v="22364" actId="2711"/>
          <ac:spMkLst>
            <pc:docMk/>
            <pc:sldMk cId="546609595" sldId="264"/>
            <ac:spMk id="30" creationId="{1005DF88-C083-C222-B47B-3AE5604468F4}"/>
          </ac:spMkLst>
        </pc:spChg>
        <pc:graphicFrameChg chg="add del mod">
          <ac:chgData name="João Silva" userId="c9b05c06-a82d-4ed7-bc31-2590eed0520e" providerId="ADAL" clId="{AEBFD373-2C61-4899-A6F0-AAEDB3EA689C}" dt="2023-01-01T19:36:50.038" v="19011" actId="478"/>
          <ac:graphicFrameMkLst>
            <pc:docMk/>
            <pc:sldMk cId="546609595" sldId="264"/>
            <ac:graphicFrameMk id="9" creationId="{00DA4E11-E36F-A256-8710-B993FC7BA039}"/>
          </ac:graphicFrameMkLst>
        </pc:graphicFrameChg>
        <pc:graphicFrameChg chg="add mod">
          <ac:chgData name="João Silva" userId="c9b05c06-a82d-4ed7-bc31-2590eed0520e" providerId="ADAL" clId="{AEBFD373-2C61-4899-A6F0-AAEDB3EA689C}" dt="2023-01-01T19:31:07.566" v="18434"/>
          <ac:graphicFrameMkLst>
            <pc:docMk/>
            <pc:sldMk cId="546609595" sldId="264"/>
            <ac:graphicFrameMk id="11" creationId="{BB4B1AFA-1A48-DAFD-8AF1-4AB87F1F7BD2}"/>
          </ac:graphicFrameMkLst>
        </pc:graphicFrameChg>
        <pc:graphicFrameChg chg="add mod">
          <ac:chgData name="João Silva" userId="c9b05c06-a82d-4ed7-bc31-2590eed0520e" providerId="ADAL" clId="{AEBFD373-2C61-4899-A6F0-AAEDB3EA689C}" dt="2023-01-01T20:56:10.841" v="22070" actId="20577"/>
          <ac:graphicFrameMkLst>
            <pc:docMk/>
            <pc:sldMk cId="546609595" sldId="264"/>
            <ac:graphicFrameMk id="17" creationId="{00DA4E11-E36F-A256-8710-B993FC7BA039}"/>
          </ac:graphicFrameMkLst>
        </pc:graphicFrameChg>
        <pc:graphicFrameChg chg="add del mod">
          <ac:chgData name="João Silva" userId="c9b05c06-a82d-4ed7-bc31-2590eed0520e" providerId="ADAL" clId="{AEBFD373-2C61-4899-A6F0-AAEDB3EA689C}" dt="2023-01-01T20:52:12.839" v="21956" actId="478"/>
          <ac:graphicFrameMkLst>
            <pc:docMk/>
            <pc:sldMk cId="546609595" sldId="264"/>
            <ac:graphicFrameMk id="18" creationId="{BB4B1AFA-1A48-DAFD-8AF1-4AB87F1F7BD2}"/>
          </ac:graphicFrameMkLst>
        </pc:graphicFrameChg>
        <pc:graphicFrameChg chg="add mod">
          <ac:chgData name="João Silva" userId="c9b05c06-a82d-4ed7-bc31-2590eed0520e" providerId="ADAL" clId="{AEBFD373-2C61-4899-A6F0-AAEDB3EA689C}" dt="2023-01-01T20:03:30.901" v="20303"/>
          <ac:graphicFrameMkLst>
            <pc:docMk/>
            <pc:sldMk cId="546609595" sldId="264"/>
            <ac:graphicFrameMk id="24" creationId="{BB4B1AFA-1A48-DAFD-8AF1-4AB87F1F7BD2}"/>
          </ac:graphicFrameMkLst>
        </pc:graphicFrameChg>
        <pc:graphicFrameChg chg="add del mod">
          <ac:chgData name="João Silva" userId="c9b05c06-a82d-4ed7-bc31-2590eed0520e" providerId="ADAL" clId="{AEBFD373-2C61-4899-A6F0-AAEDB3EA689C}" dt="2023-01-01T20:54:47.685" v="21988" actId="21"/>
          <ac:graphicFrameMkLst>
            <pc:docMk/>
            <pc:sldMk cId="546609595" sldId="264"/>
            <ac:graphicFrameMk id="39" creationId="{BB4B1AFA-1A48-DAFD-8AF1-4AB87F1F7BD2}"/>
          </ac:graphicFrameMkLst>
        </pc:graphicFrameChg>
        <pc:graphicFrameChg chg="add mod">
          <ac:chgData name="João Silva" userId="c9b05c06-a82d-4ed7-bc31-2590eed0520e" providerId="ADAL" clId="{AEBFD373-2C61-4899-A6F0-AAEDB3EA689C}" dt="2023-01-01T20:56:37.015" v="22079"/>
          <ac:graphicFrameMkLst>
            <pc:docMk/>
            <pc:sldMk cId="546609595" sldId="264"/>
            <ac:graphicFrameMk id="40" creationId="{BB4B1AFA-1A48-DAFD-8AF1-4AB87F1F7BD2}"/>
          </ac:graphicFrameMkLst>
        </pc:graphicFrameChg>
        <pc:picChg chg="add del mod">
          <ac:chgData name="João Silva" userId="c9b05c06-a82d-4ed7-bc31-2590eed0520e" providerId="ADAL" clId="{AEBFD373-2C61-4899-A6F0-AAEDB3EA689C}" dt="2023-01-01T21:05:00.005" v="22220" actId="478"/>
          <ac:picMkLst>
            <pc:docMk/>
            <pc:sldMk cId="546609595" sldId="264"/>
            <ac:picMk id="32" creationId="{D4B8F9C2-E3DA-4B07-0F9C-4772F47DD4EE}"/>
          </ac:picMkLst>
        </pc:picChg>
        <pc:picChg chg="add del mod">
          <ac:chgData name="João Silva" userId="c9b05c06-a82d-4ed7-bc31-2590eed0520e" providerId="ADAL" clId="{AEBFD373-2C61-4899-A6F0-AAEDB3EA689C}" dt="2023-01-01T21:05:01.693" v="22221" actId="478"/>
          <ac:picMkLst>
            <pc:docMk/>
            <pc:sldMk cId="546609595" sldId="264"/>
            <ac:picMk id="34" creationId="{80D86F52-1B35-69E6-0699-418559D4ADDD}"/>
          </ac:picMkLst>
        </pc:picChg>
        <pc:picChg chg="add del mod">
          <ac:chgData name="João Silva" userId="c9b05c06-a82d-4ed7-bc31-2590eed0520e" providerId="ADAL" clId="{AEBFD373-2C61-4899-A6F0-AAEDB3EA689C}" dt="2023-01-01T21:05:02.978" v="22222" actId="478"/>
          <ac:picMkLst>
            <pc:docMk/>
            <pc:sldMk cId="546609595" sldId="264"/>
            <ac:picMk id="36" creationId="{459450BF-1FFA-5741-A65F-4BFAA3290F60}"/>
          </ac:picMkLst>
        </pc:picChg>
        <pc:picChg chg="add del mod">
          <ac:chgData name="João Silva" userId="c9b05c06-a82d-4ed7-bc31-2590eed0520e" providerId="ADAL" clId="{AEBFD373-2C61-4899-A6F0-AAEDB3EA689C}" dt="2023-01-01T21:05:04.424" v="22223" actId="478"/>
          <ac:picMkLst>
            <pc:docMk/>
            <pc:sldMk cId="546609595" sldId="264"/>
            <ac:picMk id="38" creationId="{9B6AD232-2172-677A-2986-8591A035EB5C}"/>
          </ac:picMkLst>
        </pc:picChg>
        <pc:picChg chg="add mod">
          <ac:chgData name="João Silva" userId="c9b05c06-a82d-4ed7-bc31-2590eed0520e" providerId="ADAL" clId="{AEBFD373-2C61-4899-A6F0-AAEDB3EA689C}" dt="2023-01-01T21:06:04.936" v="22232" actId="1076"/>
          <ac:picMkLst>
            <pc:docMk/>
            <pc:sldMk cId="546609595" sldId="264"/>
            <ac:picMk id="42" creationId="{0E66E972-A28F-AD84-3993-A8AF97C2DD98}"/>
          </ac:picMkLst>
        </pc:picChg>
        <pc:picChg chg="add mod">
          <ac:chgData name="João Silva" userId="c9b05c06-a82d-4ed7-bc31-2590eed0520e" providerId="ADAL" clId="{AEBFD373-2C61-4899-A6F0-AAEDB3EA689C}" dt="2023-01-01T21:06:52.093" v="22237" actId="14100"/>
          <ac:picMkLst>
            <pc:docMk/>
            <pc:sldMk cId="546609595" sldId="264"/>
            <ac:picMk id="44" creationId="{B71C36A5-8822-75B0-EA43-CC2F6861CB8A}"/>
          </ac:picMkLst>
        </pc:picChg>
        <pc:picChg chg="add mod">
          <ac:chgData name="João Silva" userId="c9b05c06-a82d-4ed7-bc31-2590eed0520e" providerId="ADAL" clId="{AEBFD373-2C61-4899-A6F0-AAEDB3EA689C}" dt="2023-01-01T21:10:17.439" v="22247" actId="1076"/>
          <ac:picMkLst>
            <pc:docMk/>
            <pc:sldMk cId="546609595" sldId="264"/>
            <ac:picMk id="46" creationId="{0E4A1B5A-7FD5-12F9-8012-4840FB35DA48}"/>
          </ac:picMkLst>
        </pc:picChg>
        <pc:picChg chg="add mod">
          <ac:chgData name="João Silva" userId="c9b05c06-a82d-4ed7-bc31-2590eed0520e" providerId="ADAL" clId="{AEBFD373-2C61-4899-A6F0-AAEDB3EA689C}" dt="2023-01-01T21:13:12.812" v="22254" actId="1076"/>
          <ac:picMkLst>
            <pc:docMk/>
            <pc:sldMk cId="546609595" sldId="264"/>
            <ac:picMk id="48" creationId="{83BADC70-6511-E670-11DF-F058111F0672}"/>
          </ac:picMkLst>
        </pc:picChg>
        <pc:picChg chg="add del mod">
          <ac:chgData name="João Silva" userId="c9b05c06-a82d-4ed7-bc31-2590eed0520e" providerId="ADAL" clId="{AEBFD373-2C61-4899-A6F0-AAEDB3EA689C}" dt="2023-01-01T19:37:02.367" v="19015"/>
          <ac:picMkLst>
            <pc:docMk/>
            <pc:sldMk cId="546609595" sldId="264"/>
            <ac:picMk id="1025" creationId="{E62603AF-3E90-B0BC-2BF5-BA0C8189CABA}"/>
          </ac:picMkLst>
        </pc:picChg>
        <pc:picChg chg="add del mod">
          <ac:chgData name="João Silva" userId="c9b05c06-a82d-4ed7-bc31-2590eed0520e" providerId="ADAL" clId="{AEBFD373-2C61-4899-A6F0-AAEDB3EA689C}" dt="2023-01-01T19:43:25.360" v="19493"/>
          <ac:picMkLst>
            <pc:docMk/>
            <pc:sldMk cId="546609595" sldId="264"/>
            <ac:picMk id="1026" creationId="{AC38AF1E-A9A5-CC0D-4A39-65F5DA3133D3}"/>
          </ac:picMkLst>
        </pc:picChg>
        <pc:picChg chg="add del mod">
          <ac:chgData name="João Silva" userId="c9b05c06-a82d-4ed7-bc31-2590eed0520e" providerId="ADAL" clId="{AEBFD373-2C61-4899-A6F0-AAEDB3EA689C}" dt="2023-01-01T19:45:46.837" v="19542" actId="478"/>
          <ac:picMkLst>
            <pc:docMk/>
            <pc:sldMk cId="546609595" sldId="264"/>
            <ac:picMk id="1027" creationId="{66D7A942-67CA-F0AE-ECF4-B0E463F1D347}"/>
          </ac:picMkLst>
        </pc:picChg>
        <pc:picChg chg="add del mod">
          <ac:chgData name="João Silva" userId="c9b05c06-a82d-4ed7-bc31-2590eed0520e" providerId="ADAL" clId="{AEBFD373-2C61-4899-A6F0-AAEDB3EA689C}" dt="2023-01-01T19:45:48.223" v="19543" actId="478"/>
          <ac:picMkLst>
            <pc:docMk/>
            <pc:sldMk cId="546609595" sldId="264"/>
            <ac:picMk id="1028" creationId="{1B379460-E191-5FE4-7E3B-BD810A415880}"/>
          </ac:picMkLst>
        </pc:picChg>
      </pc:sldChg>
    </pc:docChg>
  </pc:docChgLst>
  <pc:docChgLst>
    <pc:chgData name="Guest User" userId="S::urn:spo:anon#a34225e2ac407132d33c358de44533371fde653ab607c134a9c0919d82dbab0e::" providerId="AD" clId="Web-{D48377BE-2414-0E16-1D74-CC49B6949EFB}"/>
    <pc:docChg chg="modSld">
      <pc:chgData name="Guest User" userId="S::urn:spo:anon#a34225e2ac407132d33c358de44533371fde653ab607c134a9c0919d82dbab0e::" providerId="AD" clId="Web-{D48377BE-2414-0E16-1D74-CC49B6949EFB}" dt="2023-01-01T20:00:24.478" v="20" actId="1076"/>
      <pc:docMkLst>
        <pc:docMk/>
      </pc:docMkLst>
      <pc:sldChg chg="modSp">
        <pc:chgData name="Guest User" userId="S::urn:spo:anon#a34225e2ac407132d33c358de44533371fde653ab607c134a9c0919d82dbab0e::" providerId="AD" clId="Web-{D48377BE-2414-0E16-1D74-CC49B6949EFB}" dt="2023-01-01T19:54:31.574" v="5" actId="14100"/>
        <pc:sldMkLst>
          <pc:docMk/>
          <pc:sldMk cId="2396036472" sldId="256"/>
        </pc:sldMkLst>
        <pc:spChg chg="mod">
          <ac:chgData name="Guest User" userId="S::urn:spo:anon#a34225e2ac407132d33c358de44533371fde653ab607c134a9c0919d82dbab0e::" providerId="AD" clId="Web-{D48377BE-2414-0E16-1D74-CC49B6949EFB}" dt="2023-01-01T19:54:23.340" v="2" actId="14100"/>
          <ac:spMkLst>
            <pc:docMk/>
            <pc:sldMk cId="2396036472" sldId="256"/>
            <ac:spMk id="12" creationId="{5BC5D66F-8549-8B9D-0BC5-4E54F4ED2FF5}"/>
          </ac:spMkLst>
        </pc:spChg>
        <pc:spChg chg="mod">
          <ac:chgData name="Guest User" userId="S::urn:spo:anon#a34225e2ac407132d33c358de44533371fde653ab607c134a9c0919d82dbab0e::" providerId="AD" clId="Web-{D48377BE-2414-0E16-1D74-CC49B6949EFB}" dt="2023-01-01T19:54:31.574" v="5" actId="14100"/>
          <ac:spMkLst>
            <pc:docMk/>
            <pc:sldMk cId="2396036472" sldId="256"/>
            <ac:spMk id="14" creationId="{5CDB007E-9886-7BE2-3086-41764DAF959A}"/>
          </ac:spMkLst>
        </pc:spChg>
      </pc:sldChg>
      <pc:sldChg chg="modSp">
        <pc:chgData name="Guest User" userId="S::urn:spo:anon#a34225e2ac407132d33c358de44533371fde653ab607c134a9c0919d82dbab0e::" providerId="AD" clId="Web-{D48377BE-2414-0E16-1D74-CC49B6949EFB}" dt="2023-01-01T19:55:53.624" v="19" actId="1076"/>
        <pc:sldMkLst>
          <pc:docMk/>
          <pc:sldMk cId="3695936916" sldId="259"/>
        </pc:sldMkLst>
        <pc:spChg chg="mod">
          <ac:chgData name="Guest User" userId="S::urn:spo:anon#a34225e2ac407132d33c358de44533371fde653ab607c134a9c0919d82dbab0e::" providerId="AD" clId="Web-{D48377BE-2414-0E16-1D74-CC49B6949EFB}" dt="2023-01-01T19:55:37.405" v="16" actId="1076"/>
          <ac:spMkLst>
            <pc:docMk/>
            <pc:sldMk cId="3695936916" sldId="259"/>
            <ac:spMk id="3" creationId="{6F1143A3-E078-BCE7-5CE7-B4819F110664}"/>
          </ac:spMkLst>
        </pc:spChg>
        <pc:spChg chg="mod">
          <ac:chgData name="Guest User" userId="S::urn:spo:anon#a34225e2ac407132d33c358de44533371fde653ab607c134a9c0919d82dbab0e::" providerId="AD" clId="Web-{D48377BE-2414-0E16-1D74-CC49B6949EFB}" dt="2023-01-01T19:55:42.249" v="17" actId="1076"/>
          <ac:spMkLst>
            <pc:docMk/>
            <pc:sldMk cId="3695936916" sldId="259"/>
            <ac:spMk id="6" creationId="{EA490171-1305-0A9C-07A8-F365B78F63DF}"/>
          </ac:spMkLst>
        </pc:spChg>
        <pc:spChg chg="mod">
          <ac:chgData name="Guest User" userId="S::urn:spo:anon#a34225e2ac407132d33c358de44533371fde653ab607c134a9c0919d82dbab0e::" providerId="AD" clId="Web-{D48377BE-2414-0E16-1D74-CC49B6949EFB}" dt="2023-01-01T19:55:49.952" v="18" actId="1076"/>
          <ac:spMkLst>
            <pc:docMk/>
            <pc:sldMk cId="3695936916" sldId="259"/>
            <ac:spMk id="13" creationId="{909CEA0E-1AE6-9039-8164-E06394EA6F9A}"/>
          </ac:spMkLst>
        </pc:spChg>
        <pc:spChg chg="mod">
          <ac:chgData name="Guest User" userId="S::urn:spo:anon#a34225e2ac407132d33c358de44533371fde653ab607c134a9c0919d82dbab0e::" providerId="AD" clId="Web-{D48377BE-2414-0E16-1D74-CC49B6949EFB}" dt="2023-01-01T19:55:53.624" v="19" actId="1076"/>
          <ac:spMkLst>
            <pc:docMk/>
            <pc:sldMk cId="3695936916" sldId="259"/>
            <ac:spMk id="14" creationId="{CCA00FBC-A9A1-C9CE-EAA2-C7B715380378}"/>
          </ac:spMkLst>
        </pc:spChg>
      </pc:sldChg>
      <pc:sldChg chg="modSp">
        <pc:chgData name="Guest User" userId="S::urn:spo:anon#a34225e2ac407132d33c358de44533371fde653ab607c134a9c0919d82dbab0e::" providerId="AD" clId="Web-{D48377BE-2414-0E16-1D74-CC49B6949EFB}" dt="2023-01-01T20:00:24.478" v="20" actId="1076"/>
        <pc:sldMkLst>
          <pc:docMk/>
          <pc:sldMk cId="546609595" sldId="264"/>
        </pc:sldMkLst>
        <pc:graphicFrameChg chg="mod">
          <ac:chgData name="Guest User" userId="S::urn:spo:anon#a34225e2ac407132d33c358de44533371fde653ab607c134a9c0919d82dbab0e::" providerId="AD" clId="Web-{D48377BE-2414-0E16-1D74-CC49B6949EFB}" dt="2023-01-01T20:00:24.478" v="20" actId="1076"/>
          <ac:graphicFrameMkLst>
            <pc:docMk/>
            <pc:sldMk cId="546609595" sldId="264"/>
            <ac:graphicFrameMk id="18" creationId="{BB4B1AFA-1A48-DAFD-8AF1-4AB87F1F7BD2}"/>
          </ac:graphicFrameMkLst>
        </pc:graphicFrameChg>
      </pc:sldChg>
    </pc:docChg>
  </pc:docChgLst>
  <pc:docChgLst>
    <pc:chgData name="Guest User" userId="S::urn:spo:anon#a34225e2ac407132d33c358de44533371fde653ab607c134a9c0919d82dbab0e::" providerId="AD" clId="Web-{DCD8598A-65DC-1C7E-5014-995309667B89}"/>
    <pc:docChg chg="modSld">
      <pc:chgData name="Guest User" userId="S::urn:spo:anon#a34225e2ac407132d33c358de44533371fde653ab607c134a9c0919d82dbab0e::" providerId="AD" clId="Web-{DCD8598A-65DC-1C7E-5014-995309667B89}" dt="2023-01-01T19:53:56.131" v="55" actId="14100"/>
      <pc:docMkLst>
        <pc:docMk/>
      </pc:docMkLst>
      <pc:sldChg chg="modSp">
        <pc:chgData name="Guest User" userId="S::urn:spo:anon#a34225e2ac407132d33c358de44533371fde653ab607c134a9c0919d82dbab0e::" providerId="AD" clId="Web-{DCD8598A-65DC-1C7E-5014-995309667B89}" dt="2023-01-01T19:53:56.131" v="55" actId="14100"/>
        <pc:sldMkLst>
          <pc:docMk/>
          <pc:sldMk cId="2396036472" sldId="256"/>
        </pc:sldMkLst>
        <pc:spChg chg="mod">
          <ac:chgData name="Guest User" userId="S::urn:spo:anon#a34225e2ac407132d33c358de44533371fde653ab607c134a9c0919d82dbab0e::" providerId="AD" clId="Web-{DCD8598A-65DC-1C7E-5014-995309667B89}" dt="2023-01-01T19:53:56.131" v="55" actId="14100"/>
          <ac:spMkLst>
            <pc:docMk/>
            <pc:sldMk cId="2396036472" sldId="256"/>
            <ac:spMk id="2" creationId="{A9F1467C-E7F8-38AD-9909-400DAA5796BA}"/>
          </ac:spMkLst>
        </pc:spChg>
      </pc:sldChg>
      <pc:sldChg chg="addSp modSp">
        <pc:chgData name="Guest User" userId="S::urn:spo:anon#a34225e2ac407132d33c358de44533371fde653ab607c134a9c0919d82dbab0e::" providerId="AD" clId="Web-{DCD8598A-65DC-1C7E-5014-995309667B89}" dt="2023-01-01T19:53:27.286" v="53" actId="1076"/>
        <pc:sldMkLst>
          <pc:docMk/>
          <pc:sldMk cId="3695936916" sldId="259"/>
        </pc:sldMkLst>
        <pc:spChg chg="add mod">
          <ac:chgData name="Guest User" userId="S::urn:spo:anon#a34225e2ac407132d33c358de44533371fde653ab607c134a9c0919d82dbab0e::" providerId="AD" clId="Web-{DCD8598A-65DC-1C7E-5014-995309667B89}" dt="2023-01-01T19:53:22.364" v="52" actId="20577"/>
          <ac:spMkLst>
            <pc:docMk/>
            <pc:sldMk cId="3695936916" sldId="259"/>
            <ac:spMk id="3" creationId="{6F1143A3-E078-BCE7-5CE7-B4819F110664}"/>
          </ac:spMkLst>
        </pc:spChg>
        <pc:spChg chg="mod">
          <ac:chgData name="Guest User" userId="S::urn:spo:anon#a34225e2ac407132d33c358de44533371fde653ab607c134a9c0919d82dbab0e::" providerId="AD" clId="Web-{DCD8598A-65DC-1C7E-5014-995309667B89}" dt="2023-01-01T19:53:27.286" v="53" actId="1076"/>
          <ac:spMkLst>
            <pc:docMk/>
            <pc:sldMk cId="3695936916" sldId="259"/>
            <ac:spMk id="6" creationId="{EA490171-1305-0A9C-07A8-F365B78F63DF}"/>
          </ac:spMkLst>
        </pc:spChg>
      </pc:sldChg>
    </pc:docChg>
  </pc:docChgLst>
  <pc:docChgLst>
    <pc:chgData name="Usuário Convidado" userId="S::urn:spo:anon#1c638209834562da674503727678f71ab01b0e0343cb7303448670fb5af7652a::" providerId="AD" clId="Web-{5F5E3157-9421-86DB-3CF0-5A811BB1CA9E}"/>
    <pc:docChg chg="modSld">
      <pc:chgData name="Usuário Convidado" userId="S::urn:spo:anon#1c638209834562da674503727678f71ab01b0e0343cb7303448670fb5af7652a::" providerId="AD" clId="Web-{5F5E3157-9421-86DB-3CF0-5A811BB1CA9E}" dt="2022-12-27T01:57:39.798" v="3" actId="20577"/>
      <pc:docMkLst>
        <pc:docMk/>
      </pc:docMkLst>
      <pc:sldChg chg="modSp">
        <pc:chgData name="Usuário Convidado" userId="S::urn:spo:anon#1c638209834562da674503727678f71ab01b0e0343cb7303448670fb5af7652a::" providerId="AD" clId="Web-{5F5E3157-9421-86DB-3CF0-5A811BB1CA9E}" dt="2022-12-27T01:57:39.798" v="3" actId="20577"/>
        <pc:sldMkLst>
          <pc:docMk/>
          <pc:sldMk cId="3531045595" sldId="258"/>
        </pc:sldMkLst>
        <pc:spChg chg="mod">
          <ac:chgData name="Usuário Convidado" userId="S::urn:spo:anon#1c638209834562da674503727678f71ab01b0e0343cb7303448670fb5af7652a::" providerId="AD" clId="Web-{5F5E3157-9421-86DB-3CF0-5A811BB1CA9E}" dt="2022-12-27T01:57:39.798" v="3" actId="20577"/>
          <ac:spMkLst>
            <pc:docMk/>
            <pc:sldMk cId="3531045595" sldId="258"/>
            <ac:spMk id="5" creationId="{FC3FDAB5-6109-7066-0E6D-411BC73CDB48}"/>
          </ac:spMkLst>
        </pc:spChg>
      </pc:sldChg>
    </pc:docChg>
  </pc:docChgLst>
  <pc:docChgLst>
    <pc:chgData name="Usuário Convidado" userId="S::urn:spo:anon#a34225e2ac407132d33c358de44533371fde653ab607c134a9c0919d82dbab0e::" providerId="AD" clId="Web-{A4C12661-9C18-8873-3A3F-772F8F541085}"/>
    <pc:docChg chg="modSld">
      <pc:chgData name="Usuário Convidado" userId="S::urn:spo:anon#a34225e2ac407132d33c358de44533371fde653ab607c134a9c0919d82dbab0e::" providerId="AD" clId="Web-{A4C12661-9C18-8873-3A3F-772F8F541085}" dt="2023-01-01T21:27:50.956" v="24" actId="1076"/>
      <pc:docMkLst>
        <pc:docMk/>
      </pc:docMkLst>
      <pc:sldChg chg="modSp">
        <pc:chgData name="Usuário Convidado" userId="S::urn:spo:anon#a34225e2ac407132d33c358de44533371fde653ab607c134a9c0919d82dbab0e::" providerId="AD" clId="Web-{A4C12661-9C18-8873-3A3F-772F8F541085}" dt="2023-01-01T21:02:01.680" v="4" actId="20577"/>
        <pc:sldMkLst>
          <pc:docMk/>
          <pc:sldMk cId="3695936916" sldId="259"/>
        </pc:sldMkLst>
        <pc:spChg chg="mod">
          <ac:chgData name="Usuário Convidado" userId="S::urn:spo:anon#a34225e2ac407132d33c358de44533371fde653ab607c134a9c0919d82dbab0e::" providerId="AD" clId="Web-{A4C12661-9C18-8873-3A3F-772F8F541085}" dt="2023-01-01T21:02:01.680" v="4" actId="20577"/>
          <ac:spMkLst>
            <pc:docMk/>
            <pc:sldMk cId="3695936916" sldId="259"/>
            <ac:spMk id="14" creationId="{CCA00FBC-A9A1-C9CE-EAA2-C7B715380378}"/>
          </ac:spMkLst>
        </pc:spChg>
      </pc:sldChg>
      <pc:sldChg chg="addSp delSp modSp">
        <pc:chgData name="Usuário Convidado" userId="S::urn:spo:anon#a34225e2ac407132d33c358de44533371fde653ab607c134a9c0919d82dbab0e::" providerId="AD" clId="Web-{A4C12661-9C18-8873-3A3F-772F8F541085}" dt="2023-01-01T21:27:50.956" v="24" actId="1076"/>
        <pc:sldMkLst>
          <pc:docMk/>
          <pc:sldMk cId="546609595" sldId="264"/>
        </pc:sldMkLst>
        <pc:spChg chg="mod">
          <ac:chgData name="Usuário Convidado" userId="S::urn:spo:anon#a34225e2ac407132d33c358de44533371fde653ab607c134a9c0919d82dbab0e::" providerId="AD" clId="Web-{A4C12661-9C18-8873-3A3F-772F8F541085}" dt="2023-01-01T21:27:42.956" v="22" actId="1076"/>
          <ac:spMkLst>
            <pc:docMk/>
            <pc:sldMk cId="546609595" sldId="264"/>
            <ac:spMk id="27" creationId="{F8B1FA84-CB06-8813-9A73-CEF1A70CF747}"/>
          </ac:spMkLst>
        </pc:spChg>
        <pc:graphicFrameChg chg="mod">
          <ac:chgData name="Usuário Convidado" userId="S::urn:spo:anon#a34225e2ac407132d33c358de44533371fde653ab607c134a9c0919d82dbab0e::" providerId="AD" clId="Web-{A4C12661-9C18-8873-3A3F-772F8F541085}" dt="2023-01-01T20:55:44.198" v="2" actId="14100"/>
          <ac:graphicFrameMkLst>
            <pc:docMk/>
            <pc:sldMk cId="546609595" sldId="264"/>
            <ac:graphicFrameMk id="40" creationId="{BB4B1AFA-1A48-DAFD-8AF1-4AB87F1F7BD2}"/>
          </ac:graphicFrameMkLst>
        </pc:graphicFrameChg>
        <pc:picChg chg="add mod">
          <ac:chgData name="Usuário Convidado" userId="S::urn:spo:anon#a34225e2ac407132d33c358de44533371fde653ab607c134a9c0919d82dbab0e::" providerId="AD" clId="Web-{A4C12661-9C18-8873-3A3F-772F8F541085}" dt="2023-01-01T21:24:30.105" v="7" actId="1076"/>
          <ac:picMkLst>
            <pc:docMk/>
            <pc:sldMk cId="546609595" sldId="264"/>
            <ac:picMk id="3" creationId="{A408E5BA-73E4-854E-45E2-840EF7C8FB86}"/>
          </ac:picMkLst>
        </pc:picChg>
        <pc:picChg chg="add mod">
          <ac:chgData name="Usuário Convidado" userId="S::urn:spo:anon#a34225e2ac407132d33c358de44533371fde653ab607c134a9c0919d82dbab0e::" providerId="AD" clId="Web-{A4C12661-9C18-8873-3A3F-772F8F541085}" dt="2023-01-01T21:25:21.748" v="12" actId="1076"/>
          <ac:picMkLst>
            <pc:docMk/>
            <pc:sldMk cId="546609595" sldId="264"/>
            <ac:picMk id="4" creationId="{C3B475FF-58E3-1BF7-0CF6-C08C57D3D96A}"/>
          </ac:picMkLst>
        </pc:picChg>
        <pc:picChg chg="add mod">
          <ac:chgData name="Usuário Convidado" userId="S::urn:spo:anon#a34225e2ac407132d33c358de44533371fde653ab607c134a9c0919d82dbab0e::" providerId="AD" clId="Web-{A4C12661-9C18-8873-3A3F-772F8F541085}" dt="2023-01-01T21:27:50.956" v="24" actId="1076"/>
          <ac:picMkLst>
            <pc:docMk/>
            <pc:sldMk cId="546609595" sldId="264"/>
            <ac:picMk id="5" creationId="{0C310AF4-EB47-C85F-A630-1781D7D4E30F}"/>
          </ac:picMkLst>
        </pc:picChg>
        <pc:picChg chg="add mod">
          <ac:chgData name="Usuário Convidado" userId="S::urn:spo:anon#a34225e2ac407132d33c358de44533371fde653ab607c134a9c0919d82dbab0e::" providerId="AD" clId="Web-{A4C12661-9C18-8873-3A3F-772F8F541085}" dt="2023-01-01T21:27:33.299" v="21" actId="14100"/>
          <ac:picMkLst>
            <pc:docMk/>
            <pc:sldMk cId="546609595" sldId="264"/>
            <ac:picMk id="6" creationId="{6E229DAB-FF91-6B67-A424-95A90C82A54C}"/>
          </ac:picMkLst>
        </pc:picChg>
        <pc:picChg chg="del">
          <ac:chgData name="Usuário Convidado" userId="S::urn:spo:anon#a34225e2ac407132d33c358de44533371fde653ab607c134a9c0919d82dbab0e::" providerId="AD" clId="Web-{A4C12661-9C18-8873-3A3F-772F8F541085}" dt="2023-01-01T21:24:10.386" v="5"/>
          <ac:picMkLst>
            <pc:docMk/>
            <pc:sldMk cId="546609595" sldId="264"/>
            <ac:picMk id="42" creationId="{0E66E972-A28F-AD84-3993-A8AF97C2DD98}"/>
          </ac:picMkLst>
        </pc:picChg>
        <pc:picChg chg="del">
          <ac:chgData name="Usuário Convidado" userId="S::urn:spo:anon#a34225e2ac407132d33c358de44533371fde653ab607c134a9c0919d82dbab0e::" providerId="AD" clId="Web-{A4C12661-9C18-8873-3A3F-772F8F541085}" dt="2023-01-01T21:24:53.872" v="8"/>
          <ac:picMkLst>
            <pc:docMk/>
            <pc:sldMk cId="546609595" sldId="264"/>
            <ac:picMk id="44" creationId="{B71C36A5-8822-75B0-EA43-CC2F6861CB8A}"/>
          </ac:picMkLst>
        </pc:picChg>
        <pc:picChg chg="del">
          <ac:chgData name="Usuário Convidado" userId="S::urn:spo:anon#a34225e2ac407132d33c358de44533371fde653ab607c134a9c0919d82dbab0e::" providerId="AD" clId="Web-{A4C12661-9C18-8873-3A3F-772F8F541085}" dt="2023-01-01T21:25:52.952" v="13"/>
          <ac:picMkLst>
            <pc:docMk/>
            <pc:sldMk cId="546609595" sldId="264"/>
            <ac:picMk id="46" creationId="{0E4A1B5A-7FD5-12F9-8012-4840FB35DA48}"/>
          </ac:picMkLst>
        </pc:picChg>
        <pc:picChg chg="del">
          <ac:chgData name="Usuário Convidado" userId="S::urn:spo:anon#a34225e2ac407132d33c358de44533371fde653ab607c134a9c0919d82dbab0e::" providerId="AD" clId="Web-{A4C12661-9C18-8873-3A3F-772F8F541085}" dt="2023-01-01T21:26:17.437" v="17"/>
          <ac:picMkLst>
            <pc:docMk/>
            <pc:sldMk cId="546609595" sldId="264"/>
            <ac:picMk id="48" creationId="{83BADC70-6511-E670-11DF-F058111F067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joaocastanheira_ua_pt/Documents/AAD%20PROJE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joaocastanheira_ua_pt/Documents/AAD%20PROJE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Practical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Sheet1!$G$3:$G$13</c:f>
              <c:numCache>
                <c:formatCode>0.0000E+00</c:formatCode>
                <c:ptCount val="11"/>
                <c:pt idx="0">
                  <c:v>0.12423999999999999</c:v>
                </c:pt>
                <c:pt idx="1">
                  <c:v>9.7148000000000012E-2</c:v>
                </c:pt>
                <c:pt idx="2">
                  <c:v>8.1835999999999992E-2</c:v>
                </c:pt>
                <c:pt idx="3">
                  <c:v>8.159799999999999E-2</c:v>
                </c:pt>
                <c:pt idx="4">
                  <c:v>9.240000000000001E-2</c:v>
                </c:pt>
                <c:pt idx="5">
                  <c:v>0.11807999999999999</c:v>
                </c:pt>
                <c:pt idx="6">
                  <c:v>0.1328</c:v>
                </c:pt>
                <c:pt idx="7">
                  <c:v>0.14068</c:v>
                </c:pt>
                <c:pt idx="8">
                  <c:v>0.2404</c:v>
                </c:pt>
                <c:pt idx="9">
                  <c:v>0.47389999999999999</c:v>
                </c:pt>
                <c:pt idx="10">
                  <c:v>1.0189999999999999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D-4E8B-A37F-3CD9A415D36D}"/>
            </c:ext>
          </c:extLst>
        </c:ser>
        <c:ser>
          <c:idx val="1"/>
          <c:order val="1"/>
          <c:tx>
            <c:v>Theoretical Cruve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Sheet1!$H$3:$H$13</c:f>
              <c:numCache>
                <c:formatCode>0.00E+00</c:formatCode>
                <c:ptCount val="11"/>
                <c:pt idx="0">
                  <c:v>0.12423999999999999</c:v>
                </c:pt>
                <c:pt idx="1">
                  <c:v>6.2119999999999995E-2</c:v>
                </c:pt>
                <c:pt idx="2">
                  <c:v>3.1059999999999997E-2</c:v>
                </c:pt>
                <c:pt idx="3">
                  <c:v>1.5529999999999999E-2</c:v>
                </c:pt>
                <c:pt idx="4">
                  <c:v>7.7649999999999993E-3</c:v>
                </c:pt>
                <c:pt idx="5">
                  <c:v>3.8824999999999997E-3</c:v>
                </c:pt>
                <c:pt idx="6">
                  <c:v>3.8824999999999997E-3</c:v>
                </c:pt>
                <c:pt idx="7">
                  <c:v>3.8824999999999997E-3</c:v>
                </c:pt>
                <c:pt idx="8">
                  <c:v>3.8824999999999997E-3</c:v>
                </c:pt>
                <c:pt idx="9">
                  <c:v>3.8824999999999997E-3</c:v>
                </c:pt>
                <c:pt idx="10">
                  <c:v>3.8824999999999997E-3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6D-4E8B-A37F-3CD9A415D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433048"/>
        <c:axId val="1883162903"/>
      </c:lineChart>
      <c:catAx>
        <c:axId val="1954330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Número de </a:t>
                </a:r>
                <a:r>
                  <a:rPr lang="pt-PT" err="1"/>
                  <a:t>Threads</a:t>
                </a:r>
                <a:r>
                  <a:rPr lang="pt-PT" baseline="0"/>
                  <a:t> por bloco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162903"/>
        <c:crossesAt val="0"/>
        <c:auto val="1"/>
        <c:lblAlgn val="ctr"/>
        <c:lblOffset val="100"/>
        <c:noMultiLvlLbl val="0"/>
      </c:catAx>
      <c:valAx>
        <c:axId val="1883162903"/>
        <c:scaling>
          <c:logBase val="10"/>
          <c:orientation val="minMax"/>
          <c:max val="1.5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de Execução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33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45507862113828"/>
          <c:y val="0.1025984251968504"/>
          <c:w val="0.79514439841330498"/>
          <c:h val="0.71744373287879104"/>
        </c:manualLayout>
      </c:layout>
      <c:lineChart>
        <c:grouping val="standard"/>
        <c:varyColors val="0"/>
        <c:ser>
          <c:idx val="0"/>
          <c:order val="0"/>
          <c:tx>
            <c:v>Practical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Sheet1!$A$44:$A$54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Sheet1!$G$44:$G$54</c:f>
              <c:numCache>
                <c:formatCode>0.000E+00</c:formatCode>
                <c:ptCount val="11"/>
                <c:pt idx="0">
                  <c:v>0.23445999999999997</c:v>
                </c:pt>
                <c:pt idx="1">
                  <c:v>0.20749999999999996</c:v>
                </c:pt>
                <c:pt idx="2">
                  <c:v>0.15084</c:v>
                </c:pt>
                <c:pt idx="3">
                  <c:v>0.14849999999999999</c:v>
                </c:pt>
                <c:pt idx="4">
                  <c:v>0.15286000000000002</c:v>
                </c:pt>
                <c:pt idx="5">
                  <c:v>0.12418</c:v>
                </c:pt>
                <c:pt idx="6">
                  <c:v>0.14682000000000001</c:v>
                </c:pt>
                <c:pt idx="7">
                  <c:v>0.15055999999999997</c:v>
                </c:pt>
                <c:pt idx="8">
                  <c:v>0.14255999999999996</c:v>
                </c:pt>
                <c:pt idx="9">
                  <c:v>0.16173999999999999</c:v>
                </c:pt>
                <c:pt idx="10">
                  <c:v>0.16126000000000001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7-48C1-B01E-AAED4FA09A20}"/>
            </c:ext>
          </c:extLst>
        </c:ser>
        <c:ser>
          <c:idx val="1"/>
          <c:order val="1"/>
          <c:tx>
            <c:v>Theoretical Curve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Sheet1!$H$44:$H$54</c:f>
              <c:numCache>
                <c:formatCode>0.000E+00</c:formatCode>
                <c:ptCount val="11"/>
                <c:pt idx="0">
                  <c:v>0.23445999999999997</c:v>
                </c:pt>
                <c:pt idx="1">
                  <c:v>0.11722999999999999</c:v>
                </c:pt>
                <c:pt idx="2">
                  <c:v>5.8614999999999993E-2</c:v>
                </c:pt>
                <c:pt idx="3">
                  <c:v>2.9307499999999997E-2</c:v>
                </c:pt>
                <c:pt idx="4">
                  <c:v>1.4653749999999998E-2</c:v>
                </c:pt>
                <c:pt idx="5">
                  <c:v>7.3268749999999992E-3</c:v>
                </c:pt>
                <c:pt idx="6">
                  <c:v>7.3268749999999992E-3</c:v>
                </c:pt>
                <c:pt idx="7">
                  <c:v>7.3268749999999992E-3</c:v>
                </c:pt>
                <c:pt idx="8">
                  <c:v>7.3268749999999992E-3</c:v>
                </c:pt>
                <c:pt idx="9">
                  <c:v>7.3268749999999992E-3</c:v>
                </c:pt>
                <c:pt idx="10">
                  <c:v>7.3268749999999992E-3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7-48C1-B01E-AAED4FA09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0272119"/>
        <c:axId val="1883902983"/>
      </c:lineChart>
      <c:catAx>
        <c:axId val="1230272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Numero</a:t>
                </a:r>
                <a:r>
                  <a:rPr lang="pt-PT" baseline="0"/>
                  <a:t> de </a:t>
                </a:r>
                <a:r>
                  <a:rPr lang="pt-PT" baseline="0" err="1"/>
                  <a:t>Threads</a:t>
                </a:r>
                <a:r>
                  <a:rPr lang="pt-PT" baseline="0"/>
                  <a:t> por bloco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cross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902983"/>
        <c:crossesAt val="5.000000000000001E-3"/>
        <c:auto val="1"/>
        <c:lblAlgn val="ctr"/>
        <c:lblOffset val="100"/>
        <c:noMultiLvlLbl val="0"/>
      </c:catAx>
      <c:valAx>
        <c:axId val="1883902983"/>
        <c:scaling>
          <c:logBase val="10"/>
          <c:orientation val="minMax"/>
          <c:max val="0.8"/>
          <c:min val="5.000000000000001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Tempo de Execução(s)</a:t>
                </a:r>
              </a:p>
            </c:rich>
          </c:tx>
          <c:layout>
            <c:manualLayout>
              <c:xMode val="edge"/>
              <c:yMode val="edge"/>
              <c:x val="0"/>
              <c:y val="0.16659568556639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272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741816330416748"/>
          <c:y val="0"/>
          <c:w val="0.65874871895372678"/>
          <c:h val="0.107779906936621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0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0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5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1467C-E7F8-38AD-9909-400DAA57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49" y="42850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 err="1"/>
              <a:t>Assignment</a:t>
            </a:r>
            <a:r>
              <a:rPr lang="pt-PT" sz="3400"/>
              <a:t> 2- </a:t>
            </a:r>
            <a:r>
              <a:rPr lang="pt-PT" sz="3400" err="1"/>
              <a:t>Sorting</a:t>
            </a:r>
            <a:r>
              <a:rPr lang="pt-PT" sz="3400"/>
              <a:t> </a:t>
            </a:r>
            <a:r>
              <a:rPr lang="pt-PT" sz="3400" err="1"/>
              <a:t>Sequences</a:t>
            </a:r>
            <a:r>
              <a:rPr lang="pt-PT" sz="3400"/>
              <a:t> </a:t>
            </a:r>
            <a:r>
              <a:rPr lang="pt-PT" sz="3400" err="1"/>
              <a:t>of</a:t>
            </a:r>
            <a:r>
              <a:rPr lang="pt-PT" sz="3400"/>
              <a:t> </a:t>
            </a:r>
            <a:r>
              <a:rPr lang="pt-PT" sz="3400" err="1"/>
              <a:t>Values</a:t>
            </a:r>
            <a:endParaRPr lang="pt-PT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6DC54-3BE4-6E8E-42FF-2C59AED9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355108"/>
            <a:ext cx="4498976" cy="984885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PT" sz="2200">
                <a:solidFill>
                  <a:schemeClr val="tx1">
                    <a:alpha val="60000"/>
                  </a:schemeClr>
                </a:solidFill>
              </a:rPr>
              <a:t>Arquiteturas de Alto Desempenho</a:t>
            </a:r>
            <a:br>
              <a:rPr lang="pt-PT" sz="2200">
                <a:solidFill>
                  <a:schemeClr val="tx1">
                    <a:alpha val="60000"/>
                  </a:schemeClr>
                </a:solidFill>
              </a:rPr>
            </a:br>
            <a:r>
              <a:rPr lang="pt-PT" sz="2200">
                <a:solidFill>
                  <a:schemeClr val="tx1">
                    <a:alpha val="60000"/>
                  </a:schemeClr>
                </a:solidFill>
              </a:rPr>
              <a:t>João Castanheira</a:t>
            </a:r>
            <a:br>
              <a:rPr lang="pt-PT" sz="2200">
                <a:solidFill>
                  <a:schemeClr val="tx1">
                    <a:alpha val="60000"/>
                  </a:schemeClr>
                </a:solidFill>
              </a:rPr>
            </a:br>
            <a:r>
              <a:rPr lang="pt-PT" sz="2200">
                <a:solidFill>
                  <a:schemeClr val="tx1">
                    <a:alpha val="60000"/>
                  </a:schemeClr>
                </a:solidFill>
              </a:rPr>
              <a:t>Nuno </a:t>
            </a:r>
            <a:r>
              <a:rPr lang="pt-PT" sz="2200" err="1">
                <a:solidFill>
                  <a:schemeClr val="tx1">
                    <a:alpha val="60000"/>
                  </a:schemeClr>
                </a:solidFill>
              </a:rPr>
              <a:t>Fahla</a:t>
            </a:r>
            <a:endParaRPr lang="pt-PT" sz="22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77FDEE-4485-9D98-2EF7-B3F11BE8720A}"/>
              </a:ext>
            </a:extLst>
          </p:cNvPr>
          <p:cNvSpPr/>
          <p:nvPr/>
        </p:nvSpPr>
        <p:spPr>
          <a:xfrm>
            <a:off x="0" y="1339993"/>
            <a:ext cx="12192000" cy="5499335"/>
          </a:xfrm>
          <a:prstGeom prst="rect">
            <a:avLst/>
          </a:prstGeom>
          <a:solidFill>
            <a:srgbClr val="203838"/>
          </a:solidFill>
          <a:ln>
            <a:solidFill>
              <a:srgbClr val="203838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87312-3850-B1E2-D756-EC2039E8C0D8}"/>
              </a:ext>
            </a:extLst>
          </p:cNvPr>
          <p:cNvSpPr txBox="1"/>
          <p:nvPr/>
        </p:nvSpPr>
        <p:spPr>
          <a:xfrm>
            <a:off x="552449" y="1525536"/>
            <a:ext cx="11298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PT">
                <a:latin typeface="+mj-lt"/>
              </a:rPr>
              <a:t>Para o primeiro exercício deste </a:t>
            </a:r>
            <a:r>
              <a:rPr lang="pt-PT" err="1">
                <a:latin typeface="+mj-lt"/>
              </a:rPr>
              <a:t>Assignment</a:t>
            </a:r>
            <a:r>
              <a:rPr lang="pt-PT">
                <a:latin typeface="+mj-lt"/>
              </a:rPr>
              <a:t>, foi-nos pedido para, usando as capacidades de paralelismo de um dispositivo CUDA, descobrir a melhor configuração de lançamento das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de uma GPU,  descobrindo também a melhor maneira de armazenar os dados (guardar 1024 sequências de valores, cada uma de 1024 elementos, nas linhas ou colunas de uma matriz), e por fim perceber se conseguimos beneficiar ao correr este programa na GPU ao invés do CPU. </a:t>
            </a:r>
          </a:p>
          <a:p>
            <a:pPr lvl="0"/>
            <a:endParaRPr lang="en-US"/>
          </a:p>
          <a:p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74F7A3-0F72-4D38-A55C-C22B37FBA19F}"/>
              </a:ext>
            </a:extLst>
          </p:cNvPr>
          <p:cNvSpPr txBox="1"/>
          <p:nvPr/>
        </p:nvSpPr>
        <p:spPr>
          <a:xfrm>
            <a:off x="552449" y="2967335"/>
            <a:ext cx="1156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>
                <a:latin typeface="+mj-lt"/>
              </a:rPr>
              <a:t>Assim, achamos por bem introduzir previamente algumas noções que irão ser úteis para perceber o porquê de, ao organizarmos os dados de maneira diferente, conseguimos obter resultados mais ou menos satisfatórios.</a:t>
            </a:r>
            <a:endParaRPr lang="en-US">
              <a:latin typeface="+mj-lt"/>
            </a:endParaRPr>
          </a:p>
          <a:p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C5D66F-8549-8B9D-0BC5-4E54F4ED2FF5}"/>
              </a:ext>
            </a:extLst>
          </p:cNvPr>
          <p:cNvSpPr txBox="1"/>
          <p:nvPr/>
        </p:nvSpPr>
        <p:spPr>
          <a:xfrm>
            <a:off x="552449" y="3897844"/>
            <a:ext cx="481485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PT" sz="3200">
                <a:latin typeface="+mj-lt"/>
              </a:rPr>
              <a:t>Arquitetura de uma GPU:</a:t>
            </a:r>
            <a:br>
              <a:rPr lang="pt-PT" sz="2400">
                <a:latin typeface="+mj-lt"/>
              </a:rPr>
            </a:br>
            <a:r>
              <a:rPr lang="pt-PT">
                <a:latin typeface="+mj-lt"/>
              </a:rPr>
              <a:t>- As </a:t>
            </a:r>
            <a:r>
              <a:rPr lang="pt-PT" err="1">
                <a:latin typeface="+mj-lt"/>
              </a:rPr>
              <a:t>GPUs</a:t>
            </a:r>
            <a:r>
              <a:rPr lang="pt-PT">
                <a:latin typeface="+mj-lt"/>
              </a:rPr>
              <a:t> são um agregado MIMD (</a:t>
            </a:r>
            <a:r>
              <a:rPr lang="pt-PT" err="1">
                <a:latin typeface="+mj-lt"/>
              </a:rPr>
              <a:t>Multiple</a:t>
            </a:r>
            <a:r>
              <a:rPr lang="pt-PT">
                <a:latin typeface="+mj-lt"/>
              </a:rPr>
              <a:t> </a:t>
            </a:r>
            <a:r>
              <a:rPr lang="pt-PT" err="1">
                <a:latin typeface="+mj-lt"/>
              </a:rPr>
              <a:t>Instruction</a:t>
            </a:r>
            <a:r>
              <a:rPr lang="pt-PT">
                <a:latin typeface="+mj-lt"/>
              </a:rPr>
              <a:t> </a:t>
            </a:r>
            <a:r>
              <a:rPr lang="pt-PT" err="1">
                <a:latin typeface="+mj-lt"/>
              </a:rPr>
              <a:t>Multiple</a:t>
            </a:r>
            <a:r>
              <a:rPr lang="pt-PT">
                <a:latin typeface="+mj-lt"/>
              </a:rPr>
              <a:t> Data) de processadores SIMD(Single </a:t>
            </a:r>
            <a:r>
              <a:rPr lang="pt-PT" err="1">
                <a:latin typeface="+mj-lt"/>
              </a:rPr>
              <a:t>Instructions</a:t>
            </a:r>
            <a:r>
              <a:rPr lang="pt-PT">
                <a:latin typeface="+mj-lt"/>
              </a:rPr>
              <a:t> </a:t>
            </a:r>
            <a:r>
              <a:rPr lang="pt-PT" err="1">
                <a:latin typeface="+mj-lt"/>
              </a:rPr>
              <a:t>Multiple</a:t>
            </a:r>
            <a:r>
              <a:rPr lang="pt-PT">
                <a:latin typeface="+mj-lt"/>
              </a:rPr>
              <a:t> Data), uma vez que cada processador é composto por apenas um </a:t>
            </a:r>
            <a:r>
              <a:rPr lang="pt-PT" err="1">
                <a:latin typeface="+mj-lt"/>
              </a:rPr>
              <a:t>Program</a:t>
            </a:r>
            <a:r>
              <a:rPr lang="pt-PT">
                <a:latin typeface="+mj-lt"/>
              </a:rPr>
              <a:t> </a:t>
            </a:r>
            <a:r>
              <a:rPr lang="pt-PT" err="1">
                <a:latin typeface="+mj-lt"/>
              </a:rPr>
              <a:t>Counter</a:t>
            </a:r>
            <a:r>
              <a:rPr lang="pt-PT">
                <a:latin typeface="+mj-lt"/>
              </a:rPr>
              <a:t> e, no nosso caso, 32 elementos computacionais (</a:t>
            </a:r>
            <a:r>
              <a:rPr lang="pt-PT" err="1">
                <a:latin typeface="+mj-lt"/>
              </a:rPr>
              <a:t>warp</a:t>
            </a:r>
            <a:r>
              <a:rPr lang="pt-PT">
                <a:latin typeface="+mj-lt"/>
              </a:rPr>
              <a:t>). Em cada processador, são executadas centenas de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CDB007E-9886-7BE2-3086-41764DAF959A}"/>
              </a:ext>
            </a:extLst>
          </p:cNvPr>
          <p:cNvSpPr txBox="1"/>
          <p:nvPr/>
        </p:nvSpPr>
        <p:spPr>
          <a:xfrm>
            <a:off x="6984438" y="3897844"/>
            <a:ext cx="4796232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3200">
                <a:latin typeface="+mj-lt"/>
              </a:rPr>
              <a:t>Porquê considerar o uso de uma GPU ?</a:t>
            </a:r>
            <a:br>
              <a:rPr lang="pt-PT">
                <a:latin typeface="+mj-lt"/>
              </a:rPr>
            </a:br>
            <a:r>
              <a:rPr lang="pt-PT">
                <a:latin typeface="+mj-lt"/>
              </a:rPr>
              <a:t>- CUDA permite correr um programa em paralelo na GPU, ao oposto da implementação num CPU que vai utilizar apenas um </a:t>
            </a:r>
            <a:r>
              <a:rPr lang="pt-PT" err="1">
                <a:latin typeface="+mj-lt"/>
              </a:rPr>
              <a:t>thread</a:t>
            </a:r>
            <a:r>
              <a:rPr lang="pt-PT">
                <a:latin typeface="+mj-lt"/>
              </a:rPr>
              <a:t> para executar o mesmo programa. Como estes são programas muito intensivos, consideramos o uso da GPU. </a:t>
            </a:r>
          </a:p>
        </p:txBody>
      </p:sp>
    </p:spTree>
    <p:extLst>
      <p:ext uri="{BB962C8B-B14F-4D97-AF65-F5344CB8AC3E}">
        <p14:creationId xmlns:p14="http://schemas.microsoft.com/office/powerpoint/2010/main" val="239603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EF58-9A62-3E7F-A5F5-70B8BBF3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275" y="292964"/>
            <a:ext cx="4500562" cy="984885"/>
          </a:xfrm>
        </p:spPr>
        <p:txBody>
          <a:bodyPr/>
          <a:lstStyle/>
          <a:p>
            <a:r>
              <a:rPr lang="pt-PT"/>
              <a:t>Como funciona o acesso à memória?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90171-1305-0A9C-07A8-F365B78F63DF}"/>
              </a:ext>
            </a:extLst>
          </p:cNvPr>
          <p:cNvSpPr txBox="1"/>
          <p:nvPr/>
        </p:nvSpPr>
        <p:spPr>
          <a:xfrm>
            <a:off x="420630" y="790979"/>
            <a:ext cx="607232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PT" sz="1800">
                <a:latin typeface="+mj-lt"/>
              </a:rPr>
              <a:t>As </a:t>
            </a:r>
            <a:r>
              <a:rPr lang="pt-PT" sz="1800" err="1">
                <a:latin typeface="+mj-lt"/>
              </a:rPr>
              <a:t>threads</a:t>
            </a:r>
            <a:r>
              <a:rPr lang="pt-PT" sz="1800">
                <a:latin typeface="+mj-lt"/>
              </a:rPr>
              <a:t> estão organizadas em blocos, que por sua vez formam uma grelha, e a utilização do CUDA permite-nos definir a configuração ótima e as dimensões mais adequadas, tendo em atenção os tipos de dados fornecidos.</a:t>
            </a:r>
            <a:endParaRPr lang="en-US">
              <a:ea typeface="Source Sans Pro"/>
            </a:endParaRPr>
          </a:p>
          <a:p>
            <a:endParaRPr lang="pt-PT" sz="1800">
              <a:latin typeface="+mj-lt"/>
            </a:endParaRPr>
          </a:p>
          <a:p>
            <a:r>
              <a:rPr lang="pt-PT" sz="1800">
                <a:latin typeface="+mj-lt"/>
              </a:rPr>
              <a:t>Cada </a:t>
            </a:r>
            <a:r>
              <a:rPr lang="pt-PT" sz="1800" err="1">
                <a:latin typeface="+mj-lt"/>
              </a:rPr>
              <a:t>thread</a:t>
            </a:r>
            <a:r>
              <a:rPr lang="pt-PT" sz="1800">
                <a:latin typeface="+mj-lt"/>
              </a:rPr>
              <a:t> consegue aceder sem problemas e rapidamente à sua memória local, no entanto, quando é necessário realizar um acesso à memória local da GPU, o tempo de acesso aumenta no mínimo 100x. </a:t>
            </a:r>
          </a:p>
          <a:p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FAAAB8-5177-6EA2-B2E3-66EA1B33C361}"/>
              </a:ext>
            </a:extLst>
          </p:cNvPr>
          <p:cNvSpPr txBox="1"/>
          <p:nvPr/>
        </p:nvSpPr>
        <p:spPr>
          <a:xfrm>
            <a:off x="6588713" y="1277849"/>
            <a:ext cx="5495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+mj-lt"/>
              </a:rPr>
              <a:t>Quando uma </a:t>
            </a:r>
            <a:r>
              <a:rPr lang="pt-PT" err="1">
                <a:latin typeface="+mj-lt"/>
              </a:rPr>
              <a:t>thread</a:t>
            </a:r>
            <a:r>
              <a:rPr lang="pt-PT">
                <a:latin typeface="+mj-lt"/>
              </a:rPr>
              <a:t> tenta aceder a dados, primeiro vai verificar se estes se encontram na cache (memória pequena e de rápido acesso, junto do processador). Se estes dados não forem encontrados, vai ocorrer </a:t>
            </a:r>
            <a:r>
              <a:rPr lang="pt-PT" i="1">
                <a:latin typeface="+mj-lt"/>
              </a:rPr>
              <a:t>cache miss</a:t>
            </a:r>
            <a:r>
              <a:rPr lang="pt-PT">
                <a:latin typeface="+mj-lt"/>
              </a:rPr>
              <a:t>, que é o cerne do problema do aumento da duração de execução de um programa. Quando uma </a:t>
            </a:r>
            <a:r>
              <a:rPr lang="pt-PT" err="1">
                <a:latin typeface="+mj-lt"/>
              </a:rPr>
              <a:t>thread</a:t>
            </a:r>
            <a:r>
              <a:rPr lang="pt-PT">
                <a:latin typeface="+mj-lt"/>
              </a:rPr>
              <a:t> está a aceder à cache, as outras ficam impedidas de aceder até que a primeira acabe o seu acesso. Como num programa são feitos milhares de acessos à cache, por menores que os tempos de bloqueio sejam, ao acumular vão ter um impacto considerável no tempo de execução de um programa.</a:t>
            </a:r>
            <a:br>
              <a:rPr lang="pt-PT">
                <a:latin typeface="+mj-lt"/>
              </a:rPr>
            </a:br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09CEA0E-1AE6-9039-8164-E06394EA6F9A}"/>
              </a:ext>
            </a:extLst>
          </p:cNvPr>
          <p:cNvSpPr txBox="1">
            <a:spLocks/>
          </p:cNvSpPr>
          <p:nvPr/>
        </p:nvSpPr>
        <p:spPr>
          <a:xfrm>
            <a:off x="420630" y="3305175"/>
            <a:ext cx="5737014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Como é que as </a:t>
            </a:r>
            <a:r>
              <a:rPr lang="pt-PT" err="1"/>
              <a:t>threads</a:t>
            </a:r>
            <a:r>
              <a:rPr lang="pt-PT"/>
              <a:t> lidam com as </a:t>
            </a:r>
            <a:r>
              <a:rPr lang="pt-PT" i="1"/>
              <a:t>cache misses</a:t>
            </a:r>
            <a:r>
              <a:rPr lang="pt-PT"/>
              <a:t>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A00FBC-A9A1-C9CE-EAA2-C7B715380378}"/>
              </a:ext>
            </a:extLst>
          </p:cNvPr>
          <p:cNvSpPr txBox="1"/>
          <p:nvPr/>
        </p:nvSpPr>
        <p:spPr>
          <a:xfrm>
            <a:off x="420630" y="4272677"/>
            <a:ext cx="549527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latin typeface="+mj-lt"/>
              </a:rPr>
              <a:t>Ao detetar </a:t>
            </a:r>
            <a:r>
              <a:rPr lang="pt-PT" i="1">
                <a:latin typeface="+mj-lt"/>
              </a:rPr>
              <a:t>cache misses, </a:t>
            </a:r>
            <a:r>
              <a:rPr lang="pt-PT">
                <a:latin typeface="+mj-lt"/>
              </a:rPr>
              <a:t>vai ser transmitido um bloco da memória principal de 192 bits, onde estão armazenados os dados a que se querem aceder, para a cache. Durante esse tempo, dá-se </a:t>
            </a:r>
            <a:r>
              <a:rPr lang="pt-PT" i="1">
                <a:latin typeface="+mj-lt"/>
              </a:rPr>
              <a:t>cache </a:t>
            </a:r>
            <a:r>
              <a:rPr lang="pt-PT" i="1" err="1">
                <a:latin typeface="+mj-lt"/>
              </a:rPr>
              <a:t>lock</a:t>
            </a:r>
            <a:r>
              <a:rPr lang="pt-PT">
                <a:latin typeface="+mj-lt"/>
              </a:rPr>
              <a:t>, sendo que apenas uma </a:t>
            </a:r>
            <a:r>
              <a:rPr lang="pt-PT" err="1">
                <a:latin typeface="+mj-lt"/>
              </a:rPr>
              <a:t>thread</a:t>
            </a:r>
            <a:r>
              <a:rPr lang="pt-PT">
                <a:latin typeface="+mj-lt"/>
              </a:rPr>
              <a:t> pode aceder à cache, de cada vez. Isto significa que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na mesma linha de cache vão ser bloqueadas, e como um bloco só acaba a sua execução quando todas as suas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acabarem, o tempo de execução vai aumentar.</a:t>
            </a:r>
            <a:endParaRPr lang="pt-PT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2A88B02-3850-D2F7-24DD-1838FCAC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36" y="4732844"/>
            <a:ext cx="4367814" cy="1913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143A3-E078-BCE7-5CE7-B4819F110664}"/>
              </a:ext>
            </a:extLst>
          </p:cNvPr>
          <p:cNvSpPr txBox="1"/>
          <p:nvPr/>
        </p:nvSpPr>
        <p:spPr>
          <a:xfrm>
            <a:off x="427514" y="208641"/>
            <a:ext cx="62194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>
                <a:latin typeface="Sitka Heading"/>
                <a:ea typeface="+mn-lt"/>
                <a:cs typeface="+mn-lt"/>
              </a:rPr>
              <a:t>Organização das </a:t>
            </a:r>
            <a:r>
              <a:rPr lang="pt-PT" sz="3200" err="1">
                <a:latin typeface="Sitka Heading"/>
                <a:ea typeface="+mn-lt"/>
                <a:cs typeface="+mn-lt"/>
              </a:rPr>
              <a:t>threads</a:t>
            </a:r>
            <a:r>
              <a:rPr lang="pt-PT" sz="3200">
                <a:latin typeface="Sitka Heading"/>
                <a:ea typeface="+mn-lt"/>
                <a:cs typeface="+mn-lt"/>
              </a:rPr>
              <a:t>:</a:t>
            </a:r>
            <a:endParaRPr lang="en-US" sz="320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369593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56030-C52B-6654-1B1F-F82116C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65" y="84766"/>
            <a:ext cx="11097551" cy="1332000"/>
          </a:xfrm>
        </p:spPr>
        <p:txBody>
          <a:bodyPr/>
          <a:lstStyle/>
          <a:p>
            <a:r>
              <a:rPr lang="pt-PT"/>
              <a:t>Comparação entre os dois modos de armazenamento dos dados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38C54-E317-9AB6-3587-81F8E631B98B}"/>
              </a:ext>
            </a:extLst>
          </p:cNvPr>
          <p:cNvSpPr txBox="1"/>
          <p:nvPr/>
        </p:nvSpPr>
        <p:spPr>
          <a:xfrm>
            <a:off x="300457" y="581694"/>
            <a:ext cx="5495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+mj-lt"/>
              </a:rPr>
              <a:t>Devido às noções introduzidas nas transparências anteriores sobre </a:t>
            </a:r>
            <a:r>
              <a:rPr lang="pt-PT" i="1">
                <a:latin typeface="+mj-lt"/>
              </a:rPr>
              <a:t>cache misses, </a:t>
            </a:r>
            <a:r>
              <a:rPr lang="pt-PT">
                <a:latin typeface="+mj-lt"/>
              </a:rPr>
              <a:t>conseguimos deduzir qual a melhor maneira para armazenar as sequências de valores, de maneira a obter o melhor tempo de execução possível. Armazenando os valores nas </a:t>
            </a:r>
            <a:r>
              <a:rPr lang="pt-PT">
                <a:solidFill>
                  <a:srgbClr val="FF0000"/>
                </a:solidFill>
                <a:latin typeface="+mj-lt"/>
              </a:rPr>
              <a:t>linhas</a:t>
            </a:r>
            <a:r>
              <a:rPr lang="pt-PT">
                <a:latin typeface="+mj-lt"/>
              </a:rPr>
              <a:t> de uma matriz, ao ocorrer</a:t>
            </a:r>
            <a:r>
              <a:rPr lang="pt-PT" i="1">
                <a:latin typeface="+mj-lt"/>
              </a:rPr>
              <a:t> </a:t>
            </a:r>
            <a:r>
              <a:rPr lang="pt-PT">
                <a:latin typeface="+mj-lt"/>
              </a:rPr>
              <a:t>uma </a:t>
            </a:r>
            <a:r>
              <a:rPr lang="pt-PT" i="1">
                <a:latin typeface="+mj-lt"/>
              </a:rPr>
              <a:t> cache miss,</a:t>
            </a:r>
            <a:r>
              <a:rPr lang="pt-PT">
                <a:latin typeface="+mj-lt"/>
              </a:rPr>
              <a:t> e a proceder-se ao carregamento dos 192 bits para a cache, as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que acederem a seguir à cache já irão encontrar lá os dados, visto que os índices acedidos pelas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são próximos, não resultando em outros </a:t>
            </a:r>
            <a:r>
              <a:rPr lang="pt-PT" i="1">
                <a:latin typeface="+mj-lt"/>
              </a:rPr>
              <a:t>cache misses </a:t>
            </a:r>
            <a:r>
              <a:rPr lang="pt-PT">
                <a:latin typeface="+mj-lt"/>
              </a:rPr>
              <a:t>e reduzindo o tempo de execução do programa, sendo que este </a:t>
            </a:r>
            <a:r>
              <a:rPr lang="pt-PT" i="1" err="1">
                <a:latin typeface="+mj-lt"/>
              </a:rPr>
              <a:t>mapping</a:t>
            </a:r>
            <a:r>
              <a:rPr lang="pt-PT" i="1">
                <a:latin typeface="+mj-lt"/>
              </a:rPr>
              <a:t> </a:t>
            </a:r>
            <a:r>
              <a:rPr lang="pt-PT">
                <a:latin typeface="+mj-lt"/>
              </a:rPr>
              <a:t>é benéfico em termos do acesso das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 à memória. </a:t>
            </a:r>
            <a:endParaRPr lang="pt-PT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419B269-FEBC-BF9D-93AC-349E37B3EA4E}"/>
              </a:ext>
            </a:extLst>
          </p:cNvPr>
          <p:cNvSpPr txBox="1">
            <a:spLocks/>
          </p:cNvSpPr>
          <p:nvPr/>
        </p:nvSpPr>
        <p:spPr>
          <a:xfrm>
            <a:off x="7282269" y="5736383"/>
            <a:ext cx="4500562" cy="98488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PT">
              <a:solidFill>
                <a:srgbClr val="00B050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E08FDCE-A589-A5AE-09E7-AAEA38DB52F7}"/>
              </a:ext>
            </a:extLst>
          </p:cNvPr>
          <p:cNvSpPr txBox="1">
            <a:spLocks/>
          </p:cNvSpPr>
          <p:nvPr/>
        </p:nvSpPr>
        <p:spPr>
          <a:xfrm>
            <a:off x="6240081" y="3006435"/>
            <a:ext cx="6314518" cy="7515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/>
              <a:t>Melhor modo de armazenamento dos dados: </a:t>
            </a:r>
            <a:r>
              <a:rPr lang="pt-PT" sz="1800">
                <a:solidFill>
                  <a:srgbClr val="00B050"/>
                </a:solidFill>
              </a:rPr>
              <a:t>Sequências armazenadas nas linhas de uma matriz.</a:t>
            </a:r>
          </a:p>
          <a:p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1DBCB4-5EC9-9A2F-E295-ECEECC827A06}"/>
              </a:ext>
            </a:extLst>
          </p:cNvPr>
          <p:cNvSpPr txBox="1"/>
          <p:nvPr/>
        </p:nvSpPr>
        <p:spPr>
          <a:xfrm>
            <a:off x="6149021" y="6906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>
                <a:latin typeface="+mj-lt"/>
              </a:rPr>
              <a:t>Ao ter as sequências armazenadas nas </a:t>
            </a:r>
            <a:r>
              <a:rPr lang="pt-PT">
                <a:solidFill>
                  <a:srgbClr val="FF0000"/>
                </a:solidFill>
                <a:latin typeface="+mj-lt"/>
              </a:rPr>
              <a:t>colunas</a:t>
            </a:r>
            <a:r>
              <a:rPr lang="pt-PT">
                <a:latin typeface="+mj-lt"/>
              </a:rPr>
              <a:t> de uma matriz, a distância entre cada valor de uma sequência é de 1024 inteiros, sendo que a diferença entre os índices acedidos por cada </a:t>
            </a:r>
            <a:r>
              <a:rPr lang="pt-PT" err="1">
                <a:latin typeface="+mj-lt"/>
              </a:rPr>
              <a:t>thread</a:t>
            </a:r>
            <a:r>
              <a:rPr lang="pt-PT">
                <a:latin typeface="+mj-lt"/>
              </a:rPr>
              <a:t> é de no mínimo 1024, não conseguindo fazer uso dos 192 bits carregados para a cache que são consequência do </a:t>
            </a:r>
            <a:r>
              <a:rPr lang="pt-PT" i="1">
                <a:latin typeface="+mj-lt"/>
              </a:rPr>
              <a:t>cache miss.</a:t>
            </a:r>
            <a:r>
              <a:rPr lang="pt-PT">
                <a:latin typeface="+mj-lt"/>
              </a:rPr>
              <a:t>  Assim sendo, este </a:t>
            </a:r>
            <a:r>
              <a:rPr lang="pt-PT" i="1" err="1">
                <a:latin typeface="+mj-lt"/>
              </a:rPr>
              <a:t>mapping</a:t>
            </a:r>
            <a:r>
              <a:rPr lang="pt-PT" i="1">
                <a:latin typeface="+mj-lt"/>
              </a:rPr>
              <a:t> </a:t>
            </a:r>
            <a:r>
              <a:rPr lang="pt-PT">
                <a:latin typeface="+mj-lt"/>
              </a:rPr>
              <a:t>não é o mais adequado para um problema deste género.</a:t>
            </a:r>
            <a:br>
              <a:rPr lang="pt-PT">
                <a:latin typeface="+mj-lt"/>
              </a:rPr>
            </a:br>
            <a:endParaRPr lang="pt-PT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C23A72D-2E08-C428-DA52-246398E8450D}"/>
              </a:ext>
            </a:extLst>
          </p:cNvPr>
          <p:cNvSpPr/>
          <p:nvPr/>
        </p:nvSpPr>
        <p:spPr>
          <a:xfrm>
            <a:off x="187596" y="4319028"/>
            <a:ext cx="5607584" cy="2449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FF4F6B-7CE2-D816-28EE-B3AA10E571EC}"/>
              </a:ext>
            </a:extLst>
          </p:cNvPr>
          <p:cNvSpPr txBox="1"/>
          <p:nvPr/>
        </p:nvSpPr>
        <p:spPr>
          <a:xfrm>
            <a:off x="994644" y="4352627"/>
            <a:ext cx="4087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Acesso efetuado pelas </a:t>
            </a:r>
            <a:r>
              <a:rPr lang="pt-PT" sz="1100" err="1"/>
              <a:t>threads</a:t>
            </a:r>
            <a:r>
              <a:rPr lang="pt-PT" sz="1100"/>
              <a:t> com as sequências armazenadas nas linhas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FA073F-F401-BA5F-A4AC-952364E0969A}"/>
              </a:ext>
            </a:extLst>
          </p:cNvPr>
          <p:cNvSpPr/>
          <p:nvPr/>
        </p:nvSpPr>
        <p:spPr>
          <a:xfrm>
            <a:off x="340147" y="4821847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err="1"/>
              <a:t>Thread</a:t>
            </a:r>
            <a:r>
              <a:rPr lang="pt-PT" sz="800"/>
              <a:t> tenta aceder a valor que não existe na cache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693914A-0F91-27CA-4FE4-3755990F54E1}"/>
              </a:ext>
            </a:extLst>
          </p:cNvPr>
          <p:cNvSpPr/>
          <p:nvPr/>
        </p:nvSpPr>
        <p:spPr>
          <a:xfrm>
            <a:off x="1278695" y="5023667"/>
            <a:ext cx="513105" cy="12446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9FBEEA-EA20-7897-4820-C163190D8A64}"/>
              </a:ext>
            </a:extLst>
          </p:cNvPr>
          <p:cNvSpPr/>
          <p:nvPr/>
        </p:nvSpPr>
        <p:spPr>
          <a:xfrm>
            <a:off x="1777095" y="4834532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Dá-se </a:t>
            </a:r>
            <a:r>
              <a:rPr lang="pt-PT" sz="800" i="1"/>
              <a:t>cache miss</a:t>
            </a:r>
            <a:endParaRPr lang="pt-PT" sz="80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A45DE9B-4F1B-86F0-B5B2-7A516D935C86}"/>
              </a:ext>
            </a:extLst>
          </p:cNvPr>
          <p:cNvSpPr/>
          <p:nvPr/>
        </p:nvSpPr>
        <p:spPr>
          <a:xfrm>
            <a:off x="2730579" y="5013146"/>
            <a:ext cx="514434" cy="17063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69AB65D-BF78-2A75-D438-72C4D0DD560A}"/>
              </a:ext>
            </a:extLst>
          </p:cNvPr>
          <p:cNvSpPr/>
          <p:nvPr/>
        </p:nvSpPr>
        <p:spPr>
          <a:xfrm>
            <a:off x="3214043" y="4768788"/>
            <a:ext cx="1162490" cy="751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É carregado para a cache um bloco de memória com um tamanho de 8 bits onde o valor a que se quer aceder existe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6376BBE-F032-79B1-52A5-26C32594CDD7}"/>
              </a:ext>
            </a:extLst>
          </p:cNvPr>
          <p:cNvSpPr/>
          <p:nvPr/>
        </p:nvSpPr>
        <p:spPr>
          <a:xfrm>
            <a:off x="766710" y="5942425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err="1"/>
              <a:t>Thread</a:t>
            </a:r>
            <a:r>
              <a:rPr lang="pt-PT" sz="800"/>
              <a:t> seguinte tenta aceder a valor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C2065DA-7D37-9253-1331-2C866B6C8267}"/>
              </a:ext>
            </a:extLst>
          </p:cNvPr>
          <p:cNvSpPr/>
          <p:nvPr/>
        </p:nvSpPr>
        <p:spPr>
          <a:xfrm>
            <a:off x="1716645" y="6179180"/>
            <a:ext cx="513105" cy="12446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CDEF0D0-B2E3-9184-3B6A-DDAE7C6E4B65}"/>
              </a:ext>
            </a:extLst>
          </p:cNvPr>
          <p:cNvSpPr/>
          <p:nvPr/>
        </p:nvSpPr>
        <p:spPr>
          <a:xfrm>
            <a:off x="2229750" y="5809373"/>
            <a:ext cx="1641008" cy="874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Probabilidade de dar cache miss menor, pois como os índices a que as </a:t>
            </a:r>
            <a:r>
              <a:rPr lang="pt-PT" sz="800" err="1"/>
              <a:t>threads</a:t>
            </a:r>
            <a:r>
              <a:rPr lang="pt-PT" sz="800"/>
              <a:t> acedem são próximos , provavelmente  vão encontrar o valor armazenado na cache devido ao cache miss anterior 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0D5887D5-89E9-A006-43DF-66461861A2DE}"/>
              </a:ext>
            </a:extLst>
          </p:cNvPr>
          <p:cNvSpPr/>
          <p:nvPr/>
        </p:nvSpPr>
        <p:spPr>
          <a:xfrm>
            <a:off x="4376533" y="5038934"/>
            <a:ext cx="441714" cy="15450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FA50FA-C865-64F0-5010-664753AC1674}"/>
              </a:ext>
            </a:extLst>
          </p:cNvPr>
          <p:cNvSpPr/>
          <p:nvPr/>
        </p:nvSpPr>
        <p:spPr>
          <a:xfrm>
            <a:off x="4803542" y="4783514"/>
            <a:ext cx="949935" cy="770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Durante este tempo dá-se cache </a:t>
            </a:r>
            <a:r>
              <a:rPr lang="pt-PT" sz="800" err="1"/>
              <a:t>lock</a:t>
            </a:r>
            <a:r>
              <a:rPr lang="pt-PT" sz="800"/>
              <a:t> até a </a:t>
            </a:r>
            <a:r>
              <a:rPr lang="pt-PT" sz="800" err="1"/>
              <a:t>thread</a:t>
            </a:r>
            <a:r>
              <a:rPr lang="pt-PT" sz="800"/>
              <a:t> ter acabado o seu acesso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529F7F-27E9-0BA1-8BBC-820C9618A440}"/>
              </a:ext>
            </a:extLst>
          </p:cNvPr>
          <p:cNvSpPr/>
          <p:nvPr/>
        </p:nvSpPr>
        <p:spPr>
          <a:xfrm>
            <a:off x="6406548" y="4295489"/>
            <a:ext cx="5607584" cy="2449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25AB7C-1964-1212-D9DB-59D2139E5266}"/>
              </a:ext>
            </a:extLst>
          </p:cNvPr>
          <p:cNvSpPr txBox="1"/>
          <p:nvPr/>
        </p:nvSpPr>
        <p:spPr>
          <a:xfrm>
            <a:off x="7213596" y="4329088"/>
            <a:ext cx="4087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Acesso efetuado pelas </a:t>
            </a:r>
            <a:r>
              <a:rPr lang="pt-PT" sz="1100" err="1"/>
              <a:t>threads</a:t>
            </a:r>
            <a:r>
              <a:rPr lang="pt-PT" sz="1100"/>
              <a:t> com as sequências armazenadas nas colunas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F75B642-B23D-C0AE-2E8F-E5FADD2AF4F8}"/>
              </a:ext>
            </a:extLst>
          </p:cNvPr>
          <p:cNvSpPr/>
          <p:nvPr/>
        </p:nvSpPr>
        <p:spPr>
          <a:xfrm>
            <a:off x="6559099" y="4798308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err="1"/>
              <a:t>Thread</a:t>
            </a:r>
            <a:r>
              <a:rPr lang="pt-PT" sz="800"/>
              <a:t> tenta aceder a valor que não existe na cache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E3381BA2-33A9-600F-67AF-41E370E9325D}"/>
              </a:ext>
            </a:extLst>
          </p:cNvPr>
          <p:cNvSpPr/>
          <p:nvPr/>
        </p:nvSpPr>
        <p:spPr>
          <a:xfrm>
            <a:off x="7497647" y="5000128"/>
            <a:ext cx="513105" cy="12446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382A30C-7B16-C53D-2544-EAF52E38D7E9}"/>
              </a:ext>
            </a:extLst>
          </p:cNvPr>
          <p:cNvSpPr/>
          <p:nvPr/>
        </p:nvSpPr>
        <p:spPr>
          <a:xfrm>
            <a:off x="7996047" y="4810993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Dá-se </a:t>
            </a:r>
            <a:r>
              <a:rPr lang="pt-PT" sz="800" i="1"/>
              <a:t>cache miss</a:t>
            </a:r>
            <a:endParaRPr lang="pt-PT" sz="800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064C8BD5-0551-0328-F720-9E5E368EE6F8}"/>
              </a:ext>
            </a:extLst>
          </p:cNvPr>
          <p:cNvSpPr/>
          <p:nvPr/>
        </p:nvSpPr>
        <p:spPr>
          <a:xfrm>
            <a:off x="8949531" y="4989607"/>
            <a:ext cx="514434" cy="17063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49552DC-E7E8-2CD1-AE55-9A0A5BB5CD59}"/>
              </a:ext>
            </a:extLst>
          </p:cNvPr>
          <p:cNvSpPr/>
          <p:nvPr/>
        </p:nvSpPr>
        <p:spPr>
          <a:xfrm>
            <a:off x="9432995" y="4745249"/>
            <a:ext cx="1162490" cy="751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É carregado para a cache um bloco de memória com um tamanho de 8 bits onde o valor a que se quer aceder existe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56308BE-F967-0E33-BEEE-1BFBB1C76568}"/>
              </a:ext>
            </a:extLst>
          </p:cNvPr>
          <p:cNvSpPr/>
          <p:nvPr/>
        </p:nvSpPr>
        <p:spPr>
          <a:xfrm>
            <a:off x="6985662" y="5918886"/>
            <a:ext cx="949935" cy="563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err="1"/>
              <a:t>Thread</a:t>
            </a:r>
            <a:r>
              <a:rPr lang="pt-PT" sz="800"/>
              <a:t> seguinte tenta aceder a valor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5DC9CA31-7C02-A8F5-E004-946DC0F6ACFB}"/>
              </a:ext>
            </a:extLst>
          </p:cNvPr>
          <p:cNvSpPr/>
          <p:nvPr/>
        </p:nvSpPr>
        <p:spPr>
          <a:xfrm>
            <a:off x="7935597" y="6155641"/>
            <a:ext cx="513105" cy="12446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A290036-1D55-9AEE-2A7B-929C1A1E9446}"/>
              </a:ext>
            </a:extLst>
          </p:cNvPr>
          <p:cNvSpPr/>
          <p:nvPr/>
        </p:nvSpPr>
        <p:spPr>
          <a:xfrm>
            <a:off x="8448702" y="5625545"/>
            <a:ext cx="1641008" cy="1078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Volta a dar cache miss, pois como os índices a que as </a:t>
            </a:r>
            <a:r>
              <a:rPr lang="pt-PT" sz="800" err="1"/>
              <a:t>threads</a:t>
            </a:r>
            <a:r>
              <a:rPr lang="pt-PT" sz="800"/>
              <a:t> acedem se encontram a pelo menos 1024 inteiros de </a:t>
            </a:r>
            <a:r>
              <a:rPr lang="pt-PT" sz="800" err="1"/>
              <a:t>distãncia</a:t>
            </a:r>
            <a:r>
              <a:rPr lang="pt-PT" sz="800"/>
              <a:t>, não vão encontrar o valor armazenado na cache, devido à dimensão da cache e à dimensão do bloco carregado para  a chace</a:t>
            </a:r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311B3E09-AE11-D214-B364-903F79A363E9}"/>
              </a:ext>
            </a:extLst>
          </p:cNvPr>
          <p:cNvSpPr/>
          <p:nvPr/>
        </p:nvSpPr>
        <p:spPr>
          <a:xfrm>
            <a:off x="10595485" y="5015395"/>
            <a:ext cx="441714" cy="15450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89353AE-4B86-7F9F-60C1-2FDFA8A69489}"/>
              </a:ext>
            </a:extLst>
          </p:cNvPr>
          <p:cNvSpPr/>
          <p:nvPr/>
        </p:nvSpPr>
        <p:spPr>
          <a:xfrm>
            <a:off x="11022494" y="4759975"/>
            <a:ext cx="949935" cy="770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Durante este tempo dá-se cache </a:t>
            </a:r>
            <a:r>
              <a:rPr lang="pt-PT" sz="800" err="1"/>
              <a:t>lock</a:t>
            </a:r>
            <a:r>
              <a:rPr lang="pt-PT" sz="800"/>
              <a:t> até a </a:t>
            </a:r>
            <a:r>
              <a:rPr lang="pt-PT" sz="800" err="1"/>
              <a:t>thread</a:t>
            </a:r>
            <a:r>
              <a:rPr lang="pt-PT" sz="800"/>
              <a:t> ter acabado o seu acesso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3CAC4D80-D83E-2ECB-8931-C39931567BD8}"/>
              </a:ext>
            </a:extLst>
          </p:cNvPr>
          <p:cNvSpPr/>
          <p:nvPr/>
        </p:nvSpPr>
        <p:spPr>
          <a:xfrm>
            <a:off x="3870758" y="6179180"/>
            <a:ext cx="441714" cy="15450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34D1F66-B6F8-B0B1-B64C-5FC665422408}"/>
              </a:ext>
            </a:extLst>
          </p:cNvPr>
          <p:cNvSpPr/>
          <p:nvPr/>
        </p:nvSpPr>
        <p:spPr>
          <a:xfrm>
            <a:off x="4294123" y="5736214"/>
            <a:ext cx="949935" cy="9653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Neste </a:t>
            </a:r>
            <a:r>
              <a:rPr lang="pt-PT" sz="800" err="1"/>
              <a:t>caso,Cache</a:t>
            </a:r>
            <a:r>
              <a:rPr lang="pt-PT" sz="800"/>
              <a:t> </a:t>
            </a:r>
            <a:r>
              <a:rPr lang="pt-PT" sz="800" err="1"/>
              <a:t>lock</a:t>
            </a:r>
            <a:r>
              <a:rPr lang="pt-PT" sz="800"/>
              <a:t> menor, pois não tem de carregar o valor da memória principal, reduzido o tempo de execução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477A274-63FD-4B87-148E-A4B432495AA5}"/>
              </a:ext>
            </a:extLst>
          </p:cNvPr>
          <p:cNvSpPr/>
          <p:nvPr/>
        </p:nvSpPr>
        <p:spPr>
          <a:xfrm>
            <a:off x="10500190" y="5625545"/>
            <a:ext cx="949935" cy="110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/>
              <a:t>Cache </a:t>
            </a:r>
            <a:r>
              <a:rPr lang="pt-PT" sz="800" err="1"/>
              <a:t>lock</a:t>
            </a:r>
            <a:r>
              <a:rPr lang="pt-PT" sz="800"/>
              <a:t> igual, pois como não encontra o valor na cache, tem de o voltar a carregar da memória principal</a:t>
            </a: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9B3C9FCB-C04B-8CC4-8B5B-8C95743C280B}"/>
              </a:ext>
            </a:extLst>
          </p:cNvPr>
          <p:cNvSpPr/>
          <p:nvPr/>
        </p:nvSpPr>
        <p:spPr>
          <a:xfrm>
            <a:off x="10076325" y="6135686"/>
            <a:ext cx="441714" cy="15450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0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F247-52CA-DAE8-03A9-E3EA04DC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3" y="119507"/>
            <a:ext cx="5556849" cy="545084"/>
          </a:xfrm>
        </p:spPr>
        <p:txBody>
          <a:bodyPr>
            <a:normAutofit/>
          </a:bodyPr>
          <a:lstStyle/>
          <a:p>
            <a:r>
              <a:rPr lang="pt-PT"/>
              <a:t>Resultados e Conclusões Obtidas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15AE8-7855-7165-468E-E2D71DC03F59}"/>
              </a:ext>
            </a:extLst>
          </p:cNvPr>
          <p:cNvSpPr txBox="1"/>
          <p:nvPr/>
        </p:nvSpPr>
        <p:spPr>
          <a:xfrm>
            <a:off x="143647" y="599398"/>
            <a:ext cx="1150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latin typeface="+mj-lt"/>
              </a:rPr>
              <a:t>A configuração ótima para cada caso foi obtida através da execução de cada programa com diferentes parâmetros na dimensão da grelha e na dimensão dos blocos de </a:t>
            </a:r>
            <a:r>
              <a:rPr lang="pt-PT" err="1">
                <a:latin typeface="+mj-lt"/>
              </a:rPr>
              <a:t>threads</a:t>
            </a:r>
            <a:r>
              <a:rPr lang="pt-PT">
                <a:latin typeface="+mj-lt"/>
              </a:rPr>
              <a:t>. Assim sendo, os resultados obtidos foram os seguintes: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5AA3D8-350B-B5C7-B0C1-BA3373A6F877}"/>
              </a:ext>
            </a:extLst>
          </p:cNvPr>
          <p:cNvSpPr txBox="1"/>
          <p:nvPr/>
        </p:nvSpPr>
        <p:spPr>
          <a:xfrm>
            <a:off x="4784940" y="1739515"/>
            <a:ext cx="30425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Observando a curva teórica em ambos os casos, o esperado seria que ao aumentar o número de </a:t>
            </a:r>
            <a:r>
              <a:rPr lang="pt-PT" sz="1100" err="1"/>
              <a:t>threads</a:t>
            </a:r>
            <a:r>
              <a:rPr lang="pt-PT" sz="1100"/>
              <a:t> por bloco, que o tempo de execução diminuísse até atingir um </a:t>
            </a:r>
            <a:r>
              <a:rPr lang="pt-PT" sz="1100" i="1"/>
              <a:t>plateau</a:t>
            </a:r>
            <a:r>
              <a:rPr lang="pt-PT" sz="1100"/>
              <a:t>. No entanto, tendo em conta a linha prática, isto não se verifica, devido a, como referido anteriormente, os acessos à memória introduzirem cache misses, que vão aumentar o tempo de execução do programa. Quantas mais </a:t>
            </a:r>
            <a:r>
              <a:rPr lang="pt-PT" sz="1100" err="1"/>
              <a:t>threads</a:t>
            </a:r>
            <a:r>
              <a:rPr lang="pt-PT" sz="1100"/>
              <a:t> fizerem acessos que criem </a:t>
            </a:r>
            <a:r>
              <a:rPr lang="pt-PT" sz="1100" i="1"/>
              <a:t>cache misses</a:t>
            </a:r>
            <a:r>
              <a:rPr lang="pt-PT" sz="1100"/>
              <a:t>, maior vai ser o tempo de execução, não sendo benéfico o aumento desmedido de </a:t>
            </a:r>
            <a:r>
              <a:rPr lang="pt-PT" sz="1100" err="1"/>
              <a:t>threads</a:t>
            </a:r>
            <a:r>
              <a:rPr lang="pt-PT" sz="1100"/>
              <a:t> por bloco.</a:t>
            </a:r>
            <a:endParaRPr lang="pt-PT" sz="1100" i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C6A93E-DD99-3FE4-37DE-22056C7E3F2E}"/>
              </a:ext>
            </a:extLst>
          </p:cNvPr>
          <p:cNvSpPr txBox="1"/>
          <p:nvPr/>
        </p:nvSpPr>
        <p:spPr>
          <a:xfrm>
            <a:off x="1540892" y="1343681"/>
            <a:ext cx="144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incOrderRow</a:t>
            </a:r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E5026E-E07B-8D6A-694D-C80DA71663FA}"/>
              </a:ext>
            </a:extLst>
          </p:cNvPr>
          <p:cNvSpPr txBox="1"/>
          <p:nvPr/>
        </p:nvSpPr>
        <p:spPr>
          <a:xfrm>
            <a:off x="9075167" y="1310922"/>
            <a:ext cx="183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incOrderColumn</a:t>
            </a:r>
            <a:endParaRPr lang="pt-PT"/>
          </a:p>
        </p:txBody>
      </p:sp>
      <p:graphicFrame>
        <p:nvGraphicFramePr>
          <p:cNvPr id="17" name="Chart 7">
            <a:extLst>
              <a:ext uri="{FF2B5EF4-FFF2-40B4-BE49-F238E27FC236}">
                <a16:creationId xmlns:a16="http://schemas.microsoft.com/office/drawing/2014/main" id="{00DA4E11-E36F-A256-8710-B993FC7BA039}"/>
              </a:ext>
              <a:ext uri="{147F2762-F138-4A5C-976F-8EAC2B608ADB}">
                <a16:predDERef xmlns:a16="http://schemas.microsoft.com/office/drawing/2014/main" pred="{F570319B-A310-360D-87CD-786001E32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315845"/>
              </p:ext>
            </p:extLst>
          </p:nvPr>
        </p:nvGraphicFramePr>
        <p:xfrm>
          <a:off x="578643" y="1739515"/>
          <a:ext cx="3767137" cy="193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A0E3AE-D261-F1BE-CB38-947E761A6D28}"/>
              </a:ext>
            </a:extLst>
          </p:cNvPr>
          <p:cNvSpPr txBox="1"/>
          <p:nvPr/>
        </p:nvSpPr>
        <p:spPr>
          <a:xfrm>
            <a:off x="788551" y="3739374"/>
            <a:ext cx="362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>
                <a:latin typeface="+mj-lt"/>
              </a:rPr>
              <a:t>Melhor configuração:128 Blocos, 8 </a:t>
            </a:r>
            <a:r>
              <a:rPr lang="pt-PT" sz="1100" err="1">
                <a:latin typeface="+mj-lt"/>
              </a:rPr>
              <a:t>threads</a:t>
            </a:r>
            <a:r>
              <a:rPr lang="pt-PT" sz="1100">
                <a:latin typeface="+mj-lt"/>
              </a:rPr>
              <a:t> por bloco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A34279-C07E-0C49-6FF5-ADD5472232E0}"/>
              </a:ext>
            </a:extLst>
          </p:cNvPr>
          <p:cNvSpPr txBox="1"/>
          <p:nvPr/>
        </p:nvSpPr>
        <p:spPr>
          <a:xfrm>
            <a:off x="8202326" y="3739374"/>
            <a:ext cx="362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>
                <a:latin typeface="+mj-lt"/>
              </a:rPr>
              <a:t>Melhor configuração:32 Blocos, 32 </a:t>
            </a:r>
            <a:r>
              <a:rPr lang="pt-PT" sz="1100" err="1">
                <a:latin typeface="+mj-lt"/>
              </a:rPr>
              <a:t>threads</a:t>
            </a:r>
            <a:r>
              <a:rPr lang="pt-PT" sz="1100">
                <a:latin typeface="+mj-lt"/>
              </a:rPr>
              <a:t> por bloco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10E13E-AFF0-8A6A-3C40-D97D1F0C573D}"/>
              </a:ext>
            </a:extLst>
          </p:cNvPr>
          <p:cNvSpPr txBox="1"/>
          <p:nvPr/>
        </p:nvSpPr>
        <p:spPr>
          <a:xfrm>
            <a:off x="93947" y="4145986"/>
            <a:ext cx="209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Valores medidos para descobrir a configuração ótima do bloco: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3252B4-ADBE-D98C-CA26-A83DDBFD269F}"/>
              </a:ext>
            </a:extLst>
          </p:cNvPr>
          <p:cNvSpPr txBox="1"/>
          <p:nvPr/>
        </p:nvSpPr>
        <p:spPr>
          <a:xfrm>
            <a:off x="3034428" y="4157300"/>
            <a:ext cx="209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Valores medidos para descobrir a configuração ótima da grelha: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B1FA84-CB06-8813-9A73-CEF1A70CF747}"/>
              </a:ext>
            </a:extLst>
          </p:cNvPr>
          <p:cNvSpPr txBox="1"/>
          <p:nvPr/>
        </p:nvSpPr>
        <p:spPr>
          <a:xfrm>
            <a:off x="6443775" y="4109606"/>
            <a:ext cx="209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Valores medidos para descobrir a configuração ótima do bloco: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2AFF565-22AC-379A-06CE-C69A1B5F81B9}"/>
              </a:ext>
            </a:extLst>
          </p:cNvPr>
          <p:cNvSpPr txBox="1"/>
          <p:nvPr/>
        </p:nvSpPr>
        <p:spPr>
          <a:xfrm>
            <a:off x="9577239" y="4107129"/>
            <a:ext cx="2095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/>
              <a:t>Valores medidos para descobrir a configuração ótima da grelha: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005DF88-C083-C222-B47B-3AE5604468F4}"/>
              </a:ext>
            </a:extLst>
          </p:cNvPr>
          <p:cNvSpPr txBox="1"/>
          <p:nvPr/>
        </p:nvSpPr>
        <p:spPr>
          <a:xfrm>
            <a:off x="412448" y="5911058"/>
            <a:ext cx="1136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>
                <a:latin typeface="+mj-lt"/>
              </a:rPr>
              <a:t>Com esta análise, concluímos que fazendo uso do paralelismo da GPU, e de um modo de armazenamento que permita reduzir acessos à memória que resultem em cache misses, é preferível executar os programas na GPU, ao invés da CPU, sendo possível perceber isto, considerando que o tempo médio de execução do </a:t>
            </a:r>
            <a:r>
              <a:rPr lang="pt-PT" sz="1400" err="1">
                <a:latin typeface="+mj-lt"/>
              </a:rPr>
              <a:t>incOrderRow</a:t>
            </a:r>
            <a:r>
              <a:rPr lang="pt-PT" sz="1400">
                <a:latin typeface="+mj-lt"/>
              </a:rPr>
              <a:t> na CPU é de 6,404E-01(s) e o do </a:t>
            </a:r>
            <a:r>
              <a:rPr lang="pt-PT" sz="1400" err="1">
                <a:latin typeface="+mj-lt"/>
              </a:rPr>
              <a:t>incOrderColumn</a:t>
            </a:r>
            <a:r>
              <a:rPr lang="pt-PT" sz="1400">
                <a:latin typeface="+mj-lt"/>
              </a:rPr>
              <a:t> é de </a:t>
            </a:r>
            <a:r>
              <a:rPr lang="pt-PT" sz="1400" b="0" i="0">
                <a:solidFill>
                  <a:srgbClr val="DCDDDE"/>
                </a:solidFill>
                <a:effectLst/>
                <a:latin typeface="+mj-lt"/>
              </a:rPr>
              <a:t>9.208E+00(s), sendo estes valores muito superiores aos obtidos aquando da execução na GPU.</a:t>
            </a:r>
            <a:endParaRPr lang="pt-PT" sz="1400">
              <a:latin typeface="+mj-lt"/>
            </a:endParaRPr>
          </a:p>
        </p:txBody>
      </p:sp>
      <p:graphicFrame>
        <p:nvGraphicFramePr>
          <p:cNvPr id="40" name="Chart 1">
            <a:extLst>
              <a:ext uri="{FF2B5EF4-FFF2-40B4-BE49-F238E27FC236}">
                <a16:creationId xmlns:a16="http://schemas.microsoft.com/office/drawing/2014/main" id="{BB4B1AFA-1A48-DAFD-8AF1-4AB87F1F7BD2}"/>
              </a:ext>
              <a:ext uri="{147F2762-F138-4A5C-976F-8EAC2B608ADB}">
                <a16:predDERef xmlns:a16="http://schemas.microsoft.com/office/drawing/2014/main" pred="{00DA4E11-E36F-A256-8710-B993FC7BA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344948"/>
              </p:ext>
            </p:extLst>
          </p:nvPr>
        </p:nvGraphicFramePr>
        <p:xfrm>
          <a:off x="7827460" y="1606868"/>
          <a:ext cx="4168917" cy="206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A408E5BA-73E4-854E-45E2-840EF7C8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5" y="4710492"/>
            <a:ext cx="2743200" cy="911081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B475FF-58E3-1BF7-0CF6-C08C57D3D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916" y="4644112"/>
            <a:ext cx="2677653" cy="1011066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C310AF4-EB47-C85F-A630-1781D7D4E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48" y="4645890"/>
            <a:ext cx="3021780" cy="860027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E229DAB-FF91-6B67-A424-95A90C82A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1691" y="4645890"/>
            <a:ext cx="2956232" cy="8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25F20-0969-1D02-F197-FCFAB0BC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1" y="-69392"/>
            <a:ext cx="11074866" cy="777479"/>
          </a:xfrm>
        </p:spPr>
        <p:txBody>
          <a:bodyPr>
            <a:normAutofit/>
          </a:bodyPr>
          <a:lstStyle/>
          <a:p>
            <a:r>
              <a:rPr lang="pt-PT" sz="3200"/>
              <a:t>Exercício 2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FC77B4-34B9-A948-4436-9BEEEC47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951" y="1782684"/>
            <a:ext cx="6142230" cy="2678953"/>
          </a:xfrm>
        </p:spPr>
        <p:txBody>
          <a:bodyPr/>
          <a:lstStyle/>
          <a:p>
            <a:r>
              <a:rPr lang="pt-PT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52957D-3C7F-4B16-6A14-E79244D1587C}"/>
              </a:ext>
            </a:extLst>
          </p:cNvPr>
          <p:cNvSpPr txBox="1"/>
          <p:nvPr/>
        </p:nvSpPr>
        <p:spPr>
          <a:xfrm>
            <a:off x="206407" y="1663567"/>
            <a:ext cx="6002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>
                <a:latin typeface="+mj-lt"/>
              </a:rPr>
              <a:t>Para o segundo exercício deste </a:t>
            </a:r>
            <a:r>
              <a:rPr lang="pt-PT" sz="1800" err="1">
                <a:latin typeface="+mj-lt"/>
              </a:rPr>
              <a:t>Assignment</a:t>
            </a:r>
            <a:r>
              <a:rPr lang="pt-PT" sz="1800">
                <a:latin typeface="+mj-lt"/>
              </a:rPr>
              <a:t>, foi nos pedido para esquematizar um algoritmo de maneira a ordenar uma sequência com 1024 * 1024 (1 048 576) valores. Assim sendo, o nosso grupo investigou, procurando um algoritmo que permitisse aproveitar ao máximo as capacidades de paralelismo da GPU, sendo que a solução para o nosso problema encontra-se no algoritmo de </a:t>
            </a:r>
            <a:r>
              <a:rPr lang="pt-PT" sz="1800" i="1" err="1">
                <a:latin typeface="+mj-lt"/>
              </a:rPr>
              <a:t>parallel</a:t>
            </a:r>
            <a:r>
              <a:rPr lang="pt-PT" sz="1800" i="1">
                <a:latin typeface="+mj-lt"/>
              </a:rPr>
              <a:t> </a:t>
            </a:r>
            <a:r>
              <a:rPr lang="pt-PT" sz="1800" i="1" err="1">
                <a:latin typeface="+mj-lt"/>
              </a:rPr>
              <a:t>bitonic</a:t>
            </a:r>
            <a:r>
              <a:rPr lang="pt-PT" sz="1800" i="1">
                <a:latin typeface="+mj-lt"/>
              </a:rPr>
              <a:t> </a:t>
            </a:r>
            <a:r>
              <a:rPr lang="pt-PT" sz="1800" i="1" err="1">
                <a:latin typeface="+mj-lt"/>
              </a:rPr>
              <a:t>sort</a:t>
            </a:r>
            <a:r>
              <a:rPr lang="pt-PT" sz="1800" i="1">
                <a:latin typeface="+mj-lt"/>
              </a:rPr>
              <a:t>, </a:t>
            </a:r>
            <a:r>
              <a:rPr lang="pt-PT" sz="1800">
                <a:latin typeface="+mj-lt"/>
              </a:rPr>
              <a:t>criado por </a:t>
            </a:r>
            <a:r>
              <a:rPr lang="pt-PT" sz="1800" err="1">
                <a:latin typeface="+mj-lt"/>
              </a:rPr>
              <a:t>Ken</a:t>
            </a:r>
            <a:r>
              <a:rPr lang="pt-PT" sz="1800">
                <a:latin typeface="+mj-lt"/>
              </a:rPr>
              <a:t> </a:t>
            </a:r>
            <a:r>
              <a:rPr lang="pt-PT" sz="1800" err="1">
                <a:latin typeface="+mj-lt"/>
              </a:rPr>
              <a:t>Batcher</a:t>
            </a:r>
            <a:r>
              <a:rPr lang="pt-PT" sz="1800">
                <a:latin typeface="+mj-lt"/>
              </a:rPr>
              <a:t> em 1968. Este algoritmo é </a:t>
            </a:r>
            <a:r>
              <a:rPr lang="pt-PT" sz="1800" err="1">
                <a:latin typeface="+mj-lt"/>
              </a:rPr>
              <a:t>optimizado</a:t>
            </a:r>
            <a:r>
              <a:rPr lang="pt-PT" sz="1800">
                <a:latin typeface="+mj-lt"/>
              </a:rPr>
              <a:t> para uma implementação paralela, uma vez que permite múltiplas </a:t>
            </a:r>
            <a:r>
              <a:rPr lang="pt-PT" sz="1800" err="1">
                <a:latin typeface="+mj-lt"/>
              </a:rPr>
              <a:t>threads</a:t>
            </a:r>
            <a:r>
              <a:rPr lang="pt-PT" sz="1800">
                <a:latin typeface="+mj-lt"/>
              </a:rPr>
              <a:t> ordenarem partes diferentes da sequência fornecida, o que permite ser muito eficiente ao ordenar sequências com muitas entradas. Este método de </a:t>
            </a:r>
            <a:r>
              <a:rPr lang="pt-PT" sz="1800" i="1" err="1">
                <a:latin typeface="+mj-lt"/>
              </a:rPr>
              <a:t>sorting</a:t>
            </a:r>
            <a:r>
              <a:rPr lang="pt-PT" sz="1800" i="1">
                <a:latin typeface="+mj-lt"/>
              </a:rPr>
              <a:t> </a:t>
            </a:r>
            <a:r>
              <a:rPr lang="pt-PT" sz="1800">
                <a:latin typeface="+mj-lt"/>
              </a:rPr>
              <a:t>apenas pode ser realizado se o número de elementos a ser ordenado for 2</a:t>
            </a:r>
            <a:r>
              <a:rPr lang="pt-PT" sz="1800" baseline="30000">
                <a:latin typeface="+mj-lt"/>
              </a:rPr>
              <a:t>n</a:t>
            </a:r>
            <a:r>
              <a:rPr lang="pt-PT" sz="1800">
                <a:latin typeface="+mj-lt"/>
              </a:rPr>
              <a:t>. Como 1 048 576 = 2</a:t>
            </a:r>
            <a:r>
              <a:rPr lang="pt-PT" sz="1800" baseline="30000">
                <a:latin typeface="+mj-lt"/>
              </a:rPr>
              <a:t>10</a:t>
            </a:r>
            <a:r>
              <a:rPr lang="pt-PT">
                <a:latin typeface="+mj-lt"/>
              </a:rPr>
              <a:t>, esta sequência de valores é elegível para a aplicação deste algoritmo.</a:t>
            </a:r>
            <a:endParaRPr lang="pt-PT" sz="1800" baseline="30000">
              <a:latin typeface="+mj-lt"/>
            </a:endParaRPr>
          </a:p>
          <a:p>
            <a:pPr algn="just"/>
            <a:endParaRPr lang="pt-PT" sz="1800">
              <a:latin typeface="+mj-lt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B230277-45B4-2F7F-AF0A-8694E59676DD}"/>
              </a:ext>
            </a:extLst>
          </p:cNvPr>
          <p:cNvSpPr/>
          <p:nvPr/>
        </p:nvSpPr>
        <p:spPr>
          <a:xfrm>
            <a:off x="6772509" y="1537738"/>
            <a:ext cx="4703211" cy="377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758048-E990-90A8-EE52-0D8966DD55EF}"/>
              </a:ext>
            </a:extLst>
          </p:cNvPr>
          <p:cNvSpPr txBox="1"/>
          <p:nvPr/>
        </p:nvSpPr>
        <p:spPr>
          <a:xfrm>
            <a:off x="7243679" y="1663567"/>
            <a:ext cx="37608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>
                <a:latin typeface="+mj-lt"/>
              </a:rPr>
              <a:t>A ideia </a:t>
            </a:r>
            <a:r>
              <a:rPr lang="pt-PT">
                <a:latin typeface="+mj-lt"/>
              </a:rPr>
              <a:t>base por trás do </a:t>
            </a:r>
            <a:r>
              <a:rPr lang="pt-PT" i="1" err="1">
                <a:latin typeface="+mj-lt"/>
              </a:rPr>
              <a:t>parallel</a:t>
            </a:r>
            <a:r>
              <a:rPr lang="pt-PT" i="1">
                <a:latin typeface="+mj-lt"/>
              </a:rPr>
              <a:t> </a:t>
            </a:r>
            <a:r>
              <a:rPr lang="pt-PT" i="1" err="1">
                <a:latin typeface="+mj-lt"/>
              </a:rPr>
              <a:t>bitonic</a:t>
            </a:r>
            <a:r>
              <a:rPr lang="pt-PT" i="1">
                <a:latin typeface="+mj-lt"/>
              </a:rPr>
              <a:t> </a:t>
            </a:r>
            <a:r>
              <a:rPr lang="pt-PT" err="1">
                <a:latin typeface="+mj-lt"/>
              </a:rPr>
              <a:t>sort</a:t>
            </a:r>
            <a:r>
              <a:rPr lang="pt-PT">
                <a:latin typeface="+mj-lt"/>
              </a:rPr>
              <a:t> consiste em dividir a sequência em sequências </a:t>
            </a:r>
            <a:r>
              <a:rPr lang="pt-PT" err="1">
                <a:latin typeface="+mj-lt"/>
              </a:rPr>
              <a:t>bitónicas</a:t>
            </a:r>
            <a:r>
              <a:rPr lang="pt-PT">
                <a:latin typeface="+mj-lt"/>
              </a:rPr>
              <a:t> menores. </a:t>
            </a:r>
            <a:br>
              <a:rPr lang="pt-PT">
                <a:latin typeface="+mj-lt"/>
              </a:rPr>
            </a:br>
            <a:r>
              <a:rPr lang="pt-PT">
                <a:latin typeface="+mj-lt"/>
              </a:rPr>
              <a:t>Depois, estas sequências são </a:t>
            </a:r>
            <a:r>
              <a:rPr lang="pt-PT" i="1" err="1">
                <a:latin typeface="+mj-lt"/>
              </a:rPr>
              <a:t>merged</a:t>
            </a:r>
            <a:r>
              <a:rPr lang="pt-PT">
                <a:latin typeface="+mj-lt"/>
              </a:rPr>
              <a:t>, de maneira  a que toda a sequência original seja </a:t>
            </a:r>
            <a:r>
              <a:rPr lang="pt-PT" err="1">
                <a:latin typeface="+mj-lt"/>
              </a:rPr>
              <a:t>bitónica</a:t>
            </a:r>
            <a:r>
              <a:rPr lang="pt-PT">
                <a:latin typeface="+mj-lt"/>
              </a:rPr>
              <a:t>.</a:t>
            </a:r>
          </a:p>
          <a:p>
            <a:r>
              <a:rPr lang="pt-PT" sz="1800">
                <a:latin typeface="+mj-lt"/>
              </a:rPr>
              <a:t>A operação de </a:t>
            </a:r>
            <a:r>
              <a:rPr lang="pt-PT" sz="1800" i="1" err="1">
                <a:latin typeface="+mj-lt"/>
              </a:rPr>
              <a:t>merge</a:t>
            </a:r>
            <a:r>
              <a:rPr lang="pt-PT" i="1">
                <a:latin typeface="+mj-lt"/>
              </a:rPr>
              <a:t> </a:t>
            </a:r>
            <a:r>
              <a:rPr lang="pt-PT">
                <a:latin typeface="+mj-lt"/>
              </a:rPr>
              <a:t>compara e troca pares de elementos numa ordem específica, dependendo se o objetivo é ordenar a sequência de forma ascendente ou decrescente.</a:t>
            </a:r>
            <a:endParaRPr lang="pt-PT" sz="1800">
              <a:latin typeface="+mj-lt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FE3F40-020E-5531-C1FD-88861CBB2DC4}"/>
              </a:ext>
            </a:extLst>
          </p:cNvPr>
          <p:cNvSpPr/>
          <p:nvPr/>
        </p:nvSpPr>
        <p:spPr>
          <a:xfrm>
            <a:off x="6772509" y="5521743"/>
            <a:ext cx="4703210" cy="978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EB2476-EE91-3B24-F87F-5EC54D29A383}"/>
              </a:ext>
            </a:extLst>
          </p:cNvPr>
          <p:cNvSpPr txBox="1"/>
          <p:nvPr/>
        </p:nvSpPr>
        <p:spPr>
          <a:xfrm>
            <a:off x="6914810" y="5523862"/>
            <a:ext cx="443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>
                <a:latin typeface="+mj-lt"/>
              </a:rPr>
              <a:t>Uma sequência </a:t>
            </a:r>
            <a:r>
              <a:rPr lang="pt-PT" err="1">
                <a:latin typeface="+mj-lt"/>
              </a:rPr>
              <a:t>bitónica</a:t>
            </a:r>
            <a:r>
              <a:rPr lang="pt-PT">
                <a:latin typeface="+mj-lt"/>
              </a:rPr>
              <a:t> é uma sequência em que os valores vão aumentando até um ponto em que vão apenas decrescer.</a:t>
            </a:r>
            <a:endParaRPr lang="pt-PT" sz="1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6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C03C9FD-99D9-8A4A-65BD-4D0B542EB9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5832" y="2320119"/>
            <a:ext cx="11091600" cy="443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752CE0-1449-DB05-9548-23E043A8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7" y="174400"/>
            <a:ext cx="11091600" cy="1332000"/>
          </a:xfrm>
        </p:spPr>
        <p:txBody>
          <a:bodyPr>
            <a:normAutofit/>
          </a:bodyPr>
          <a:lstStyle/>
          <a:p>
            <a:r>
              <a:rPr lang="pt-PT" sz="3400"/>
              <a:t>Esquematização do </a:t>
            </a:r>
            <a:r>
              <a:rPr lang="pt-PT" sz="3400" i="1" err="1"/>
              <a:t>parallel</a:t>
            </a:r>
            <a:r>
              <a:rPr lang="pt-PT" sz="3400" i="1"/>
              <a:t> </a:t>
            </a:r>
            <a:r>
              <a:rPr lang="pt-PT" sz="3400" i="1" err="1"/>
              <a:t>bitonic</a:t>
            </a:r>
            <a:r>
              <a:rPr lang="pt-PT" sz="3400" i="1"/>
              <a:t> </a:t>
            </a:r>
            <a:r>
              <a:rPr lang="pt-PT" sz="3400" i="1" err="1"/>
              <a:t>sort</a:t>
            </a:r>
            <a:endParaRPr lang="pt-PT" sz="34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21A320-B6A6-0C06-C81F-703B324958E0}"/>
              </a:ext>
            </a:extLst>
          </p:cNvPr>
          <p:cNvSpPr txBox="1"/>
          <p:nvPr/>
        </p:nvSpPr>
        <p:spPr>
          <a:xfrm>
            <a:off x="299407" y="635945"/>
            <a:ext cx="110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>
                <a:latin typeface="+mj-lt"/>
              </a:rPr>
              <a:t>A esquematização a seguir representa o </a:t>
            </a:r>
            <a:r>
              <a:rPr lang="pt-PT" sz="1800" i="1" err="1">
                <a:latin typeface="+mj-lt"/>
              </a:rPr>
              <a:t>parallel</a:t>
            </a:r>
            <a:r>
              <a:rPr lang="pt-PT" sz="1800" i="1">
                <a:latin typeface="+mj-lt"/>
              </a:rPr>
              <a:t> </a:t>
            </a:r>
            <a:r>
              <a:rPr lang="pt-PT" sz="1800" i="1" err="1">
                <a:latin typeface="+mj-lt"/>
              </a:rPr>
              <a:t>bitonic</a:t>
            </a:r>
            <a:r>
              <a:rPr lang="pt-PT" sz="1800" i="1">
                <a:latin typeface="+mj-lt"/>
              </a:rPr>
              <a:t> </a:t>
            </a:r>
            <a:r>
              <a:rPr lang="pt-PT" sz="1800" i="1" err="1">
                <a:latin typeface="+mj-lt"/>
              </a:rPr>
              <a:t>sort</a:t>
            </a:r>
            <a:r>
              <a:rPr lang="pt-PT" sz="1800" i="1">
                <a:latin typeface="+mj-lt"/>
              </a:rPr>
              <a:t> </a:t>
            </a:r>
            <a:r>
              <a:rPr lang="pt-PT" sz="1800">
                <a:latin typeface="+mj-lt"/>
              </a:rPr>
              <a:t>aplicado a uma sequência de 8 elementos[13,17,14,18,16,12,11,15] . No entanto, como este algoritmo não depende do número de valores a ordenar, nem dos valores em si, este algoritmo pode ser aplicado exatamente da mesma maneira à nossa sequência de (1 048 576)  valores. No esquema abaixo: cada seta corresponde a uma comparação. Uma seta vermelha corresponde a uma comparação onde não existe troca de posições, uma seta verde corresponde a uma troca onde existe troca de posições. Este algoritmo envolve dois passos principais.</a:t>
            </a:r>
            <a:endParaRPr lang="pt-PT" sz="1800" baseline="30000">
              <a:latin typeface="+mj-lt"/>
            </a:endParaRPr>
          </a:p>
          <a:p>
            <a:pPr algn="just"/>
            <a:endParaRPr lang="pt-PT" sz="1800">
              <a:latin typeface="+mj-lt"/>
            </a:endParaRPr>
          </a:p>
          <a:p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9FC401-2AD9-81BD-A265-A598E2EB8EB4}"/>
              </a:ext>
            </a:extLst>
          </p:cNvPr>
          <p:cNvSpPr txBox="1"/>
          <p:nvPr/>
        </p:nvSpPr>
        <p:spPr>
          <a:xfrm>
            <a:off x="829943" y="2692143"/>
            <a:ext cx="457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13       17      14      18      16      12      11       15</a:t>
            </a:r>
          </a:p>
        </p:txBody>
      </p:sp>
      <p:sp>
        <p:nvSpPr>
          <p:cNvPr id="19" name="Chaveta à esquerda 18">
            <a:extLst>
              <a:ext uri="{FF2B5EF4-FFF2-40B4-BE49-F238E27FC236}">
                <a16:creationId xmlns:a16="http://schemas.microsoft.com/office/drawing/2014/main" id="{E24F3D98-EC73-19A4-22FC-6F1CA37818CD}"/>
              </a:ext>
            </a:extLst>
          </p:cNvPr>
          <p:cNvSpPr/>
          <p:nvPr/>
        </p:nvSpPr>
        <p:spPr>
          <a:xfrm rot="16200000">
            <a:off x="1108905" y="2630140"/>
            <a:ext cx="355920" cy="94711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06B143-C759-EA40-393C-82CAA3B1BE52}"/>
              </a:ext>
            </a:extLst>
          </p:cNvPr>
          <p:cNvSpPr txBox="1"/>
          <p:nvPr/>
        </p:nvSpPr>
        <p:spPr>
          <a:xfrm>
            <a:off x="829943" y="3294135"/>
            <a:ext cx="102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Objetivo: sequência crescente</a:t>
            </a:r>
          </a:p>
        </p:txBody>
      </p:sp>
      <p:sp>
        <p:nvSpPr>
          <p:cNvPr id="24" name="Seta: Curvada para Baixo 23">
            <a:extLst>
              <a:ext uri="{FF2B5EF4-FFF2-40B4-BE49-F238E27FC236}">
                <a16:creationId xmlns:a16="http://schemas.microsoft.com/office/drawing/2014/main" id="{E3D84074-393D-BC4A-A2DA-F4A97CDA0863}"/>
              </a:ext>
            </a:extLst>
          </p:cNvPr>
          <p:cNvSpPr/>
          <p:nvPr/>
        </p:nvSpPr>
        <p:spPr>
          <a:xfrm>
            <a:off x="1029828" y="2534737"/>
            <a:ext cx="532717" cy="21322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5" name="Seta: Curvada para Baixo 24">
            <a:extLst>
              <a:ext uri="{FF2B5EF4-FFF2-40B4-BE49-F238E27FC236}">
                <a16:creationId xmlns:a16="http://schemas.microsoft.com/office/drawing/2014/main" id="{494D0CC2-5921-026E-126E-6DFE28057B3F}"/>
              </a:ext>
            </a:extLst>
          </p:cNvPr>
          <p:cNvSpPr/>
          <p:nvPr/>
        </p:nvSpPr>
        <p:spPr>
          <a:xfrm>
            <a:off x="2010959" y="2513884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6" name="Chaveta à esquerda 25">
            <a:extLst>
              <a:ext uri="{FF2B5EF4-FFF2-40B4-BE49-F238E27FC236}">
                <a16:creationId xmlns:a16="http://schemas.microsoft.com/office/drawing/2014/main" id="{41C9D4B7-1DDA-7D29-452C-4AD2B7F2277E}"/>
              </a:ext>
            </a:extLst>
          </p:cNvPr>
          <p:cNvSpPr/>
          <p:nvPr/>
        </p:nvSpPr>
        <p:spPr>
          <a:xfrm rot="16200000">
            <a:off x="2173280" y="2651436"/>
            <a:ext cx="369332" cy="94711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5A6DC6-B991-E855-0159-6001A76957E6}"/>
              </a:ext>
            </a:extLst>
          </p:cNvPr>
          <p:cNvSpPr txBox="1"/>
          <p:nvPr/>
        </p:nvSpPr>
        <p:spPr>
          <a:xfrm>
            <a:off x="1804695" y="3296953"/>
            <a:ext cx="102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Objetivo: sequência decrescente</a:t>
            </a:r>
          </a:p>
        </p:txBody>
      </p:sp>
      <p:sp>
        <p:nvSpPr>
          <p:cNvPr id="35" name="Seta: Curvada para Baixo 34">
            <a:extLst>
              <a:ext uri="{FF2B5EF4-FFF2-40B4-BE49-F238E27FC236}">
                <a16:creationId xmlns:a16="http://schemas.microsoft.com/office/drawing/2014/main" id="{C0DA050E-C401-C910-6DCE-C1084DF89722}"/>
              </a:ext>
            </a:extLst>
          </p:cNvPr>
          <p:cNvSpPr/>
          <p:nvPr/>
        </p:nvSpPr>
        <p:spPr>
          <a:xfrm>
            <a:off x="4118094" y="2585547"/>
            <a:ext cx="532718" cy="188894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7" name="Chaveta à esquerda 36">
            <a:extLst>
              <a:ext uri="{FF2B5EF4-FFF2-40B4-BE49-F238E27FC236}">
                <a16:creationId xmlns:a16="http://schemas.microsoft.com/office/drawing/2014/main" id="{F26B75C7-51ED-4310-BCE9-BF3A3CAC639B}"/>
              </a:ext>
            </a:extLst>
          </p:cNvPr>
          <p:cNvSpPr/>
          <p:nvPr/>
        </p:nvSpPr>
        <p:spPr>
          <a:xfrm rot="16200000">
            <a:off x="3174122" y="2645434"/>
            <a:ext cx="355920" cy="94711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haveta à esquerda 37">
            <a:extLst>
              <a:ext uri="{FF2B5EF4-FFF2-40B4-BE49-F238E27FC236}">
                <a16:creationId xmlns:a16="http://schemas.microsoft.com/office/drawing/2014/main" id="{185CC388-3662-D982-1B71-5D2401706035}"/>
              </a:ext>
            </a:extLst>
          </p:cNvPr>
          <p:cNvSpPr/>
          <p:nvPr/>
        </p:nvSpPr>
        <p:spPr>
          <a:xfrm rot="16200000">
            <a:off x="4195892" y="2670480"/>
            <a:ext cx="355920" cy="947118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7C38A7A-D1C3-DE79-7802-74B716C1B54A}"/>
              </a:ext>
            </a:extLst>
          </p:cNvPr>
          <p:cNvSpPr txBox="1"/>
          <p:nvPr/>
        </p:nvSpPr>
        <p:spPr>
          <a:xfrm>
            <a:off x="2878523" y="3313381"/>
            <a:ext cx="102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Objetivo: sequência crescente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06FBF9A-DD31-26DD-A458-15205FA0D651}"/>
              </a:ext>
            </a:extLst>
          </p:cNvPr>
          <p:cNvSpPr txBox="1"/>
          <p:nvPr/>
        </p:nvSpPr>
        <p:spPr>
          <a:xfrm>
            <a:off x="3877643" y="3326372"/>
            <a:ext cx="102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Objetivo: sequência decrescente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791632-1D48-944D-83BC-E9F605ABE2F5}"/>
              </a:ext>
            </a:extLst>
          </p:cNvPr>
          <p:cNvSpPr txBox="1"/>
          <p:nvPr/>
        </p:nvSpPr>
        <p:spPr>
          <a:xfrm>
            <a:off x="742635" y="3941926"/>
            <a:ext cx="457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13       17      18      14      12      16      15       11</a:t>
            </a:r>
          </a:p>
        </p:txBody>
      </p:sp>
      <p:sp>
        <p:nvSpPr>
          <p:cNvPr id="42" name="Seta: Curvada para Baixo 41">
            <a:extLst>
              <a:ext uri="{FF2B5EF4-FFF2-40B4-BE49-F238E27FC236}">
                <a16:creationId xmlns:a16="http://schemas.microsoft.com/office/drawing/2014/main" id="{5352AA9F-19A9-203A-8A7E-44643D8B3423}"/>
              </a:ext>
            </a:extLst>
          </p:cNvPr>
          <p:cNvSpPr/>
          <p:nvPr/>
        </p:nvSpPr>
        <p:spPr>
          <a:xfrm>
            <a:off x="998160" y="3652403"/>
            <a:ext cx="1026810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3" name="Seta: Curvada para Baixo 42">
            <a:extLst>
              <a:ext uri="{FF2B5EF4-FFF2-40B4-BE49-F238E27FC236}">
                <a16:creationId xmlns:a16="http://schemas.microsoft.com/office/drawing/2014/main" id="{7BE7A4A4-90FB-29E3-92A2-698622FD6895}"/>
              </a:ext>
            </a:extLst>
          </p:cNvPr>
          <p:cNvSpPr/>
          <p:nvPr/>
        </p:nvSpPr>
        <p:spPr>
          <a:xfrm>
            <a:off x="1440381" y="3663921"/>
            <a:ext cx="1132502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4" name="Seta: Curvada para Baixo 43">
            <a:extLst>
              <a:ext uri="{FF2B5EF4-FFF2-40B4-BE49-F238E27FC236}">
                <a16:creationId xmlns:a16="http://schemas.microsoft.com/office/drawing/2014/main" id="{80C3C60F-B50E-CEA3-C62B-17BFB75DAEDB}"/>
              </a:ext>
            </a:extLst>
          </p:cNvPr>
          <p:cNvSpPr/>
          <p:nvPr/>
        </p:nvSpPr>
        <p:spPr>
          <a:xfrm>
            <a:off x="2878523" y="3660330"/>
            <a:ext cx="1132502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5" name="Seta: Curvada para Baixo 44">
            <a:extLst>
              <a:ext uri="{FF2B5EF4-FFF2-40B4-BE49-F238E27FC236}">
                <a16:creationId xmlns:a16="http://schemas.microsoft.com/office/drawing/2014/main" id="{3948CA6D-8A37-609E-DCAF-9A687808760C}"/>
              </a:ext>
            </a:extLst>
          </p:cNvPr>
          <p:cNvSpPr/>
          <p:nvPr/>
        </p:nvSpPr>
        <p:spPr>
          <a:xfrm>
            <a:off x="3010827" y="2566070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6" name="Seta: Curvada para Baixo 45">
            <a:extLst>
              <a:ext uri="{FF2B5EF4-FFF2-40B4-BE49-F238E27FC236}">
                <a16:creationId xmlns:a16="http://schemas.microsoft.com/office/drawing/2014/main" id="{5FBB771B-44AE-B28F-58A3-708FB0C0803D}"/>
              </a:ext>
            </a:extLst>
          </p:cNvPr>
          <p:cNvSpPr/>
          <p:nvPr/>
        </p:nvSpPr>
        <p:spPr>
          <a:xfrm>
            <a:off x="3497620" y="3676824"/>
            <a:ext cx="1026810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10F896A-AF44-07F3-9222-7BBEF8950758}"/>
              </a:ext>
            </a:extLst>
          </p:cNvPr>
          <p:cNvSpPr txBox="1"/>
          <p:nvPr/>
        </p:nvSpPr>
        <p:spPr>
          <a:xfrm>
            <a:off x="742635" y="4589263"/>
            <a:ext cx="457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13       14     18      17      15      16      12       11</a:t>
            </a:r>
          </a:p>
        </p:txBody>
      </p:sp>
      <p:sp>
        <p:nvSpPr>
          <p:cNvPr id="48" name="Seta: Curvada para Baixo 47">
            <a:extLst>
              <a:ext uri="{FF2B5EF4-FFF2-40B4-BE49-F238E27FC236}">
                <a16:creationId xmlns:a16="http://schemas.microsoft.com/office/drawing/2014/main" id="{554459AD-13DA-53C7-DF52-DF9AD0564E35}"/>
              </a:ext>
            </a:extLst>
          </p:cNvPr>
          <p:cNvSpPr/>
          <p:nvPr/>
        </p:nvSpPr>
        <p:spPr>
          <a:xfrm>
            <a:off x="941982" y="4376041"/>
            <a:ext cx="532717" cy="21322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9" name="Seta: Curvada para Baixo 48">
            <a:extLst>
              <a:ext uri="{FF2B5EF4-FFF2-40B4-BE49-F238E27FC236}">
                <a16:creationId xmlns:a16="http://schemas.microsoft.com/office/drawing/2014/main" id="{7181C516-413A-B76D-3FD4-02D50DF3FD06}"/>
              </a:ext>
            </a:extLst>
          </p:cNvPr>
          <p:cNvSpPr/>
          <p:nvPr/>
        </p:nvSpPr>
        <p:spPr>
          <a:xfrm>
            <a:off x="1856753" y="4348065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0" name="Seta: Curvada para Baixo 49">
            <a:extLst>
              <a:ext uri="{FF2B5EF4-FFF2-40B4-BE49-F238E27FC236}">
                <a16:creationId xmlns:a16="http://schemas.microsoft.com/office/drawing/2014/main" id="{33E9EC0C-5DF8-B403-EEA2-3022E4612E4F}"/>
              </a:ext>
            </a:extLst>
          </p:cNvPr>
          <p:cNvSpPr/>
          <p:nvPr/>
        </p:nvSpPr>
        <p:spPr>
          <a:xfrm>
            <a:off x="2842475" y="4411971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1" name="Seta: Curvada para Baixo 50">
            <a:extLst>
              <a:ext uri="{FF2B5EF4-FFF2-40B4-BE49-F238E27FC236}">
                <a16:creationId xmlns:a16="http://schemas.microsoft.com/office/drawing/2014/main" id="{353BBBD3-7CA5-4F5A-E906-8566F86AB09E}"/>
              </a:ext>
            </a:extLst>
          </p:cNvPr>
          <p:cNvSpPr/>
          <p:nvPr/>
        </p:nvSpPr>
        <p:spPr>
          <a:xfrm>
            <a:off x="3985084" y="4362053"/>
            <a:ext cx="532717" cy="21322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7F67B43-66F7-131E-3093-FA78516018CE}"/>
              </a:ext>
            </a:extLst>
          </p:cNvPr>
          <p:cNvSpPr txBox="1"/>
          <p:nvPr/>
        </p:nvSpPr>
        <p:spPr>
          <a:xfrm>
            <a:off x="722192" y="5298472"/>
            <a:ext cx="457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rgbClr val="FFFF00"/>
                </a:solidFill>
              </a:rPr>
              <a:t>13       14     17      18      16      15      12       11</a:t>
            </a:r>
          </a:p>
        </p:txBody>
      </p: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6DE71A54-23E6-0218-BD44-A99BC5163FBA}"/>
              </a:ext>
            </a:extLst>
          </p:cNvPr>
          <p:cNvCxnSpPr>
            <a:cxnSpLocks/>
          </p:cNvCxnSpPr>
          <p:nvPr/>
        </p:nvCxnSpPr>
        <p:spPr>
          <a:xfrm>
            <a:off x="2711296" y="5209671"/>
            <a:ext cx="0" cy="485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8A5FD0E-584E-57DC-09CB-24B7D8D06775}"/>
              </a:ext>
            </a:extLst>
          </p:cNvPr>
          <p:cNvSpPr txBox="1"/>
          <p:nvPr/>
        </p:nvSpPr>
        <p:spPr>
          <a:xfrm>
            <a:off x="1084017" y="5695462"/>
            <a:ext cx="120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Sequência crescente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8A9C035C-BA44-F335-94EF-AAC7806750F2}"/>
              </a:ext>
            </a:extLst>
          </p:cNvPr>
          <p:cNvSpPr txBox="1"/>
          <p:nvPr/>
        </p:nvSpPr>
        <p:spPr>
          <a:xfrm>
            <a:off x="3164686" y="5695462"/>
            <a:ext cx="1209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Sequência decrescente</a:t>
            </a:r>
          </a:p>
        </p:txBody>
      </p:sp>
      <p:sp>
        <p:nvSpPr>
          <p:cNvPr id="60" name="Chaveta à esquerda 59">
            <a:extLst>
              <a:ext uri="{FF2B5EF4-FFF2-40B4-BE49-F238E27FC236}">
                <a16:creationId xmlns:a16="http://schemas.microsoft.com/office/drawing/2014/main" id="{C6F6155F-BF53-6CC0-83DB-7D442E604F25}"/>
              </a:ext>
            </a:extLst>
          </p:cNvPr>
          <p:cNvSpPr/>
          <p:nvPr/>
        </p:nvSpPr>
        <p:spPr>
          <a:xfrm rot="16200000">
            <a:off x="2476078" y="3838351"/>
            <a:ext cx="678575" cy="4226687"/>
          </a:xfrm>
          <a:prstGeom prst="leftBrace">
            <a:avLst>
              <a:gd name="adj1" fmla="val 8333"/>
              <a:gd name="adj2" fmla="val 4958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7EF3A92-2655-4A0D-7F69-894B1E34C79A}"/>
              </a:ext>
            </a:extLst>
          </p:cNvPr>
          <p:cNvSpPr txBox="1"/>
          <p:nvPr/>
        </p:nvSpPr>
        <p:spPr>
          <a:xfrm>
            <a:off x="2011533" y="6261358"/>
            <a:ext cx="1639943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100"/>
              <a:t>1º passo: Criação de uma sequência </a:t>
            </a:r>
            <a:r>
              <a:rPr lang="pt-PT" sz="1100" err="1"/>
              <a:t>bitónica</a:t>
            </a:r>
            <a:endParaRPr lang="pt-PT" sz="110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0D5C515-EEA7-A863-017E-A8A26D31C3BA}"/>
              </a:ext>
            </a:extLst>
          </p:cNvPr>
          <p:cNvSpPr txBox="1"/>
          <p:nvPr/>
        </p:nvSpPr>
        <p:spPr>
          <a:xfrm>
            <a:off x="6814699" y="6242359"/>
            <a:ext cx="3853944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z="1100"/>
              <a:t>2º passo: Criação de apenas uma  sequência ordenada a partir da sequência </a:t>
            </a:r>
            <a:r>
              <a:rPr lang="pt-PT" sz="1100" err="1"/>
              <a:t>bitónica</a:t>
            </a:r>
            <a:r>
              <a:rPr lang="pt-PT" sz="1100"/>
              <a:t> formada anteriormente.  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9A3E6AF-80CB-B39E-DD60-B59637563C38}"/>
              </a:ext>
            </a:extLst>
          </p:cNvPr>
          <p:cNvSpPr txBox="1"/>
          <p:nvPr/>
        </p:nvSpPr>
        <p:spPr>
          <a:xfrm>
            <a:off x="6712031" y="2692143"/>
            <a:ext cx="4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13       14      17      18      16      15      12       11</a:t>
            </a:r>
          </a:p>
        </p:txBody>
      </p: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3055075A-F77C-FDBC-D1C7-46EA7E8E8F07}"/>
              </a:ext>
            </a:extLst>
          </p:cNvPr>
          <p:cNvCxnSpPr>
            <a:cxnSpLocks/>
          </p:cNvCxnSpPr>
          <p:nvPr/>
        </p:nvCxnSpPr>
        <p:spPr>
          <a:xfrm>
            <a:off x="8697568" y="2613150"/>
            <a:ext cx="0" cy="4857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6BF24D3-F2D0-B982-7D38-0FE5DA4C4159}"/>
              </a:ext>
            </a:extLst>
          </p:cNvPr>
          <p:cNvSpPr txBox="1"/>
          <p:nvPr/>
        </p:nvSpPr>
        <p:spPr>
          <a:xfrm>
            <a:off x="7017358" y="3112382"/>
            <a:ext cx="3459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Comparação dos elementos da primeira metade com os da mesma posição da segunda metade. Se o da segunda metade for mais pequeno, existe troca.</a:t>
            </a:r>
          </a:p>
        </p:txBody>
      </p:sp>
      <p:sp>
        <p:nvSpPr>
          <p:cNvPr id="71" name="Seta: Curvada para Baixo 70">
            <a:extLst>
              <a:ext uri="{FF2B5EF4-FFF2-40B4-BE49-F238E27FC236}">
                <a16:creationId xmlns:a16="http://schemas.microsoft.com/office/drawing/2014/main" id="{46514C40-1CDC-D1DC-890D-8AB11836CF1E}"/>
              </a:ext>
            </a:extLst>
          </p:cNvPr>
          <p:cNvSpPr/>
          <p:nvPr/>
        </p:nvSpPr>
        <p:spPr>
          <a:xfrm>
            <a:off x="6784788" y="2434594"/>
            <a:ext cx="2240339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2" name="Seta: Curvada para Baixo 71">
            <a:extLst>
              <a:ext uri="{FF2B5EF4-FFF2-40B4-BE49-F238E27FC236}">
                <a16:creationId xmlns:a16="http://schemas.microsoft.com/office/drawing/2014/main" id="{C42F2B6F-7ACE-6DD6-2EE9-4763F58AF3B3}"/>
              </a:ext>
            </a:extLst>
          </p:cNvPr>
          <p:cNvSpPr/>
          <p:nvPr/>
        </p:nvSpPr>
        <p:spPr>
          <a:xfrm>
            <a:off x="7333428" y="2461406"/>
            <a:ext cx="2240339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5" name="Seta: Curvada para Baixo 74">
            <a:extLst>
              <a:ext uri="{FF2B5EF4-FFF2-40B4-BE49-F238E27FC236}">
                <a16:creationId xmlns:a16="http://schemas.microsoft.com/office/drawing/2014/main" id="{6B38608E-03AA-3F67-3FED-AEB7EA4E514F}"/>
              </a:ext>
            </a:extLst>
          </p:cNvPr>
          <p:cNvSpPr/>
          <p:nvPr/>
        </p:nvSpPr>
        <p:spPr>
          <a:xfrm>
            <a:off x="7904957" y="2407782"/>
            <a:ext cx="2240339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6" name="Seta: Curvada para Baixo 75">
            <a:extLst>
              <a:ext uri="{FF2B5EF4-FFF2-40B4-BE49-F238E27FC236}">
                <a16:creationId xmlns:a16="http://schemas.microsoft.com/office/drawing/2014/main" id="{7605E904-58FC-DDA9-DA85-9BC7521A32E1}"/>
              </a:ext>
            </a:extLst>
          </p:cNvPr>
          <p:cNvSpPr/>
          <p:nvPr/>
        </p:nvSpPr>
        <p:spPr>
          <a:xfrm>
            <a:off x="8344712" y="2398242"/>
            <a:ext cx="2240339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D3B3028-FE17-2A38-B0C8-79E42BF0AAD0}"/>
              </a:ext>
            </a:extLst>
          </p:cNvPr>
          <p:cNvSpPr txBox="1"/>
          <p:nvPr/>
        </p:nvSpPr>
        <p:spPr>
          <a:xfrm>
            <a:off x="6706671" y="3936441"/>
            <a:ext cx="4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13       14      12      11      16      15      17       18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F157733-A0FC-4360-46AF-ADC019A74F64}"/>
              </a:ext>
            </a:extLst>
          </p:cNvPr>
          <p:cNvSpPr txBox="1"/>
          <p:nvPr/>
        </p:nvSpPr>
        <p:spPr>
          <a:xfrm>
            <a:off x="6402497" y="4264655"/>
            <a:ext cx="504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Depois da comparação anterior, temos duas sequências </a:t>
            </a:r>
            <a:r>
              <a:rPr lang="pt-PT" sz="800" err="1"/>
              <a:t>bitónicas</a:t>
            </a:r>
            <a:r>
              <a:rPr lang="pt-PT" sz="800"/>
              <a:t>, uma em cada metade, onde todos os elementos da primeira metade são menores que os da segunda. Vamos repetir o processo anterior, sendo que agora a distância do comparador vai ser de 2 de maneira a obter quatro sequências </a:t>
            </a:r>
            <a:r>
              <a:rPr lang="pt-PT" sz="800" err="1"/>
              <a:t>bitónicas</a:t>
            </a:r>
            <a:r>
              <a:rPr lang="pt-PT" sz="800"/>
              <a:t> de comprimento 2.</a:t>
            </a:r>
          </a:p>
        </p:txBody>
      </p:sp>
      <p:sp>
        <p:nvSpPr>
          <p:cNvPr id="79" name="Seta: Curvada para Baixo 78">
            <a:extLst>
              <a:ext uri="{FF2B5EF4-FFF2-40B4-BE49-F238E27FC236}">
                <a16:creationId xmlns:a16="http://schemas.microsoft.com/office/drawing/2014/main" id="{FA7E7257-FF7B-26B3-88BF-FD19B270208C}"/>
              </a:ext>
            </a:extLst>
          </p:cNvPr>
          <p:cNvSpPr/>
          <p:nvPr/>
        </p:nvSpPr>
        <p:spPr>
          <a:xfrm>
            <a:off x="6872097" y="3649960"/>
            <a:ext cx="1132502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0" name="Seta: Curvada para Baixo 79">
            <a:extLst>
              <a:ext uri="{FF2B5EF4-FFF2-40B4-BE49-F238E27FC236}">
                <a16:creationId xmlns:a16="http://schemas.microsoft.com/office/drawing/2014/main" id="{E0D435B8-2053-766F-D9A1-4369EC1FA497}"/>
              </a:ext>
            </a:extLst>
          </p:cNvPr>
          <p:cNvSpPr/>
          <p:nvPr/>
        </p:nvSpPr>
        <p:spPr>
          <a:xfrm>
            <a:off x="7388405" y="3676824"/>
            <a:ext cx="1132502" cy="304596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1" name="Seta: Curvada para Baixo 80">
            <a:extLst>
              <a:ext uri="{FF2B5EF4-FFF2-40B4-BE49-F238E27FC236}">
                <a16:creationId xmlns:a16="http://schemas.microsoft.com/office/drawing/2014/main" id="{7DF99010-20B8-5050-4E3F-275E21D85ED7}"/>
              </a:ext>
            </a:extLst>
          </p:cNvPr>
          <p:cNvSpPr/>
          <p:nvPr/>
        </p:nvSpPr>
        <p:spPr>
          <a:xfrm>
            <a:off x="8999567" y="3660330"/>
            <a:ext cx="1026810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4" name="Seta: Curvada para Baixo 83">
            <a:extLst>
              <a:ext uri="{FF2B5EF4-FFF2-40B4-BE49-F238E27FC236}">
                <a16:creationId xmlns:a16="http://schemas.microsoft.com/office/drawing/2014/main" id="{7C6BBCEB-37DD-A8E0-9C34-80692A8D4C1F}"/>
              </a:ext>
            </a:extLst>
          </p:cNvPr>
          <p:cNvSpPr/>
          <p:nvPr/>
        </p:nvSpPr>
        <p:spPr>
          <a:xfrm>
            <a:off x="9494610" y="3676054"/>
            <a:ext cx="1026810" cy="30459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3EB3B29-E649-2BB0-2E9D-D61C406A080E}"/>
              </a:ext>
            </a:extLst>
          </p:cNvPr>
          <p:cNvSpPr txBox="1"/>
          <p:nvPr/>
        </p:nvSpPr>
        <p:spPr>
          <a:xfrm>
            <a:off x="6662568" y="4858811"/>
            <a:ext cx="4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12       11      13      14      16      15      17       18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9CA9FE5-F90A-212C-3473-C8AC31AB5435}"/>
              </a:ext>
            </a:extLst>
          </p:cNvPr>
          <p:cNvSpPr txBox="1"/>
          <p:nvPr/>
        </p:nvSpPr>
        <p:spPr>
          <a:xfrm>
            <a:off x="6967895" y="5212945"/>
            <a:ext cx="3459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/>
              <a:t>Vamos repetir o processo mais uma vez, de maneira a obter 8 sequências </a:t>
            </a:r>
            <a:r>
              <a:rPr lang="pt-PT" sz="800" err="1"/>
              <a:t>bitónicas</a:t>
            </a:r>
            <a:r>
              <a:rPr lang="pt-PT" sz="800"/>
              <a:t> de tamanho 1. Como só existe um valor por sequência o resultado vai ser o seguinte:</a:t>
            </a:r>
          </a:p>
        </p:txBody>
      </p:sp>
      <p:sp>
        <p:nvSpPr>
          <p:cNvPr id="87" name="Seta: Curvada para Baixo 86">
            <a:extLst>
              <a:ext uri="{FF2B5EF4-FFF2-40B4-BE49-F238E27FC236}">
                <a16:creationId xmlns:a16="http://schemas.microsoft.com/office/drawing/2014/main" id="{C3057CD5-FA35-AC14-5FBB-CC7E04FE123D}"/>
              </a:ext>
            </a:extLst>
          </p:cNvPr>
          <p:cNvSpPr/>
          <p:nvPr/>
        </p:nvSpPr>
        <p:spPr>
          <a:xfrm>
            <a:off x="6814699" y="4731147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8" name="Seta: Curvada para Baixo 87">
            <a:extLst>
              <a:ext uri="{FF2B5EF4-FFF2-40B4-BE49-F238E27FC236}">
                <a16:creationId xmlns:a16="http://schemas.microsoft.com/office/drawing/2014/main" id="{A98FBE97-BA9C-C01F-D738-D1C358AA2DF9}"/>
              </a:ext>
            </a:extLst>
          </p:cNvPr>
          <p:cNvSpPr/>
          <p:nvPr/>
        </p:nvSpPr>
        <p:spPr>
          <a:xfrm>
            <a:off x="7898934" y="4731178"/>
            <a:ext cx="532717" cy="21322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9" name="Seta: Curvada para Baixo 88">
            <a:extLst>
              <a:ext uri="{FF2B5EF4-FFF2-40B4-BE49-F238E27FC236}">
                <a16:creationId xmlns:a16="http://schemas.microsoft.com/office/drawing/2014/main" id="{37C9B902-F69F-A4DA-7439-CC3EC7644E8C}"/>
              </a:ext>
            </a:extLst>
          </p:cNvPr>
          <p:cNvSpPr/>
          <p:nvPr/>
        </p:nvSpPr>
        <p:spPr>
          <a:xfrm>
            <a:off x="8854523" y="4722961"/>
            <a:ext cx="640087" cy="213222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0" name="Seta: Curvada para Baixo 89">
            <a:extLst>
              <a:ext uri="{FF2B5EF4-FFF2-40B4-BE49-F238E27FC236}">
                <a16:creationId xmlns:a16="http://schemas.microsoft.com/office/drawing/2014/main" id="{6200E17C-12D9-2AAD-640D-769A7C4F2248}"/>
              </a:ext>
            </a:extLst>
          </p:cNvPr>
          <p:cNvSpPr/>
          <p:nvPr/>
        </p:nvSpPr>
        <p:spPr>
          <a:xfrm>
            <a:off x="9947255" y="4699475"/>
            <a:ext cx="532717" cy="21322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9C31C53-6C2D-4838-27C8-7BA80C038B05}"/>
              </a:ext>
            </a:extLst>
          </p:cNvPr>
          <p:cNvSpPr txBox="1"/>
          <p:nvPr/>
        </p:nvSpPr>
        <p:spPr>
          <a:xfrm>
            <a:off x="6662567" y="5582706"/>
            <a:ext cx="40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rgbClr val="00FF00"/>
                </a:solidFill>
              </a:rPr>
              <a:t>11       12      13      14      15     16      17       18</a:t>
            </a:r>
          </a:p>
        </p:txBody>
      </p:sp>
      <p:sp>
        <p:nvSpPr>
          <p:cNvPr id="94" name="Chaveta à esquerda 93">
            <a:extLst>
              <a:ext uri="{FF2B5EF4-FFF2-40B4-BE49-F238E27FC236}">
                <a16:creationId xmlns:a16="http://schemas.microsoft.com/office/drawing/2014/main" id="{CE590C79-DE40-866C-09F0-CBA5DCF491BB}"/>
              </a:ext>
            </a:extLst>
          </p:cNvPr>
          <p:cNvSpPr/>
          <p:nvPr/>
        </p:nvSpPr>
        <p:spPr>
          <a:xfrm rot="16200000">
            <a:off x="8441189" y="3866810"/>
            <a:ext cx="462728" cy="4120029"/>
          </a:xfrm>
          <a:prstGeom prst="leftBrace">
            <a:avLst>
              <a:gd name="adj1" fmla="val 8333"/>
              <a:gd name="adj2" fmla="val 4981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4508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03838"/>
      </a:dk2>
      <a:lt2>
        <a:srgbClr val="E8E4E2"/>
      </a:lt2>
      <a:accent1>
        <a:srgbClr val="4D9FC3"/>
      </a:accent1>
      <a:accent2>
        <a:srgbClr val="3BB1A4"/>
      </a:accent2>
      <a:accent3>
        <a:srgbClr val="47B47A"/>
      </a:accent3>
      <a:accent4>
        <a:srgbClr val="3BB141"/>
      </a:accent4>
      <a:accent5>
        <a:srgbClr val="6DB146"/>
      </a:accent5>
      <a:accent6>
        <a:srgbClr val="92AB39"/>
      </a:accent6>
      <a:hlink>
        <a:srgbClr val="BF663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F993AF6F7C24AB0DF7CB72EA351F4" ma:contentTypeVersion="14" ma:contentTypeDescription="Create a new document." ma:contentTypeScope="" ma:versionID="fb387372516249756519e238f584bb88">
  <xsd:schema xmlns:xsd="http://www.w3.org/2001/XMLSchema" xmlns:xs="http://www.w3.org/2001/XMLSchema" xmlns:p="http://schemas.microsoft.com/office/2006/metadata/properties" xmlns:ns3="60bc318e-7fae-40c6-a302-4853a6cb3c2d" xmlns:ns4="5c898780-f938-4b17-ae41-ce737959e311" targetNamespace="http://schemas.microsoft.com/office/2006/metadata/properties" ma:root="true" ma:fieldsID="e68bf8981aaac566baa9ff2fbcfaac7b" ns3:_="" ns4:_="">
    <xsd:import namespace="60bc318e-7fae-40c6-a302-4853a6cb3c2d"/>
    <xsd:import namespace="5c898780-f938-4b17-ae41-ce737959e3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c318e-7fae-40c6-a302-4853a6cb3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98780-f938-4b17-ae41-ce737959e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B7593A-9FB6-497E-BA8A-15D8107DA46D}">
  <ds:schemaRefs>
    <ds:schemaRef ds:uri="5c898780-f938-4b17-ae41-ce737959e311"/>
    <ds:schemaRef ds:uri="60bc318e-7fae-40c6-a302-4853a6cb3c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4859CF-D60F-416B-ABCF-4F32AF6BFC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8946B-D70A-4D6A-8DB4-7F4621A5FD8B}">
  <ds:schemaRefs>
    <ds:schemaRef ds:uri="5c898780-f938-4b17-ae41-ce737959e311"/>
    <ds:schemaRef ds:uri="60bc318e-7fae-40c6-a302-4853a6cb3c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3DFloatVTI</vt:lpstr>
      <vt:lpstr>Assignment 2- Sorting Sequences of Values</vt:lpstr>
      <vt:lpstr>Como funciona o acesso à memória?</vt:lpstr>
      <vt:lpstr>Comparação entre os dois modos de armazenamento dos dados </vt:lpstr>
      <vt:lpstr>Resultados e Conclusões Obtidas</vt:lpstr>
      <vt:lpstr>Exercício 2</vt:lpstr>
      <vt:lpstr>Esquematização do parallel bitonic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2- Sorting Sequences of Values</dc:title>
  <dc:creator>João Silva</dc:creator>
  <cp:revision>1</cp:revision>
  <dcterms:created xsi:type="dcterms:W3CDTF">2022-12-21T20:11:10Z</dcterms:created>
  <dcterms:modified xsi:type="dcterms:W3CDTF">2023-01-01T21:28:14Z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0x01010047FF993AF6F7C24AB0DF7CB72EA351F4</vt:lpwstr>
  </property>
</Properties>
</file>