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6A"/>
    <a:srgbClr val="08556A"/>
    <a:srgbClr val="139284"/>
    <a:srgbClr val="4CC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58E7-2264-2621-DEA1-2EF27F5C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81C13-F354-627F-186C-1AD5F6CF3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B7F4-1953-A838-AEC5-E594611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C915-DEAB-BADA-C6C8-D5996C58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F1B1-7733-A859-AE51-F41F379D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764-DFB7-91BE-9814-27511019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C18-815D-CA0A-4A34-4C53F01E9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9212-5163-C201-A066-33FCAAB4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6AA1-D939-C736-6273-95E08E07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4526-F8C9-87D0-E3B9-DF0199CE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71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33985-0A2E-E5BE-36F8-3510FA3F2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51248-9806-8721-9323-C76909FC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C6BE-2285-19C2-C91B-A1D31B54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DB65-8EA8-BD00-7A60-374B6970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F875-FEB3-95D1-BDA3-BA35DD1A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27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5D97-AE3D-4370-AEFD-82F6C22F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5FD8-0928-9AF7-17C2-E1B44A52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95E1-9DA0-7BE3-ED2B-3EA1CC3A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FF89-C9AA-2592-9249-317AF677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70D2-221F-EAD4-2B19-D64D6A9C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91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A0AC-F1CC-369A-3675-1EAC599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1010-C4D1-3C5F-F3A5-25CA7F87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837F-E071-BFB8-836E-EA9978A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B250-3946-1DF9-D4C0-27914CD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0D0D-063A-BFE7-BF21-1892D96D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04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AA4D-1293-EBFD-4671-F40F496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F38A-1B04-26C2-61F5-E9AD500EE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92A39-A5BE-DC49-FBD0-F6189AFB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3EDB-C208-5B89-9C61-7E640A7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70E9-897D-3BED-5C3D-19B2FD75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25C0-6B5B-9547-E68E-9F2F13F6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16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DD1A-C772-91A4-BA65-9028B82A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8590-89F3-6D7B-B3D1-5F604340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C26A-2B85-24E0-1EDB-B9B4D89D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9F6ED-24BC-18C6-BDFE-997AB84A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EE461-456B-B207-7AD4-F3C17AEB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27EC3-0463-A737-DD5A-0DAB522C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4875F-9E42-900C-9C82-034D8C4D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CC0BB-0FA4-A9B0-5B6A-CC4CEBD4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4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AD14-CF09-BB3F-DC9A-01AE3428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9881B-94F7-AB82-A1FF-9F8F0BB7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912CC-4E7D-850B-DF84-73B24286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2FFF-A4C2-D04C-20A9-46E2F6E5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57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C6806-5666-B507-26F0-5BF0B4D6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F9BD5-25E9-26C2-51E7-03D4DA31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49552-BC74-D71A-9EB3-9870D722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476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DE99-0F56-504B-9688-3050BE9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E08E-5F48-5F56-451D-C1BF883C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2DA4-6C09-0193-5BA7-D0B7D58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9CB22-C896-3BBF-2B08-0A9F3B65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32E9B-CA5F-9B5C-38CC-54B75E7D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26FD-F552-96DA-86C9-68CF536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79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5893-DD50-8C3D-0C88-DF603CC2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03DD-DCEA-747C-87D8-937BD897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D2EBB-F06A-11AB-3754-64200C73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1B40-5AEA-0F75-ACF8-BFAFE2D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6FA4-5421-19C4-CE46-22FE2BA4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A7DE-B734-B184-F0F1-3206499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854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8ACCA-0350-FDF4-E053-0A09E591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D2B1-A7A9-3942-85B4-B1065030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EDCB-3A94-CFEF-F9D9-2C7739FB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5D2F-457D-4143-81D1-0D017BA21BD7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197-EB54-BCF2-C5AE-A181ACE68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2847-6514-2A51-ECE2-26CF5680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5E0-32E0-47D8-89F2-288DC38E4BF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7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0D55C2-C7D4-BA75-ABBD-DDEB07AB9607}"/>
              </a:ext>
            </a:extLst>
          </p:cNvPr>
          <p:cNvSpPr/>
          <p:nvPr/>
        </p:nvSpPr>
        <p:spPr>
          <a:xfrm>
            <a:off x="4269037" y="45619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Put-Away Worksheet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6C0A4-BA11-CFA3-58BC-B5D7571DD84B}"/>
              </a:ext>
            </a:extLst>
          </p:cNvPr>
          <p:cNvSpPr/>
          <p:nvPr/>
        </p:nvSpPr>
        <p:spPr>
          <a:xfrm>
            <a:off x="1137511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Return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62602-4EF6-A4A7-FCAE-B4626D22E2D0}"/>
              </a:ext>
            </a:extLst>
          </p:cNvPr>
          <p:cNvSpPr/>
          <p:nvPr/>
        </p:nvSpPr>
        <p:spPr>
          <a:xfrm>
            <a:off x="752583" y="70930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ED023-4437-2EC8-2E9E-D30034DD6716}"/>
              </a:ext>
            </a:extLst>
          </p:cNvPr>
          <p:cNvSpPr/>
          <p:nvPr/>
        </p:nvSpPr>
        <p:spPr>
          <a:xfrm>
            <a:off x="507631" y="10708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45B4-35B8-F55E-5955-43C87D5BFEBF}"/>
              </a:ext>
            </a:extLst>
          </p:cNvPr>
          <p:cNvSpPr/>
          <p:nvPr/>
        </p:nvSpPr>
        <p:spPr>
          <a:xfrm>
            <a:off x="894198" y="165800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F6D43-B16D-E2CB-E686-DC3DB9D71A97}"/>
              </a:ext>
            </a:extLst>
          </p:cNvPr>
          <p:cNvSpPr/>
          <p:nvPr/>
        </p:nvSpPr>
        <p:spPr>
          <a:xfrm>
            <a:off x="8815573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Return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BB60E-AF03-8919-FD4E-C6820AA8C778}"/>
              </a:ext>
            </a:extLst>
          </p:cNvPr>
          <p:cNvSpPr/>
          <p:nvPr/>
        </p:nvSpPr>
        <p:spPr>
          <a:xfrm>
            <a:off x="8597521" y="706571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Transfer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265BF-C3F8-F51B-0092-D25B6E7495B0}"/>
              </a:ext>
            </a:extLst>
          </p:cNvPr>
          <p:cNvSpPr/>
          <p:nvPr/>
        </p:nvSpPr>
        <p:spPr>
          <a:xfrm>
            <a:off x="8430645" y="1016493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Purchase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76F9A-3CB2-2048-844B-4D06AF0F29CF}"/>
              </a:ext>
            </a:extLst>
          </p:cNvPr>
          <p:cNvSpPr/>
          <p:nvPr/>
        </p:nvSpPr>
        <p:spPr>
          <a:xfrm>
            <a:off x="8815573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83E0C-A2AE-076D-9D4B-1B1A46E21C7D}"/>
              </a:ext>
            </a:extLst>
          </p:cNvPr>
          <p:cNvSpPr/>
          <p:nvPr/>
        </p:nvSpPr>
        <p:spPr>
          <a:xfrm>
            <a:off x="8583814" y="2359665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1B353-659C-5729-9A08-DD6F8247B25A}"/>
              </a:ext>
            </a:extLst>
          </p:cNvPr>
          <p:cNvSpPr/>
          <p:nvPr/>
        </p:nvSpPr>
        <p:spPr>
          <a:xfrm>
            <a:off x="8253137" y="2530609"/>
            <a:ext cx="1993370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14DF5-801E-4EB2-0D23-3F51750F0627}"/>
              </a:ext>
            </a:extLst>
          </p:cNvPr>
          <p:cNvCxnSpPr>
            <a:cxnSpLocks/>
          </p:cNvCxnSpPr>
          <p:nvPr/>
        </p:nvCxnSpPr>
        <p:spPr>
          <a:xfrm>
            <a:off x="2228590" y="1658006"/>
            <a:ext cx="6202055" cy="0"/>
          </a:xfrm>
          <a:prstGeom prst="straightConnector1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83B59C-EBF8-2B59-DD9D-97EC8A5DCCE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368110" y="2020761"/>
            <a:ext cx="1950984" cy="433155"/>
          </a:xfrm>
          <a:prstGeom prst="bentConnector3">
            <a:avLst>
              <a:gd name="adj1" fmla="val -774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0AAFC-8851-FADF-9DEF-E87046E05649}"/>
              </a:ext>
            </a:extLst>
          </p:cNvPr>
          <p:cNvSpPr/>
          <p:nvPr/>
        </p:nvSpPr>
        <p:spPr>
          <a:xfrm>
            <a:off x="4656010" y="5111094"/>
            <a:ext cx="1720960" cy="438672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Warehouse Put-Aways…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7D840D53-9553-36E0-97E6-75AD1FABCD4A}"/>
              </a:ext>
            </a:extLst>
          </p:cNvPr>
          <p:cNvSpPr/>
          <p:nvPr/>
        </p:nvSpPr>
        <p:spPr>
          <a:xfrm>
            <a:off x="3319094" y="3722691"/>
            <a:ext cx="1493299" cy="642650"/>
          </a:xfrm>
          <a:prstGeom prst="flowChartDocumen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Put-Away Request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891E5A-3323-41B2-53CB-AB3F98FF5EB8}"/>
              </a:ext>
            </a:extLst>
          </p:cNvPr>
          <p:cNvSpPr/>
          <p:nvPr/>
        </p:nvSpPr>
        <p:spPr>
          <a:xfrm>
            <a:off x="5989996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E80355-3D94-4255-7573-104A2FCCB2CD}"/>
              </a:ext>
            </a:extLst>
          </p:cNvPr>
          <p:cNvSpPr/>
          <p:nvPr/>
        </p:nvSpPr>
        <p:spPr>
          <a:xfrm>
            <a:off x="5758237" y="235966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F121EF-581C-DC4B-0ECA-9291C8EAD64A}"/>
              </a:ext>
            </a:extLst>
          </p:cNvPr>
          <p:cNvSpPr/>
          <p:nvPr/>
        </p:nvSpPr>
        <p:spPr>
          <a:xfrm>
            <a:off x="5485396" y="253060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55BE39F-16DF-FAB3-BF9F-700FAAA681DC}"/>
              </a:ext>
            </a:extLst>
          </p:cNvPr>
          <p:cNvCxnSpPr>
            <a:cxnSpLocks/>
            <a:stCxn id="90" idx="2"/>
            <a:endCxn id="69" idx="1"/>
          </p:cNvCxnSpPr>
          <p:nvPr/>
        </p:nvCxnSpPr>
        <p:spPr>
          <a:xfrm rot="16200000" flipH="1">
            <a:off x="4683762" y="2114737"/>
            <a:ext cx="183617" cy="1419652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008AD82-698E-94C7-E70C-EA59530AF86E}"/>
              </a:ext>
            </a:extLst>
          </p:cNvPr>
          <p:cNvSpPr/>
          <p:nvPr/>
        </p:nvSpPr>
        <p:spPr>
          <a:xfrm>
            <a:off x="5813920" y="310681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Purchase…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0A1B208-C63B-DED8-7835-8806AFA73E6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756413" y="3302134"/>
            <a:ext cx="2493409" cy="94121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31EBE7F5-E411-7961-9DA2-56E8E0556F97}"/>
              </a:ext>
            </a:extLst>
          </p:cNvPr>
          <p:cNvSpPr/>
          <p:nvPr/>
        </p:nvSpPr>
        <p:spPr>
          <a:xfrm>
            <a:off x="3319094" y="2132591"/>
            <a:ext cx="1493299" cy="642650"/>
          </a:xfrm>
          <a:prstGeom prst="flowChartDocumen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 Request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C0CFECF-CDAA-38A1-B7A9-CC5BDCCEFB2D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9139254" y="1987339"/>
            <a:ext cx="398642" cy="1"/>
          </a:xfrm>
          <a:prstGeom prst="bentConnector3">
            <a:avLst>
              <a:gd name="adj1" fmla="val 50000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7FFD64B-F130-1108-D2F1-6A89CFFC0081}"/>
              </a:ext>
            </a:extLst>
          </p:cNvPr>
          <p:cNvSpPr/>
          <p:nvPr/>
        </p:nvSpPr>
        <p:spPr>
          <a:xfrm>
            <a:off x="1137511" y="3231831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(Assembly Order)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D6148A3-BF8B-C58E-3B86-BD1F0F9706C1}"/>
              </a:ext>
            </a:extLst>
          </p:cNvPr>
          <p:cNvSpPr/>
          <p:nvPr/>
        </p:nvSpPr>
        <p:spPr>
          <a:xfrm>
            <a:off x="752583" y="354448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(Production Order)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4AD6172-9C47-4380-72E2-70A2749E6029}"/>
              </a:ext>
            </a:extLst>
          </p:cNvPr>
          <p:cNvSpPr/>
          <p:nvPr/>
        </p:nvSpPr>
        <p:spPr>
          <a:xfrm>
            <a:off x="507631" y="390607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 Put-Away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F402A5-12C5-C8A2-3B4D-306BAA32051F}"/>
              </a:ext>
            </a:extLst>
          </p:cNvPr>
          <p:cNvSpPr/>
          <p:nvPr/>
        </p:nvSpPr>
        <p:spPr>
          <a:xfrm>
            <a:off x="894198" y="4493187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CC52C62-65A8-C15E-3A55-8974F38085AA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 flipV="1">
            <a:off x="4065744" y="3396255"/>
            <a:ext cx="1748176" cy="326436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0DC9B6-609F-86AD-F8D4-B20C10F3E4E3}"/>
              </a:ext>
            </a:extLst>
          </p:cNvPr>
          <p:cNvSpPr/>
          <p:nvPr/>
        </p:nvSpPr>
        <p:spPr>
          <a:xfrm>
            <a:off x="7097745" y="534587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D249A59-28DE-7423-3854-A120FC91733F}"/>
              </a:ext>
            </a:extLst>
          </p:cNvPr>
          <p:cNvSpPr/>
          <p:nvPr/>
        </p:nvSpPr>
        <p:spPr>
          <a:xfrm>
            <a:off x="6865986" y="5518882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C1FAE0-8E9B-A400-407A-F50F8E8EA1D2}"/>
              </a:ext>
            </a:extLst>
          </p:cNvPr>
          <p:cNvSpPr/>
          <p:nvPr/>
        </p:nvSpPr>
        <p:spPr>
          <a:xfrm>
            <a:off x="6593145" y="5689826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 Put-Away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5E17324-8F6D-95CE-F780-9D41BC1A864E}"/>
              </a:ext>
            </a:extLst>
          </p:cNvPr>
          <p:cNvSpPr/>
          <p:nvPr/>
        </p:nvSpPr>
        <p:spPr>
          <a:xfrm>
            <a:off x="6939724" y="6283103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Register…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5BC880D-4A38-970E-6448-5B46A9012130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878192" y="4556913"/>
            <a:ext cx="578396" cy="203294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50E9277-7BB1-2146-A2C4-5DD77B5BE6E4}"/>
              </a:ext>
            </a:extLst>
          </p:cNvPr>
          <p:cNvCxnSpPr>
            <a:cxnSpLocks/>
            <a:stCxn id="41" idx="2"/>
            <a:endCxn id="131" idx="1"/>
          </p:cNvCxnSpPr>
          <p:nvPr/>
        </p:nvCxnSpPr>
        <p:spPr>
          <a:xfrm rot="16200000" flipH="1">
            <a:off x="5791906" y="5274349"/>
            <a:ext cx="525823" cy="1076655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761EF37-1B4D-21F7-2468-E15097127A9F}"/>
              </a:ext>
            </a:extLst>
          </p:cNvPr>
          <p:cNvCxnSpPr>
            <a:cxnSpLocks/>
          </p:cNvCxnSpPr>
          <p:nvPr/>
        </p:nvCxnSpPr>
        <p:spPr>
          <a:xfrm>
            <a:off x="4065743" y="4947757"/>
            <a:ext cx="1464100" cy="1127831"/>
          </a:xfrm>
          <a:prstGeom prst="bentConnector3">
            <a:avLst>
              <a:gd name="adj1" fmla="val 557"/>
            </a:avLst>
          </a:prstGeom>
          <a:ln>
            <a:solidFill>
              <a:srgbClr val="0B55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C186D810-0341-11E9-1868-BCE134EA7C45}"/>
              </a:ext>
            </a:extLst>
          </p:cNvPr>
          <p:cNvSpPr>
            <a:spLocks noChangeAspect="1"/>
          </p:cNvSpPr>
          <p:nvPr/>
        </p:nvSpPr>
        <p:spPr>
          <a:xfrm>
            <a:off x="944990" y="2106301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K" dirty="0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4EBB5EFF-C6CC-352E-CE0E-4497C084A7A8}"/>
              </a:ext>
            </a:extLst>
          </p:cNvPr>
          <p:cNvSpPr>
            <a:spLocks noChangeAspect="1"/>
          </p:cNvSpPr>
          <p:nvPr/>
        </p:nvSpPr>
        <p:spPr>
          <a:xfrm>
            <a:off x="2091744" y="248534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E96B5F4-C27D-0874-58EA-BAF519A60061}"/>
              </a:ext>
            </a:extLst>
          </p:cNvPr>
          <p:cNvSpPr>
            <a:spLocks noChangeAspect="1"/>
          </p:cNvSpPr>
          <p:nvPr/>
        </p:nvSpPr>
        <p:spPr>
          <a:xfrm>
            <a:off x="3629433" y="1332644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A2CEB2E2-28AE-BDD8-F97F-741DCC043CB2}"/>
              </a:ext>
            </a:extLst>
          </p:cNvPr>
          <p:cNvSpPr>
            <a:spLocks noChangeAspect="1"/>
          </p:cNvSpPr>
          <p:nvPr/>
        </p:nvSpPr>
        <p:spPr>
          <a:xfrm>
            <a:off x="5142874" y="2618433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7B322C0A-3144-B3E0-553B-DBAC192F7F99}"/>
              </a:ext>
            </a:extLst>
          </p:cNvPr>
          <p:cNvSpPr>
            <a:spLocks noChangeAspect="1"/>
          </p:cNvSpPr>
          <p:nvPr/>
        </p:nvSpPr>
        <p:spPr>
          <a:xfrm>
            <a:off x="9444698" y="186190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10C39717-8EF6-3869-35E7-4E1509FE9757}"/>
              </a:ext>
            </a:extLst>
          </p:cNvPr>
          <p:cNvSpPr>
            <a:spLocks noChangeAspect="1"/>
          </p:cNvSpPr>
          <p:nvPr/>
        </p:nvSpPr>
        <p:spPr>
          <a:xfrm>
            <a:off x="8076788" y="3473078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FE9BFA50-E19F-28AE-C91E-B982F3EE8501}"/>
              </a:ext>
            </a:extLst>
          </p:cNvPr>
          <p:cNvSpPr>
            <a:spLocks noChangeAspect="1"/>
          </p:cNvSpPr>
          <p:nvPr/>
        </p:nvSpPr>
        <p:spPr>
          <a:xfrm>
            <a:off x="5142874" y="3435864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7D3B0B35-8B9E-C189-3E20-576AFAE22181}"/>
              </a:ext>
            </a:extLst>
          </p:cNvPr>
          <p:cNvSpPr>
            <a:spLocks noChangeAspect="1"/>
          </p:cNvSpPr>
          <p:nvPr/>
        </p:nvSpPr>
        <p:spPr>
          <a:xfrm>
            <a:off x="3629433" y="408321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K" dirty="0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49B860F4-89AF-C5CD-20D3-1D9FEB09FEF0}"/>
              </a:ext>
            </a:extLst>
          </p:cNvPr>
          <p:cNvSpPr>
            <a:spLocks noChangeAspect="1"/>
          </p:cNvSpPr>
          <p:nvPr/>
        </p:nvSpPr>
        <p:spPr>
          <a:xfrm>
            <a:off x="3629433" y="4569729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DK" dirty="0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D45E24-1FA1-B835-9767-9B4BBDD23B7C}"/>
              </a:ext>
            </a:extLst>
          </p:cNvPr>
          <p:cNvSpPr>
            <a:spLocks noChangeAspect="1"/>
          </p:cNvSpPr>
          <p:nvPr/>
        </p:nvSpPr>
        <p:spPr>
          <a:xfrm>
            <a:off x="5802686" y="5656911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DK" dirty="0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ADA285F-74A4-3544-81FB-011827A6BD44}"/>
              </a:ext>
            </a:extLst>
          </p:cNvPr>
          <p:cNvSpPr>
            <a:spLocks noChangeAspect="1"/>
          </p:cNvSpPr>
          <p:nvPr/>
        </p:nvSpPr>
        <p:spPr>
          <a:xfrm>
            <a:off x="3629668" y="5511672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DK" dirty="0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5FE3C33E-130B-206D-8159-351C93DF9985}"/>
              </a:ext>
            </a:extLst>
          </p:cNvPr>
          <p:cNvSpPr>
            <a:spLocks noChangeAspect="1"/>
          </p:cNvSpPr>
          <p:nvPr/>
        </p:nvSpPr>
        <p:spPr>
          <a:xfrm>
            <a:off x="6679377" y="6506295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DK" dirty="0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532C3C1A-CE41-84A0-F7CD-D8A93B9CD50E}"/>
              </a:ext>
            </a:extLst>
          </p:cNvPr>
          <p:cNvSpPr>
            <a:spLocks noChangeAspect="1"/>
          </p:cNvSpPr>
          <p:nvPr/>
        </p:nvSpPr>
        <p:spPr>
          <a:xfrm>
            <a:off x="590184" y="4376668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E22A9-C2AD-2484-72FA-DD00573041E5}"/>
              </a:ext>
            </a:extLst>
          </p:cNvPr>
          <p:cNvSpPr/>
          <p:nvPr/>
        </p:nvSpPr>
        <p:spPr>
          <a:xfrm>
            <a:off x="3860787" y="492981"/>
            <a:ext cx="2444597" cy="6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485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0D55C2-C7D4-BA75-ABBD-DDEB07AB9607}"/>
              </a:ext>
            </a:extLst>
          </p:cNvPr>
          <p:cNvSpPr/>
          <p:nvPr/>
        </p:nvSpPr>
        <p:spPr>
          <a:xfrm>
            <a:off x="4269037" y="45619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Put-Away Worksheet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6C0A4-BA11-CFA3-58BC-B5D7571DD84B}"/>
              </a:ext>
            </a:extLst>
          </p:cNvPr>
          <p:cNvSpPr/>
          <p:nvPr/>
        </p:nvSpPr>
        <p:spPr>
          <a:xfrm>
            <a:off x="1137511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Return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62602-4EF6-A4A7-FCAE-B4626D22E2D0}"/>
              </a:ext>
            </a:extLst>
          </p:cNvPr>
          <p:cNvSpPr/>
          <p:nvPr/>
        </p:nvSpPr>
        <p:spPr>
          <a:xfrm>
            <a:off x="752583" y="70930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ED023-4437-2EC8-2E9E-D30034DD6716}"/>
              </a:ext>
            </a:extLst>
          </p:cNvPr>
          <p:cNvSpPr/>
          <p:nvPr/>
        </p:nvSpPr>
        <p:spPr>
          <a:xfrm>
            <a:off x="507631" y="10708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E45B4-35B8-F55E-5955-43C87D5BFEBF}"/>
              </a:ext>
            </a:extLst>
          </p:cNvPr>
          <p:cNvSpPr/>
          <p:nvPr/>
        </p:nvSpPr>
        <p:spPr>
          <a:xfrm>
            <a:off x="894198" y="165800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F6D43-B16D-E2CB-E686-DC3DB9D71A97}"/>
              </a:ext>
            </a:extLst>
          </p:cNvPr>
          <p:cNvSpPr/>
          <p:nvPr/>
        </p:nvSpPr>
        <p:spPr>
          <a:xfrm>
            <a:off x="8815573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Return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6BB60E-AF03-8919-FD4E-C6820AA8C778}"/>
              </a:ext>
            </a:extLst>
          </p:cNvPr>
          <p:cNvSpPr/>
          <p:nvPr/>
        </p:nvSpPr>
        <p:spPr>
          <a:xfrm>
            <a:off x="8597521" y="706571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Transfer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265BF-C3F8-F51B-0092-D25B6E7495B0}"/>
              </a:ext>
            </a:extLst>
          </p:cNvPr>
          <p:cNvSpPr/>
          <p:nvPr/>
        </p:nvSpPr>
        <p:spPr>
          <a:xfrm>
            <a:off x="8430645" y="1016493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Purchase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76F9A-3CB2-2048-844B-4D06AF0F29CF}"/>
              </a:ext>
            </a:extLst>
          </p:cNvPr>
          <p:cNvSpPr/>
          <p:nvPr/>
        </p:nvSpPr>
        <p:spPr>
          <a:xfrm>
            <a:off x="8815573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83E0C-A2AE-076D-9D4B-1B1A46E21C7D}"/>
              </a:ext>
            </a:extLst>
          </p:cNvPr>
          <p:cNvSpPr/>
          <p:nvPr/>
        </p:nvSpPr>
        <p:spPr>
          <a:xfrm>
            <a:off x="8583814" y="2359665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71B353-659C-5729-9A08-DD6F8247B25A}"/>
              </a:ext>
            </a:extLst>
          </p:cNvPr>
          <p:cNvSpPr/>
          <p:nvPr/>
        </p:nvSpPr>
        <p:spPr>
          <a:xfrm>
            <a:off x="8253137" y="2530609"/>
            <a:ext cx="1993370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814DF5-801E-4EB2-0D23-3F51750F0627}"/>
              </a:ext>
            </a:extLst>
          </p:cNvPr>
          <p:cNvCxnSpPr>
            <a:cxnSpLocks/>
          </p:cNvCxnSpPr>
          <p:nvPr/>
        </p:nvCxnSpPr>
        <p:spPr>
          <a:xfrm>
            <a:off x="2228590" y="1658006"/>
            <a:ext cx="6202055" cy="0"/>
          </a:xfrm>
          <a:prstGeom prst="straightConnector1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83B59C-EBF8-2B59-DD9D-97EC8A5DCCE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368110" y="2020761"/>
            <a:ext cx="4117286" cy="895611"/>
          </a:xfrm>
          <a:prstGeom prst="bentConnector3">
            <a:avLst>
              <a:gd name="adj1" fmla="val 175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B20AAFC-8851-FADF-9DEF-E87046E05649}"/>
              </a:ext>
            </a:extLst>
          </p:cNvPr>
          <p:cNvSpPr/>
          <p:nvPr/>
        </p:nvSpPr>
        <p:spPr>
          <a:xfrm>
            <a:off x="4656010" y="5111094"/>
            <a:ext cx="1720960" cy="438672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Warehouse Put-Aways…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891E5A-3323-41B2-53CB-AB3F98FF5EB8}"/>
              </a:ext>
            </a:extLst>
          </p:cNvPr>
          <p:cNvSpPr/>
          <p:nvPr/>
        </p:nvSpPr>
        <p:spPr>
          <a:xfrm>
            <a:off x="5989996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E80355-3D94-4255-7573-104A2FCCB2CD}"/>
              </a:ext>
            </a:extLst>
          </p:cNvPr>
          <p:cNvSpPr/>
          <p:nvPr/>
        </p:nvSpPr>
        <p:spPr>
          <a:xfrm>
            <a:off x="5758237" y="235966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F121EF-581C-DC4B-0ECA-9291C8EAD64A}"/>
              </a:ext>
            </a:extLst>
          </p:cNvPr>
          <p:cNvSpPr/>
          <p:nvPr/>
        </p:nvSpPr>
        <p:spPr>
          <a:xfrm>
            <a:off x="5485396" y="253060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08AD82-698E-94C7-E70C-EA59530AF86E}"/>
              </a:ext>
            </a:extLst>
          </p:cNvPr>
          <p:cNvSpPr/>
          <p:nvPr/>
        </p:nvSpPr>
        <p:spPr>
          <a:xfrm>
            <a:off x="5813920" y="310681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Purchase…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0A1B208-C63B-DED8-7835-8806AFA73E6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756413" y="3302134"/>
            <a:ext cx="2493409" cy="94121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C0CFECF-CDAA-38A1-B7A9-CC5BDCCEFB2D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9139254" y="1987339"/>
            <a:ext cx="398642" cy="1"/>
          </a:xfrm>
          <a:prstGeom prst="bentConnector3">
            <a:avLst>
              <a:gd name="adj1" fmla="val 50000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CC52C62-65A8-C15E-3A55-8974F3808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5744" y="3396255"/>
            <a:ext cx="1748176" cy="326436"/>
          </a:xfrm>
          <a:prstGeom prst="bentConnector2">
            <a:avLst/>
          </a:prstGeom>
          <a:ln>
            <a:solidFill>
              <a:srgbClr val="0B556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0DC9B6-609F-86AD-F8D4-B20C10F3E4E3}"/>
              </a:ext>
            </a:extLst>
          </p:cNvPr>
          <p:cNvSpPr/>
          <p:nvPr/>
        </p:nvSpPr>
        <p:spPr>
          <a:xfrm>
            <a:off x="7097745" y="5345877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D249A59-28DE-7423-3854-A120FC91733F}"/>
              </a:ext>
            </a:extLst>
          </p:cNvPr>
          <p:cNvSpPr/>
          <p:nvPr/>
        </p:nvSpPr>
        <p:spPr>
          <a:xfrm>
            <a:off x="6865986" y="5518882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C1FAE0-8E9B-A400-407A-F50F8E8EA1D2}"/>
              </a:ext>
            </a:extLst>
          </p:cNvPr>
          <p:cNvSpPr/>
          <p:nvPr/>
        </p:nvSpPr>
        <p:spPr>
          <a:xfrm>
            <a:off x="6593145" y="5689826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Warehouse Put-Away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5E17324-8F6D-95CE-F780-9D41BC1A864E}"/>
              </a:ext>
            </a:extLst>
          </p:cNvPr>
          <p:cNvSpPr/>
          <p:nvPr/>
        </p:nvSpPr>
        <p:spPr>
          <a:xfrm>
            <a:off x="6939724" y="6283103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Register…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5BC880D-4A38-970E-6448-5B46A9012130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492932" y="4171653"/>
            <a:ext cx="1348680" cy="203529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750E9277-7BB1-2146-A2C4-5DD77B5BE6E4}"/>
              </a:ext>
            </a:extLst>
          </p:cNvPr>
          <p:cNvCxnSpPr>
            <a:cxnSpLocks/>
            <a:stCxn id="41" idx="2"/>
            <a:endCxn id="131" idx="1"/>
          </p:cNvCxnSpPr>
          <p:nvPr/>
        </p:nvCxnSpPr>
        <p:spPr>
          <a:xfrm rot="16200000" flipH="1">
            <a:off x="5791906" y="5274349"/>
            <a:ext cx="525823" cy="1076655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761EF37-1B4D-21F7-2468-E15097127A9F}"/>
              </a:ext>
            </a:extLst>
          </p:cNvPr>
          <p:cNvCxnSpPr>
            <a:cxnSpLocks/>
          </p:cNvCxnSpPr>
          <p:nvPr/>
        </p:nvCxnSpPr>
        <p:spPr>
          <a:xfrm>
            <a:off x="4065743" y="4947757"/>
            <a:ext cx="1464100" cy="1127831"/>
          </a:xfrm>
          <a:prstGeom prst="bentConnector3">
            <a:avLst>
              <a:gd name="adj1" fmla="val 557"/>
            </a:avLst>
          </a:prstGeom>
          <a:ln>
            <a:solidFill>
              <a:srgbClr val="0B55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C186D810-0341-11E9-1868-BCE134EA7C45}"/>
              </a:ext>
            </a:extLst>
          </p:cNvPr>
          <p:cNvSpPr>
            <a:spLocks noChangeAspect="1"/>
          </p:cNvSpPr>
          <p:nvPr/>
        </p:nvSpPr>
        <p:spPr>
          <a:xfrm>
            <a:off x="944990" y="2106301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K" dirty="0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4EBB5EFF-C6CC-352E-CE0E-4497C084A7A8}"/>
              </a:ext>
            </a:extLst>
          </p:cNvPr>
          <p:cNvSpPr>
            <a:spLocks noChangeAspect="1"/>
          </p:cNvSpPr>
          <p:nvPr/>
        </p:nvSpPr>
        <p:spPr>
          <a:xfrm>
            <a:off x="5137960" y="2530609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E96B5F4-C27D-0874-58EA-BAF519A60061}"/>
              </a:ext>
            </a:extLst>
          </p:cNvPr>
          <p:cNvSpPr>
            <a:spLocks noChangeAspect="1"/>
          </p:cNvSpPr>
          <p:nvPr/>
        </p:nvSpPr>
        <p:spPr>
          <a:xfrm>
            <a:off x="3629433" y="1332644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7B322C0A-3144-B3E0-553B-DBAC192F7F99}"/>
              </a:ext>
            </a:extLst>
          </p:cNvPr>
          <p:cNvSpPr>
            <a:spLocks noChangeAspect="1"/>
          </p:cNvSpPr>
          <p:nvPr/>
        </p:nvSpPr>
        <p:spPr>
          <a:xfrm>
            <a:off x="9444698" y="186190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10C39717-8EF6-3869-35E7-4E1509FE9757}"/>
              </a:ext>
            </a:extLst>
          </p:cNvPr>
          <p:cNvSpPr>
            <a:spLocks noChangeAspect="1"/>
          </p:cNvSpPr>
          <p:nvPr/>
        </p:nvSpPr>
        <p:spPr>
          <a:xfrm>
            <a:off x="8076788" y="3473078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FE9BFA50-E19F-28AE-C91E-B982F3EE8501}"/>
              </a:ext>
            </a:extLst>
          </p:cNvPr>
          <p:cNvSpPr>
            <a:spLocks noChangeAspect="1"/>
          </p:cNvSpPr>
          <p:nvPr/>
        </p:nvSpPr>
        <p:spPr>
          <a:xfrm>
            <a:off x="5142874" y="3435864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K" dirty="0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49B860F4-89AF-C5CD-20D3-1D9FEB09FEF0}"/>
              </a:ext>
            </a:extLst>
          </p:cNvPr>
          <p:cNvSpPr>
            <a:spLocks noChangeAspect="1"/>
          </p:cNvSpPr>
          <p:nvPr/>
        </p:nvSpPr>
        <p:spPr>
          <a:xfrm>
            <a:off x="3629433" y="4569729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K" dirty="0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8AD45E24-1FA1-B835-9767-9B4BBDD23B7C}"/>
              </a:ext>
            </a:extLst>
          </p:cNvPr>
          <p:cNvSpPr>
            <a:spLocks noChangeAspect="1"/>
          </p:cNvSpPr>
          <p:nvPr/>
        </p:nvSpPr>
        <p:spPr>
          <a:xfrm>
            <a:off x="5802686" y="5656911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K" dirty="0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ADA285F-74A4-3544-81FB-011827A6BD44}"/>
              </a:ext>
            </a:extLst>
          </p:cNvPr>
          <p:cNvSpPr>
            <a:spLocks noChangeAspect="1"/>
          </p:cNvSpPr>
          <p:nvPr/>
        </p:nvSpPr>
        <p:spPr>
          <a:xfrm>
            <a:off x="3629668" y="5511672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K" dirty="0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5FE3C33E-130B-206D-8159-351C93DF9985}"/>
              </a:ext>
            </a:extLst>
          </p:cNvPr>
          <p:cNvSpPr>
            <a:spLocks noChangeAspect="1"/>
          </p:cNvSpPr>
          <p:nvPr/>
        </p:nvSpPr>
        <p:spPr>
          <a:xfrm>
            <a:off x="6679377" y="6506295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8198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110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Holtorf</dc:creator>
  <cp:lastModifiedBy>Brent Holtorf</cp:lastModifiedBy>
  <cp:revision>7</cp:revision>
  <dcterms:created xsi:type="dcterms:W3CDTF">2022-05-30T12:00:10Z</dcterms:created>
  <dcterms:modified xsi:type="dcterms:W3CDTF">2022-11-25T09:27:15Z</dcterms:modified>
</cp:coreProperties>
</file>