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F910-7E36-18C0-86EC-3A01DAB4E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4C13D-3791-58A4-8CA2-A8EB0E8C3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605D-797E-B7BB-2BB5-513FF767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540F-E6D3-A0BB-C9A5-51EFFEB4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32FC-9A7B-8C8D-DBCD-1AF5D89C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763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69E2-C648-85AA-B70F-7D4635DC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A49C4-0701-428B-4772-5E10D8967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E044-CFC1-75EB-A801-9E89A6C9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0695-0CEE-B222-D365-7319490B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7A1E-306D-A5D9-467F-A9DC512D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9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5D776-E7EB-F95D-D053-5AA92384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06514-EE0E-0E4B-069C-81B06CC5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6FD9-3BF5-C773-94EC-BD8A5C92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A78F6-63DC-574B-91D7-D36FC9F6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AFD3-6EB0-B3B8-6E1B-ED80C436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08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767-8D93-FF9B-D106-5D69BB0C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923F-0B99-D7C7-BADF-28B04565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7C0F-106B-76F6-8E34-DFEDBC74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AE28-23B9-D4EA-24A9-AE0B2914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FEAA-628C-7998-196C-7085A65F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70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B872-902F-CFAE-65E8-D5D5FB47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886D8-3045-93D1-A66D-FF0B9383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B236-F422-E158-D377-7D7F11D1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3739-9C3D-0ECF-BBDB-3B610356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B2B44-F752-B9E8-BCD0-82A05F4A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083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5A94-BBD8-2DCD-0F63-110DC031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20AB-2506-5683-87D5-5F8435BC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8F55A-39AC-235F-EC02-776A1779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5E2E3-E57C-2758-063F-F5613376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7A47-CB00-F750-602E-1B6F9FE3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06B6-CA9A-2220-423D-31CE8ED9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87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38A-7677-77ED-E694-1D2CB73A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01D66-B48B-1D0F-D71A-847B338A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A16C9-AA79-F540-5268-D8DCC7F35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5687-8ED4-A54A-2469-2F03F3418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C3373-D6F4-08F0-A4CD-E5772502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28904-4A77-5C45-3467-B2158C13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DF4C-BD88-88C9-6014-059C0901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162E1-6016-9FC8-6FD2-3D3A5712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125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8478-F17B-7D5B-FFC7-C1FDA754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E6C32-F996-EB3B-A8EF-E0D9F927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B03F0-AED3-839D-EE85-054A25D5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7688-7BEE-C3C3-A867-2D9C7EDC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225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9B20F-A4E7-620D-D51A-6CA07A74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04656-78DA-7E3D-9FAD-2D16DEE6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9742C-FE4B-7555-6AA0-F76045F8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28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C73-DC7B-25BD-0955-38A1D5CB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1CD-DB2B-9DCA-26EB-1A18A07E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7965E-2988-01B3-D4B1-DBD17E15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EA62-4083-EA8F-CF69-4FF9C8DA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DD135-E5A7-5D79-147E-D7B0CDE8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DFE9-8704-EC52-4B56-13FF7277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528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1658-291D-FA82-3474-EDAC555B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05F0-4F43-638F-5526-7C72C90D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7350E-A251-B5B5-B676-22911F08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99C7-7863-9ACB-899C-2708F53B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9D79E-B885-9470-A236-8D7F6BA4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7A44-723C-6A06-0C83-9DE68179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053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FADC7-4D26-956A-B2B3-0C36371C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474A-DC12-27DD-6181-47E9C203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F5AF-C065-DA83-E3DD-962A30A54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81D83-DF12-4192-83C8-57043F18982A}" type="datetimeFigureOut">
              <a:rPr lang="en-DK" smtClean="0"/>
              <a:t>25/11/2022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17F5-0CBA-A954-B83B-0F1252CC9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2DE1-878B-1020-7DC4-D59D5A71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A139-9119-481C-A628-A92BA67901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97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BE809-1F79-0910-8FDC-ECBEBD70FD72}"/>
              </a:ext>
            </a:extLst>
          </p:cNvPr>
          <p:cNvSpPr/>
          <p:nvPr/>
        </p:nvSpPr>
        <p:spPr>
          <a:xfrm>
            <a:off x="1137511" y="39664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Return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E546F-58FE-4448-C7A2-911AEB143506}"/>
              </a:ext>
            </a:extLst>
          </p:cNvPr>
          <p:cNvSpPr/>
          <p:nvPr/>
        </p:nvSpPr>
        <p:spPr>
          <a:xfrm>
            <a:off x="752583" y="70930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Transfer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85C02-BD12-2710-0CDA-457FEF5FFA60}"/>
              </a:ext>
            </a:extLst>
          </p:cNvPr>
          <p:cNvSpPr/>
          <p:nvPr/>
        </p:nvSpPr>
        <p:spPr>
          <a:xfrm>
            <a:off x="507631" y="107089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Order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C56CB7-4AA9-14C6-4E26-28E75F70E4AD}"/>
              </a:ext>
            </a:extLst>
          </p:cNvPr>
          <p:cNvSpPr/>
          <p:nvPr/>
        </p:nvSpPr>
        <p:spPr>
          <a:xfrm>
            <a:off x="894198" y="1658005"/>
            <a:ext cx="1815859" cy="700296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Release…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Pick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Movement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319BD2-3D7F-0EE8-D2D9-1E0AFB698C2E}"/>
              </a:ext>
            </a:extLst>
          </p:cNvPr>
          <p:cNvSpPr/>
          <p:nvPr/>
        </p:nvSpPr>
        <p:spPr>
          <a:xfrm>
            <a:off x="8815573" y="396649"/>
            <a:ext cx="2042492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Return Shipment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2A587-1024-38B1-595B-5222639681EA}"/>
              </a:ext>
            </a:extLst>
          </p:cNvPr>
          <p:cNvSpPr/>
          <p:nvPr/>
        </p:nvSpPr>
        <p:spPr>
          <a:xfrm>
            <a:off x="8597521" y="706571"/>
            <a:ext cx="1990583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Transfer Shipment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22D69-D33E-EC2A-EFEA-887BAC10587F}"/>
              </a:ext>
            </a:extLst>
          </p:cNvPr>
          <p:cNvSpPr/>
          <p:nvPr/>
        </p:nvSpPr>
        <p:spPr>
          <a:xfrm>
            <a:off x="8430645" y="1016493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Sales Shipment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4BEDE-C989-4C57-2259-633177251A81}"/>
              </a:ext>
            </a:extLst>
          </p:cNvPr>
          <p:cNvSpPr/>
          <p:nvPr/>
        </p:nvSpPr>
        <p:spPr>
          <a:xfrm>
            <a:off x="8815573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0F137-697F-31B3-4195-14EEF25D5A3D}"/>
              </a:ext>
            </a:extLst>
          </p:cNvPr>
          <p:cNvSpPr/>
          <p:nvPr/>
        </p:nvSpPr>
        <p:spPr>
          <a:xfrm>
            <a:off x="8583814" y="2359665"/>
            <a:ext cx="1815861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4B82E-B915-A494-CE84-FE2366926C50}"/>
              </a:ext>
            </a:extLst>
          </p:cNvPr>
          <p:cNvSpPr/>
          <p:nvPr/>
        </p:nvSpPr>
        <p:spPr>
          <a:xfrm>
            <a:off x="8253137" y="2530609"/>
            <a:ext cx="1993370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Posted Warehouse Receipt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BF8D99-26BD-ADBA-2DBF-18113080F8B2}"/>
              </a:ext>
            </a:extLst>
          </p:cNvPr>
          <p:cNvCxnSpPr>
            <a:cxnSpLocks/>
          </p:cNvCxnSpPr>
          <p:nvPr/>
        </p:nvCxnSpPr>
        <p:spPr>
          <a:xfrm>
            <a:off x="2228590" y="1584644"/>
            <a:ext cx="6202055" cy="0"/>
          </a:xfrm>
          <a:prstGeom prst="straightConnector1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6C72C8-4230-5F74-4DDC-5AA22D77E06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364727" y="795702"/>
            <a:ext cx="558071" cy="3683268"/>
          </a:xfrm>
          <a:prstGeom prst="bentConnector2">
            <a:avLst/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16A962-B465-2EB2-EE8D-836668931789}"/>
              </a:ext>
            </a:extLst>
          </p:cNvPr>
          <p:cNvSpPr/>
          <p:nvPr/>
        </p:nvSpPr>
        <p:spPr>
          <a:xfrm>
            <a:off x="5989996" y="2186660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5E011-0D37-9A3A-B456-AE06EA40AA50}"/>
              </a:ext>
            </a:extLst>
          </p:cNvPr>
          <p:cNvSpPr/>
          <p:nvPr/>
        </p:nvSpPr>
        <p:spPr>
          <a:xfrm>
            <a:off x="5758237" y="2359665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K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E49DBD-3A76-8D9C-D0F6-588DFE56ED9F}"/>
              </a:ext>
            </a:extLst>
          </p:cNvPr>
          <p:cNvSpPr/>
          <p:nvPr/>
        </p:nvSpPr>
        <p:spPr>
          <a:xfrm>
            <a:off x="5485396" y="2530609"/>
            <a:ext cx="1720959" cy="77152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Inventory Pick</a:t>
            </a:r>
            <a:endParaRPr lang="en-DK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8957B-C022-D30E-12D3-5E55CD28D8C4}"/>
              </a:ext>
            </a:extLst>
          </p:cNvPr>
          <p:cNvSpPr/>
          <p:nvPr/>
        </p:nvSpPr>
        <p:spPr>
          <a:xfrm>
            <a:off x="5813920" y="3106815"/>
            <a:ext cx="942493" cy="322185"/>
          </a:xfrm>
          <a:prstGeom prst="rect">
            <a:avLst/>
          </a:prstGeom>
          <a:solidFill>
            <a:schemeClr val="bg1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7AEDF4-A7A4-3350-FF39-EB7DBBC184BA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 flipH="1" flipV="1">
            <a:off x="9139254" y="1987339"/>
            <a:ext cx="398642" cy="1"/>
          </a:xfrm>
          <a:prstGeom prst="bentConnector3">
            <a:avLst>
              <a:gd name="adj1" fmla="val 50000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AA576F9-7B59-DE4A-4307-53EBACCCCDB0}"/>
              </a:ext>
            </a:extLst>
          </p:cNvPr>
          <p:cNvSpPr>
            <a:spLocks noChangeAspect="1"/>
          </p:cNvSpPr>
          <p:nvPr/>
        </p:nvSpPr>
        <p:spPr>
          <a:xfrm>
            <a:off x="1882313" y="2240783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K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8F45076-59F6-6F53-D1BD-4EE9DA7FF398}"/>
              </a:ext>
            </a:extLst>
          </p:cNvPr>
          <p:cNvSpPr>
            <a:spLocks noChangeAspect="1"/>
          </p:cNvSpPr>
          <p:nvPr/>
        </p:nvSpPr>
        <p:spPr>
          <a:xfrm>
            <a:off x="9444698" y="1861900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K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95A9F6D-1234-99D3-63EA-FA7EC17A1530}"/>
              </a:ext>
            </a:extLst>
          </p:cNvPr>
          <p:cNvSpPr>
            <a:spLocks noChangeAspect="1"/>
          </p:cNvSpPr>
          <p:nvPr/>
        </p:nvSpPr>
        <p:spPr>
          <a:xfrm>
            <a:off x="6619121" y="3347078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K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C498C9-361E-F0B5-EFFD-89BA0F31D50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79928" y="2916372"/>
            <a:ext cx="1473209" cy="468550"/>
          </a:xfrm>
          <a:prstGeom prst="bentConnector3">
            <a:avLst>
              <a:gd name="adj1" fmla="val 72669"/>
            </a:avLst>
          </a:prstGeom>
          <a:ln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75D1B0C-CC36-BF5A-58B3-5CDD46FEA264}"/>
              </a:ext>
            </a:extLst>
          </p:cNvPr>
          <p:cNvSpPr>
            <a:spLocks noChangeAspect="1"/>
          </p:cNvSpPr>
          <p:nvPr/>
        </p:nvSpPr>
        <p:spPr>
          <a:xfrm>
            <a:off x="7833501" y="1679627"/>
            <a:ext cx="231354" cy="252000"/>
          </a:xfrm>
          <a:prstGeom prst="flowChartConnector">
            <a:avLst/>
          </a:prstGeom>
          <a:solidFill>
            <a:srgbClr val="0B556A"/>
          </a:solidFill>
          <a:ln>
            <a:solidFill>
              <a:srgbClr val="0B5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0660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Holtorf</dc:creator>
  <cp:lastModifiedBy>Brent Holtorf</cp:lastModifiedBy>
  <cp:revision>3</cp:revision>
  <dcterms:created xsi:type="dcterms:W3CDTF">2022-11-25T11:33:09Z</dcterms:created>
  <dcterms:modified xsi:type="dcterms:W3CDTF">2022-11-25T15:47:33Z</dcterms:modified>
</cp:coreProperties>
</file>