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80" r:id="rId6"/>
    <p:sldId id="281" r:id="rId7"/>
    <p:sldId id="256" r:id="rId8"/>
    <p:sldId id="279" r:id="rId9"/>
    <p:sldId id="266" r:id="rId10"/>
    <p:sldId id="267" r:id="rId11"/>
    <p:sldId id="263" r:id="rId12"/>
    <p:sldId id="268" r:id="rId13"/>
    <p:sldId id="277" r:id="rId14"/>
    <p:sldId id="278" r:id="rId15"/>
    <p:sldId id="283" r:id="rId16"/>
    <p:sldId id="269" r:id="rId17"/>
    <p:sldId id="284" r:id="rId18"/>
    <p:sldId id="270" r:id="rId19"/>
    <p:sldId id="276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DE570-3397-466F-82BF-E0B27AAAA489}" v="10" dt="2023-05-19T14:42:54.615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598" autoAdjust="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mando castañeda ramirez" userId="60aeab6c130bf222" providerId="LiveId" clId="{A14DE570-3397-466F-82BF-E0B27AAAA489}"/>
    <pc:docChg chg="undo custSel addSld delSld modSld sldOrd">
      <pc:chgData name="daniel armando castañeda ramirez" userId="60aeab6c130bf222" providerId="LiveId" clId="{A14DE570-3397-466F-82BF-E0B27AAAA489}" dt="2023-05-19T15:35:08.402" v="315" actId="20577"/>
      <pc:docMkLst>
        <pc:docMk/>
      </pc:docMkLst>
      <pc:sldChg chg="addSp delSp modSp mod ord">
        <pc:chgData name="daniel armando castañeda ramirez" userId="60aeab6c130bf222" providerId="LiveId" clId="{A14DE570-3397-466F-82BF-E0B27AAAA489}" dt="2023-05-19T15:35:08.402" v="315" actId="20577"/>
        <pc:sldMkLst>
          <pc:docMk/>
          <pc:sldMk cId="434641259" sldId="269"/>
        </pc:sldMkLst>
        <pc:spChg chg="mod">
          <ac:chgData name="daniel armando castañeda ramirez" userId="60aeab6c130bf222" providerId="LiveId" clId="{A14DE570-3397-466F-82BF-E0B27AAAA489}" dt="2023-05-19T15:34:48.175" v="303" actId="20577"/>
          <ac:spMkLst>
            <pc:docMk/>
            <pc:sldMk cId="434641259" sldId="269"/>
            <ac:spMk id="25" creationId="{D387A083-34E8-6BBA-2E2D-F999715E3EA1}"/>
          </ac:spMkLst>
        </pc:spChg>
        <pc:spChg chg="mod">
          <ac:chgData name="daniel armando castañeda ramirez" userId="60aeab6c130bf222" providerId="LiveId" clId="{A14DE570-3397-466F-82BF-E0B27AAAA489}" dt="2023-05-19T15:35:08.402" v="315" actId="20577"/>
          <ac:spMkLst>
            <pc:docMk/>
            <pc:sldMk cId="434641259" sldId="269"/>
            <ac:spMk id="26" creationId="{FA199BE8-97F2-D851-4C57-44ACF07C2A1E}"/>
          </ac:spMkLst>
        </pc:spChg>
        <pc:picChg chg="add del">
          <ac:chgData name="daniel armando castañeda ramirez" userId="60aeab6c130bf222" providerId="LiveId" clId="{A14DE570-3397-466F-82BF-E0B27AAAA489}" dt="2023-05-19T14:12:39.752" v="10" actId="22"/>
          <ac:picMkLst>
            <pc:docMk/>
            <pc:sldMk cId="434641259" sldId="269"/>
            <ac:picMk id="3" creationId="{CF637D07-48D6-095B-1BA9-12A56C9688C9}"/>
          </ac:picMkLst>
        </pc:picChg>
      </pc:sldChg>
      <pc:sldChg chg="modSp mod">
        <pc:chgData name="daniel armando castañeda ramirez" userId="60aeab6c130bf222" providerId="LiveId" clId="{A14DE570-3397-466F-82BF-E0B27AAAA489}" dt="2023-05-19T14:36:42.470" v="196" actId="14100"/>
        <pc:sldMkLst>
          <pc:docMk/>
          <pc:sldMk cId="1750435007" sldId="277"/>
        </pc:sldMkLst>
        <pc:spChg chg="mod">
          <ac:chgData name="daniel armando castañeda ramirez" userId="60aeab6c130bf222" providerId="LiveId" clId="{A14DE570-3397-466F-82BF-E0B27AAAA489}" dt="2023-05-19T14:36:17.792" v="142" actId="20577"/>
          <ac:spMkLst>
            <pc:docMk/>
            <pc:sldMk cId="1750435007" sldId="277"/>
            <ac:spMk id="17" creationId="{02C5643A-2989-E424-8AF8-FEBCB3DD9C1E}"/>
          </ac:spMkLst>
        </pc:spChg>
        <pc:spChg chg="mod">
          <ac:chgData name="daniel armando castañeda ramirez" userId="60aeab6c130bf222" providerId="LiveId" clId="{A14DE570-3397-466F-82BF-E0B27AAAA489}" dt="2023-05-19T14:36:36.863" v="195" actId="20577"/>
          <ac:spMkLst>
            <pc:docMk/>
            <pc:sldMk cId="1750435007" sldId="277"/>
            <ac:spMk id="27" creationId="{5E6CED76-53A5-014F-A984-CFBD565F4B0D}"/>
          </ac:spMkLst>
        </pc:spChg>
        <pc:spChg chg="mod">
          <ac:chgData name="daniel armando castañeda ramirez" userId="60aeab6c130bf222" providerId="LiveId" clId="{A14DE570-3397-466F-82BF-E0B27AAAA489}" dt="2023-05-19T14:36:42.470" v="196" actId="14100"/>
          <ac:spMkLst>
            <pc:docMk/>
            <pc:sldMk cId="1750435007" sldId="277"/>
            <ac:spMk id="42" creationId="{503D3B8F-30E4-BEE1-16C6-70F7B75E0A5C}"/>
          </ac:spMkLst>
        </pc:spChg>
      </pc:sldChg>
      <pc:sldChg chg="addSp modSp mod">
        <pc:chgData name="daniel armando castañeda ramirez" userId="60aeab6c130bf222" providerId="LiveId" clId="{A14DE570-3397-466F-82BF-E0B27AAAA489}" dt="2023-05-19T14:11:56.416" v="6" actId="14100"/>
        <pc:sldMkLst>
          <pc:docMk/>
          <pc:sldMk cId="190043792" sldId="278"/>
        </pc:sldMkLst>
        <pc:picChg chg="add mod">
          <ac:chgData name="daniel armando castañeda ramirez" userId="60aeab6c130bf222" providerId="LiveId" clId="{A14DE570-3397-466F-82BF-E0B27AAAA489}" dt="2023-05-19T14:11:56.416" v="6" actId="14100"/>
          <ac:picMkLst>
            <pc:docMk/>
            <pc:sldMk cId="190043792" sldId="278"/>
            <ac:picMk id="5" creationId="{1B0BAF4A-60AB-9311-1F11-4511E4FC174E}"/>
          </ac:picMkLst>
        </pc:picChg>
        <pc:picChg chg="mod">
          <ac:chgData name="daniel armando castañeda ramirez" userId="60aeab6c130bf222" providerId="LiveId" clId="{A14DE570-3397-466F-82BF-E0B27AAAA489}" dt="2023-05-19T14:11:52.244" v="5" actId="14100"/>
          <ac:picMkLst>
            <pc:docMk/>
            <pc:sldMk cId="190043792" sldId="278"/>
            <ac:picMk id="19" creationId="{0848B778-9C80-D8DF-3FE2-291CF7B56F98}"/>
          </ac:picMkLst>
        </pc:picChg>
      </pc:sldChg>
      <pc:sldChg chg="modSp mod">
        <pc:chgData name="daniel armando castañeda ramirez" userId="60aeab6c130bf222" providerId="LiveId" clId="{A14DE570-3397-466F-82BF-E0B27AAAA489}" dt="2023-05-19T15:33:33.544" v="288" actId="20577"/>
        <pc:sldMkLst>
          <pc:docMk/>
          <pc:sldMk cId="3494629349" sldId="279"/>
        </pc:sldMkLst>
        <pc:spChg chg="mod">
          <ac:chgData name="daniel armando castañeda ramirez" userId="60aeab6c130bf222" providerId="LiveId" clId="{A14DE570-3397-466F-82BF-E0B27AAAA489}" dt="2023-05-19T15:33:33.544" v="288" actId="20577"/>
          <ac:spMkLst>
            <pc:docMk/>
            <pc:sldMk cId="3494629349" sldId="279"/>
            <ac:spMk id="9" creationId="{2D595BEC-0383-46C5-8718-2D87D50A174E}"/>
          </ac:spMkLst>
        </pc:spChg>
      </pc:sldChg>
      <pc:sldChg chg="modSp mod">
        <pc:chgData name="daniel armando castañeda ramirez" userId="60aeab6c130bf222" providerId="LiveId" clId="{A14DE570-3397-466F-82BF-E0B27AAAA489}" dt="2023-05-19T15:22:38.803" v="237" actId="1076"/>
        <pc:sldMkLst>
          <pc:docMk/>
          <pc:sldMk cId="3966564302" sldId="280"/>
        </pc:sldMkLst>
        <pc:spChg chg="mod">
          <ac:chgData name="daniel armando castañeda ramirez" userId="60aeab6c130bf222" providerId="LiveId" clId="{A14DE570-3397-466F-82BF-E0B27AAAA489}" dt="2023-05-19T15:22:38.803" v="237" actId="1076"/>
          <ac:spMkLst>
            <pc:docMk/>
            <pc:sldMk cId="3966564302" sldId="280"/>
            <ac:spMk id="17" creationId="{990781E8-8EEB-63B1-0D12-AFBF059D85F5}"/>
          </ac:spMkLst>
        </pc:spChg>
      </pc:sldChg>
      <pc:sldChg chg="addSp delSp modSp add mod">
        <pc:chgData name="daniel armando castañeda ramirez" userId="60aeab6c130bf222" providerId="LiveId" clId="{A14DE570-3397-466F-82BF-E0B27AAAA489}" dt="2023-05-19T14:35:29.256" v="126" actId="14100"/>
        <pc:sldMkLst>
          <pc:docMk/>
          <pc:sldMk cId="1117542069" sldId="283"/>
        </pc:sldMkLst>
        <pc:spChg chg="add mod">
          <ac:chgData name="daniel armando castañeda ramirez" userId="60aeab6c130bf222" providerId="LiveId" clId="{A14DE570-3397-466F-82BF-E0B27AAAA489}" dt="2023-05-19T14:26:51.482" v="108" actId="20577"/>
          <ac:spMkLst>
            <pc:docMk/>
            <pc:sldMk cId="1117542069" sldId="283"/>
            <ac:spMk id="2" creationId="{FA2A7AC5-D063-102B-FA40-A1B2206B295E}"/>
          </ac:spMkLst>
        </pc:spChg>
        <pc:spChg chg="mod">
          <ac:chgData name="daniel armando castañeda ramirez" userId="60aeab6c130bf222" providerId="LiveId" clId="{A14DE570-3397-466F-82BF-E0B27AAAA489}" dt="2023-05-19T14:19:49.363" v="50" actId="113"/>
          <ac:spMkLst>
            <pc:docMk/>
            <pc:sldMk cId="1117542069" sldId="283"/>
            <ac:spMk id="17" creationId="{02C5643A-2989-E424-8AF8-FEBCB3DD9C1E}"/>
          </ac:spMkLst>
        </pc:spChg>
        <pc:spChg chg="del mod">
          <ac:chgData name="daniel armando castañeda ramirez" userId="60aeab6c130bf222" providerId="LiveId" clId="{A14DE570-3397-466F-82BF-E0B27AAAA489}" dt="2023-05-19T14:18:42.193" v="37" actId="478"/>
          <ac:spMkLst>
            <pc:docMk/>
            <pc:sldMk cId="1117542069" sldId="283"/>
            <ac:spMk id="25" creationId="{30CFE883-336C-C5DB-9882-0800CBB8DFAE}"/>
          </ac:spMkLst>
        </pc:spChg>
        <pc:spChg chg="del">
          <ac:chgData name="daniel armando castañeda ramirez" userId="60aeab6c130bf222" providerId="LiveId" clId="{A14DE570-3397-466F-82BF-E0B27AAAA489}" dt="2023-05-19T14:18:49.646" v="39" actId="478"/>
          <ac:spMkLst>
            <pc:docMk/>
            <pc:sldMk cId="1117542069" sldId="283"/>
            <ac:spMk id="27" creationId="{5E6CED76-53A5-014F-A984-CFBD565F4B0D}"/>
          </ac:spMkLst>
        </pc:spChg>
        <pc:spChg chg="del">
          <ac:chgData name="daniel armando castañeda ramirez" userId="60aeab6c130bf222" providerId="LiveId" clId="{A14DE570-3397-466F-82BF-E0B27AAAA489}" dt="2023-05-19T14:17:38.311" v="25" actId="478"/>
          <ac:spMkLst>
            <pc:docMk/>
            <pc:sldMk cId="1117542069" sldId="283"/>
            <ac:spMk id="32" creationId="{4970F408-91DC-FD8C-A624-B1793F73B7FE}"/>
          </ac:spMkLst>
        </pc:spChg>
        <pc:spChg chg="mod">
          <ac:chgData name="daniel armando castañeda ramirez" userId="60aeab6c130bf222" providerId="LiveId" clId="{A14DE570-3397-466F-82BF-E0B27AAAA489}" dt="2023-05-19T14:24:50.133" v="100" actId="20577"/>
          <ac:spMkLst>
            <pc:docMk/>
            <pc:sldMk cId="1117542069" sldId="283"/>
            <ac:spMk id="34" creationId="{B48A1197-8309-4D79-A0C9-C45E4A6FF315}"/>
          </ac:spMkLst>
        </pc:spChg>
        <pc:spChg chg="mod">
          <ac:chgData name="daniel armando castañeda ramirez" userId="60aeab6c130bf222" providerId="LiveId" clId="{A14DE570-3397-466F-82BF-E0B27AAAA489}" dt="2023-05-19T14:19:57.516" v="51" actId="14100"/>
          <ac:spMkLst>
            <pc:docMk/>
            <pc:sldMk cId="1117542069" sldId="283"/>
            <ac:spMk id="35" creationId="{868E3B68-12DB-42A8-7930-4729F7045E96}"/>
          </ac:spMkLst>
        </pc:spChg>
        <pc:spChg chg="del">
          <ac:chgData name="daniel armando castañeda ramirez" userId="60aeab6c130bf222" providerId="LiveId" clId="{A14DE570-3397-466F-82BF-E0B27AAAA489}" dt="2023-05-19T14:18:35.392" v="35" actId="478"/>
          <ac:spMkLst>
            <pc:docMk/>
            <pc:sldMk cId="1117542069" sldId="283"/>
            <ac:spMk id="38" creationId="{EF6D44B4-B7EE-BAF1-16D2-A55D25D935D7}"/>
          </ac:spMkLst>
        </pc:spChg>
        <pc:spChg chg="del">
          <ac:chgData name="daniel armando castañeda ramirez" userId="60aeab6c130bf222" providerId="LiveId" clId="{A14DE570-3397-466F-82BF-E0B27AAAA489}" dt="2023-05-19T14:17:41.113" v="26" actId="478"/>
          <ac:spMkLst>
            <pc:docMk/>
            <pc:sldMk cId="1117542069" sldId="283"/>
            <ac:spMk id="39" creationId="{4E2243B0-4425-C4EE-ABC1-36706BCFE2F8}"/>
          </ac:spMkLst>
        </pc:spChg>
        <pc:spChg chg="del">
          <ac:chgData name="daniel armando castañeda ramirez" userId="60aeab6c130bf222" providerId="LiveId" clId="{A14DE570-3397-466F-82BF-E0B27AAAA489}" dt="2023-05-19T14:18:44.489" v="38" actId="478"/>
          <ac:spMkLst>
            <pc:docMk/>
            <pc:sldMk cId="1117542069" sldId="283"/>
            <ac:spMk id="42" creationId="{503D3B8F-30E4-BEE1-16C6-70F7B75E0A5C}"/>
          </ac:spMkLst>
        </pc:spChg>
        <pc:spChg chg="mod">
          <ac:chgData name="daniel armando castañeda ramirez" userId="60aeab6c130bf222" providerId="LiveId" clId="{A14DE570-3397-466F-82BF-E0B27AAAA489}" dt="2023-05-19T14:35:14.394" v="122" actId="207"/>
          <ac:spMkLst>
            <pc:docMk/>
            <pc:sldMk cId="1117542069" sldId="283"/>
            <ac:spMk id="44" creationId="{61B8BFC5-89CF-33F1-779A-D0D1C23A8B23}"/>
          </ac:spMkLst>
        </pc:spChg>
        <pc:spChg chg="mod">
          <ac:chgData name="daniel armando castañeda ramirez" userId="60aeab6c130bf222" providerId="LiveId" clId="{A14DE570-3397-466F-82BF-E0B27AAAA489}" dt="2023-05-19T14:35:26.040" v="125" actId="1076"/>
          <ac:spMkLst>
            <pc:docMk/>
            <pc:sldMk cId="1117542069" sldId="283"/>
            <ac:spMk id="45" creationId="{8C3C119C-F76C-87B5-D71B-37F5F18629BC}"/>
          </ac:spMkLst>
        </pc:spChg>
        <pc:spChg chg="del mod">
          <ac:chgData name="daniel armando castañeda ramirez" userId="60aeab6c130bf222" providerId="LiveId" clId="{A14DE570-3397-466F-82BF-E0B27AAAA489}" dt="2023-05-19T14:17:47.893" v="28" actId="478"/>
          <ac:spMkLst>
            <pc:docMk/>
            <pc:sldMk cId="1117542069" sldId="283"/>
            <ac:spMk id="47" creationId="{E9C9FA05-E70A-0D85-43B6-F9E558AECEFF}"/>
          </ac:spMkLst>
        </pc:spChg>
        <pc:cxnChg chg="del">
          <ac:chgData name="daniel armando castañeda ramirez" userId="60aeab6c130bf222" providerId="LiveId" clId="{A14DE570-3397-466F-82BF-E0B27AAAA489}" dt="2023-05-19T14:18:51.726" v="40" actId="478"/>
          <ac:cxnSpMkLst>
            <pc:docMk/>
            <pc:sldMk cId="1117542069" sldId="283"/>
            <ac:cxnSpMk id="33" creationId="{F9A96D71-9960-BF08-EDF4-0ADCF9282A7A}"/>
          </ac:cxnSpMkLst>
        </pc:cxnChg>
        <pc:cxnChg chg="del">
          <ac:chgData name="daniel armando castañeda ramirez" userId="60aeab6c130bf222" providerId="LiveId" clId="{A14DE570-3397-466F-82BF-E0B27AAAA489}" dt="2023-05-19T14:18:53.949" v="41" actId="478"/>
          <ac:cxnSpMkLst>
            <pc:docMk/>
            <pc:sldMk cId="1117542069" sldId="283"/>
            <ac:cxnSpMk id="40" creationId="{F54940BE-AEF6-0AF8-B38D-18D6FA8F5F94}"/>
          </ac:cxnSpMkLst>
        </pc:cxnChg>
        <pc:cxnChg chg="mod">
          <ac:chgData name="daniel armando castañeda ramirez" userId="60aeab6c130bf222" providerId="LiveId" clId="{A14DE570-3397-466F-82BF-E0B27AAAA489}" dt="2023-05-19T14:35:29.256" v="126" actId="14100"/>
          <ac:cxnSpMkLst>
            <pc:docMk/>
            <pc:sldMk cId="1117542069" sldId="283"/>
            <ac:cxnSpMk id="46" creationId="{F1FEAD2F-1ECC-B42E-4883-D3140AFD1706}"/>
          </ac:cxnSpMkLst>
        </pc:cxnChg>
      </pc:sldChg>
      <pc:sldChg chg="delSp modSp add mod">
        <pc:chgData name="daniel armando castañeda ramirez" userId="60aeab6c130bf222" providerId="LiveId" clId="{A14DE570-3397-466F-82BF-E0B27AAAA489}" dt="2023-05-19T14:44:48.085" v="235" actId="1076"/>
        <pc:sldMkLst>
          <pc:docMk/>
          <pc:sldMk cId="680468693" sldId="284"/>
        </pc:sldMkLst>
        <pc:spChg chg="mod">
          <ac:chgData name="daniel armando castañeda ramirez" userId="60aeab6c130bf222" providerId="LiveId" clId="{A14DE570-3397-466F-82BF-E0B27AAAA489}" dt="2023-05-19T14:44:48.085" v="235" actId="1076"/>
          <ac:spMkLst>
            <pc:docMk/>
            <pc:sldMk cId="680468693" sldId="284"/>
            <ac:spMk id="7" creationId="{EC176931-732D-4110-D821-0EE784DD1C5E}"/>
          </ac:spMkLst>
        </pc:spChg>
        <pc:spChg chg="del">
          <ac:chgData name="daniel armando castañeda ramirez" userId="60aeab6c130bf222" providerId="LiveId" clId="{A14DE570-3397-466F-82BF-E0B27AAAA489}" dt="2023-05-19T14:43:52.962" v="224" actId="478"/>
          <ac:spMkLst>
            <pc:docMk/>
            <pc:sldMk cId="680468693" sldId="284"/>
            <ac:spMk id="9" creationId="{2D76F261-E362-BDD9-71C4-BFA5D2B69A9A}"/>
          </ac:spMkLst>
        </pc:spChg>
        <pc:spChg chg="del">
          <ac:chgData name="daniel armando castañeda ramirez" userId="60aeab6c130bf222" providerId="LiveId" clId="{A14DE570-3397-466F-82BF-E0B27AAAA489}" dt="2023-05-19T14:43:54.812" v="225" actId="478"/>
          <ac:spMkLst>
            <pc:docMk/>
            <pc:sldMk cId="680468693" sldId="284"/>
            <ac:spMk id="10" creationId="{352DF4A1-0AF9-287A-6A38-3DDF15720473}"/>
          </ac:spMkLst>
        </pc:spChg>
        <pc:spChg chg="del">
          <ac:chgData name="daniel armando castañeda ramirez" userId="60aeab6c130bf222" providerId="LiveId" clId="{A14DE570-3397-466F-82BF-E0B27AAAA489}" dt="2023-05-19T14:43:56.416" v="226" actId="478"/>
          <ac:spMkLst>
            <pc:docMk/>
            <pc:sldMk cId="680468693" sldId="284"/>
            <ac:spMk id="11" creationId="{EFB1A702-3A27-3034-866A-67B82D6D2CB1}"/>
          </ac:spMkLst>
        </pc:spChg>
        <pc:spChg chg="mod">
          <ac:chgData name="daniel armando castañeda ramirez" userId="60aeab6c130bf222" providerId="LiveId" clId="{A14DE570-3397-466F-82BF-E0B27AAAA489}" dt="2023-05-19T14:43:01.765" v="205" actId="20577"/>
          <ac:spMkLst>
            <pc:docMk/>
            <pc:sldMk cId="680468693" sldId="284"/>
            <ac:spMk id="12" creationId="{711C0F54-BA2B-611F-6218-30BC6FB3C6C2}"/>
          </ac:spMkLst>
        </pc:spChg>
      </pc:sldChg>
      <pc:sldChg chg="add del">
        <pc:chgData name="daniel armando castañeda ramirez" userId="60aeab6c130bf222" providerId="LiveId" clId="{A14DE570-3397-466F-82BF-E0B27AAAA489}" dt="2023-05-19T14:17:56.315" v="30"/>
        <pc:sldMkLst>
          <pc:docMk/>
          <pc:sldMk cId="3328651807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68B7DF-994D-403E-832B-ECB4EC0E6E2B}" type="datetime1">
              <a:rPr lang="es-MX" smtClean="0"/>
              <a:t>19/05/2023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379509-EC4B-4036-819C-7CD6BB954FD4}" type="datetime1">
              <a:rPr lang="es-MX" noProof="0" smtClean="0"/>
              <a:t>19/05/2023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021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09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s-MX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MX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8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s-MX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MX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93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35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979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21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0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ángulo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12" name="Marcador de texto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4" name="Marcador de texto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de la presentación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8" name="Marcador de texto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2" name="Marcador de texto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0" name="Marcador de texto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de la presentación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de la presentación</a:t>
            </a:r>
          </a:p>
        </p:txBody>
      </p:sp>
      <p:sp>
        <p:nvSpPr>
          <p:cNvPr id="17" name="Marcador de posición de imagen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8" name="Marcador de posición de imagen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9" name="Marcador de posición de imagen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20" name="Marcador de posición de imagen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ítulo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5400" noProof="0"/>
              <a:t>Haga clic para modificar el estilo de título del patrón</a:t>
            </a:r>
            <a:endParaRPr lang="es-MX" sz="5400" noProof="0"/>
          </a:p>
        </p:txBody>
      </p:sp>
      <p:sp>
        <p:nvSpPr>
          <p:cNvPr id="11" name="Subtítulo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>
                <a:solidFill>
                  <a:schemeClr val="accent1"/>
                </a:solidFill>
              </a:rPr>
              <a:t>Haga clic para modificar el estilo de subtítulo del patrón</a:t>
            </a:r>
            <a:endParaRPr lang="es-MX" noProof="0">
              <a:solidFill>
                <a:schemeClr val="accent1"/>
              </a:solidFill>
            </a:endParaRPr>
          </a:p>
        </p:txBody>
      </p:sp>
      <p:sp>
        <p:nvSpPr>
          <p:cNvPr id="19" name="Marcador de posición de imagen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>
                <a:solidFill>
                  <a:srgbClr val="FFFFFF"/>
                </a:solidFill>
              </a:rPr>
              <a:t>Haga clic para modificar el estilo de título del patrón</a:t>
            </a:r>
            <a:endParaRPr lang="es-MX" noProof="0" dirty="0">
              <a:solidFill>
                <a:srgbClr val="FFFFFF"/>
              </a:solidFill>
            </a:endParaRP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la presentación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24" name="Marcador de texto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s-MX" noProof="0" dirty="0"/>
              <a:t>Haz clic para agregar texto</a:t>
            </a:r>
          </a:p>
        </p:txBody>
      </p: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>
                <a:solidFill>
                  <a:srgbClr val="FFFFFF"/>
                </a:solidFill>
              </a:rPr>
              <a:t>Haga clic para modificar el estilo de título del patrón</a:t>
            </a:r>
            <a:endParaRPr lang="es-MX" noProof="0">
              <a:solidFill>
                <a:srgbClr val="FFFFFF"/>
              </a:solidFill>
            </a:endParaRPr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 de la presentación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6000" noProof="0"/>
              <a:t>Haga clic para modificar el estilo de título del patrón</a:t>
            </a:r>
            <a:endParaRPr lang="es-MX" sz="6000" noProof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/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 de la presentación</a:t>
            </a:r>
          </a:p>
        </p:txBody>
      </p:sp>
      <p:sp>
        <p:nvSpPr>
          <p:cNvPr id="14" name="Marcador de posición de imagen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s-MX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‹Nº›</a:t>
            </a:fld>
            <a:endParaRPr lang="es-MX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texto</a:t>
            </a: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/>
              <a:t>Título de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texto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/>
              <a:t>Título de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  <a:endParaRPr lang="es-MX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subtítulo del patrón</a:t>
            </a:r>
            <a:endParaRPr lang="es-MX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 de la presentación</a:t>
            </a:r>
          </a:p>
        </p:txBody>
      </p:sp>
      <p:sp>
        <p:nvSpPr>
          <p:cNvPr id="20" name="Marcador de fecha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s-MX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‹Nº›</a:t>
            </a:fld>
            <a:endParaRPr lang="es-MX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noProof="0">
                <a:solidFill>
                  <a:prstClr val="black"/>
                </a:solidFill>
              </a:rPr>
              <a:t>Título de la presentación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noProof="0">
                <a:solidFill>
                  <a:prstClr val="black"/>
                </a:solidFill>
              </a:rPr>
              <a:t>Título de la presentación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sz="1050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D14645A-EF20-DCB4-5FF1-A3123B228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40" y="1369723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s-MX" dirty="0"/>
              <a:t>DANIEL CASTAÑEDA</a:t>
            </a:r>
            <a:br>
              <a:rPr lang="es-MX" dirty="0"/>
            </a:br>
            <a:br>
              <a:rPr lang="es-MX" dirty="0"/>
            </a:br>
            <a:r>
              <a:rPr lang="es-MX" sz="4400" dirty="0"/>
              <a:t>DATA ANALYTICS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C9832A-956B-D632-D0D4-55EE5394F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8" y="1124690"/>
            <a:ext cx="3899332" cy="38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6">
            <a:extLst>
              <a:ext uri="{FF2B5EF4-FFF2-40B4-BE49-F238E27FC236}">
                <a16:creationId xmlns:a16="http://schemas.microsoft.com/office/drawing/2014/main" id="{5870E025-6580-64C2-FF22-0CD7FD7A48C8}"/>
              </a:ext>
            </a:extLst>
          </p:cNvPr>
          <p:cNvSpPr txBox="1">
            <a:spLocks/>
          </p:cNvSpPr>
          <p:nvPr/>
        </p:nvSpPr>
        <p:spPr>
          <a:xfrm>
            <a:off x="8542124" y="5332817"/>
            <a:ext cx="3400419" cy="800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5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000" spc="-30" dirty="0">
                <a:solidFill>
                  <a:schemeClr val="accent1"/>
                </a:solidFill>
              </a:rPr>
              <a:t>2020</a:t>
            </a:r>
            <a:endParaRPr lang="es-MX" sz="1800" spc="-3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5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68E3B68-12DB-42A8-7930-4729F7045E96}"/>
              </a:ext>
            </a:extLst>
          </p:cNvPr>
          <p:cNvSpPr/>
          <p:nvPr/>
        </p:nvSpPr>
        <p:spPr>
          <a:xfrm>
            <a:off x="4363252" y="92150"/>
            <a:ext cx="6304748" cy="212582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8689" y="72405"/>
            <a:ext cx="4505377" cy="1350334"/>
          </a:xfrm>
        </p:spPr>
        <p:txBody>
          <a:bodyPr rtlCol="0">
            <a:noAutofit/>
          </a:bodyPr>
          <a:lstStyle/>
          <a:p>
            <a:pPr algn="ctr"/>
            <a:r>
              <a:rPr lang="es-MX" sz="2800" b="0" i="0" dirty="0">
                <a:effectLst/>
                <a:latin typeface="Söhne"/>
              </a:rPr>
              <a:t>SERIES </a:t>
            </a:r>
            <a:br>
              <a:rPr lang="es-MX" sz="2800" b="0" i="0" dirty="0">
                <a:effectLst/>
                <a:latin typeface="Söhne"/>
              </a:rPr>
            </a:br>
            <a:r>
              <a:rPr lang="es-MX" sz="2800" b="0" i="0" dirty="0">
                <a:effectLst/>
                <a:latin typeface="Söhne"/>
              </a:rPr>
              <a:t>TEMPORALES</a:t>
            </a:r>
            <a:endParaRPr lang="es-MX" sz="2800" dirty="0"/>
          </a:p>
        </p:txBody>
      </p:sp>
      <p:sp>
        <p:nvSpPr>
          <p:cNvPr id="13" name="Marcador de número de diapositiva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s-MX" smtClean="0"/>
              <a:pPr lvl="0" rtl="0"/>
              <a:t>10</a:t>
            </a:fld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C5643A-2989-E424-8AF8-FEBCB3DD9C1E}"/>
              </a:ext>
            </a:extLst>
          </p:cNvPr>
          <p:cNvSpPr txBox="1"/>
          <p:nvPr/>
        </p:nvSpPr>
        <p:spPr>
          <a:xfrm>
            <a:off x="4494028" y="1866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effectLst/>
                <a:latin typeface="Kalinga" panose="020B0502040204020203" pitchFamily="34" charset="0"/>
                <a:ea typeface="HGSoeiKakugothicUB" panose="020B0400000000000000" pitchFamily="49" charset="-128"/>
                <a:cs typeface="Kalinga" panose="020B0502040204020203" pitchFamily="34" charset="0"/>
              </a:rPr>
              <a:t>El análisis de series temporales es una herramienta poderosa para comprender y predecir el comportamiento de los datos a lo largo del tiempo. Nos ayuda a identificar patrones, tendencias y relaciones, lo que nos permite tomar decisiones informadas y anticiparnos a los eventos futuros.</a:t>
            </a:r>
            <a:endParaRPr lang="es-MX" b="1" dirty="0">
              <a:latin typeface="Kalinga" panose="020B0502040204020203" pitchFamily="34" charset="0"/>
              <a:ea typeface="HGSoeiKakugothicUB" panose="020B0400000000000000" pitchFamily="49" charset="-128"/>
              <a:cs typeface="Kalinga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CFE883-336C-C5DB-9882-0800CBB8DFAE}"/>
              </a:ext>
            </a:extLst>
          </p:cNvPr>
          <p:cNvSpPr txBox="1"/>
          <p:nvPr/>
        </p:nvSpPr>
        <p:spPr>
          <a:xfrm>
            <a:off x="4572000" y="27071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Cuando sus propiedades estadísticas, como la media y la varianza, no varían con el tiempo.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E6CED76-53A5-014F-A984-CFBD565F4B0D}"/>
              </a:ext>
            </a:extLst>
          </p:cNvPr>
          <p:cNvSpPr txBox="1"/>
          <p:nvPr/>
        </p:nvSpPr>
        <p:spPr>
          <a:xfrm>
            <a:off x="4589721" y="374131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Kalinga" panose="020B0502040204020203" pitchFamily="34" charset="0"/>
                <a:cs typeface="Kalinga" panose="020B0502040204020203" pitchFamily="34" charset="0"/>
              </a:rPr>
              <a:t>C</a:t>
            </a:r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omprender los patrones, las tendencias y las relaciones que existen en los datos a medida que cambian en el tiempo. Esto nos permite hacer predicciones y tomar decisiones informadas sobre el futuro basándonos en el pasado.</a:t>
            </a:r>
            <a:endParaRPr lang="es-MX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B15DC19-6BA3-CB2E-A0E8-BEA8DB7E17BE}"/>
              </a:ext>
            </a:extLst>
          </p:cNvPr>
          <p:cNvCxnSpPr>
            <a:cxnSpLocks/>
          </p:cNvCxnSpPr>
          <p:nvPr/>
        </p:nvCxnSpPr>
        <p:spPr>
          <a:xfrm>
            <a:off x="2791404" y="1202308"/>
            <a:ext cx="14672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ítulo 33">
            <a:extLst>
              <a:ext uri="{FF2B5EF4-FFF2-40B4-BE49-F238E27FC236}">
                <a16:creationId xmlns:a16="http://schemas.microsoft.com/office/drawing/2014/main" id="{4970F408-91DC-FD8C-A624-B1793F73B7FE}"/>
              </a:ext>
            </a:extLst>
          </p:cNvPr>
          <p:cNvSpPr txBox="1">
            <a:spLocks/>
          </p:cNvSpPr>
          <p:nvPr/>
        </p:nvSpPr>
        <p:spPr>
          <a:xfrm>
            <a:off x="-869043" y="1906524"/>
            <a:ext cx="4505377" cy="1350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b="0" dirty="0">
                <a:latin typeface="Söhne"/>
              </a:rPr>
              <a:t>Estacionariedad</a:t>
            </a:r>
            <a:endParaRPr lang="es-MX" sz="2800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9A96D71-9960-BF08-EDF4-0ADCF9282A7A}"/>
              </a:ext>
            </a:extLst>
          </p:cNvPr>
          <p:cNvCxnSpPr>
            <a:cxnSpLocks/>
          </p:cNvCxnSpPr>
          <p:nvPr/>
        </p:nvCxnSpPr>
        <p:spPr>
          <a:xfrm>
            <a:off x="2902688" y="3030288"/>
            <a:ext cx="13503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F6D44B4-B7EE-BAF1-16D2-A55D25D935D7}"/>
              </a:ext>
            </a:extLst>
          </p:cNvPr>
          <p:cNvSpPr/>
          <p:nvPr/>
        </p:nvSpPr>
        <p:spPr>
          <a:xfrm>
            <a:off x="4440865" y="2601309"/>
            <a:ext cx="6244856" cy="7407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Título 33">
            <a:extLst>
              <a:ext uri="{FF2B5EF4-FFF2-40B4-BE49-F238E27FC236}">
                <a16:creationId xmlns:a16="http://schemas.microsoft.com/office/drawing/2014/main" id="{4E2243B0-4425-C4EE-ABC1-36706BCFE2F8}"/>
              </a:ext>
            </a:extLst>
          </p:cNvPr>
          <p:cNvSpPr txBox="1">
            <a:spLocks/>
          </p:cNvSpPr>
          <p:nvPr/>
        </p:nvSpPr>
        <p:spPr>
          <a:xfrm>
            <a:off x="-819065" y="3416602"/>
            <a:ext cx="4505377" cy="1350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b="0" dirty="0">
                <a:latin typeface="Söhne"/>
              </a:rPr>
              <a:t>Objetivo</a:t>
            </a:r>
            <a:endParaRPr lang="es-MX" sz="2800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54940BE-AEF6-0AF8-B38D-18D6FA8F5F94}"/>
              </a:ext>
            </a:extLst>
          </p:cNvPr>
          <p:cNvCxnSpPr>
            <a:cxnSpLocks/>
          </p:cNvCxnSpPr>
          <p:nvPr/>
        </p:nvCxnSpPr>
        <p:spPr>
          <a:xfrm>
            <a:off x="2902687" y="4522391"/>
            <a:ext cx="13503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03D3B8F-30E4-BEE1-16C6-70F7B75E0A5C}"/>
              </a:ext>
            </a:extLst>
          </p:cNvPr>
          <p:cNvSpPr/>
          <p:nvPr/>
        </p:nvSpPr>
        <p:spPr>
          <a:xfrm>
            <a:off x="4419600" y="3604188"/>
            <a:ext cx="6244856" cy="17050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1B8BFC5-89CF-33F1-779A-D0D1C23A8B23}"/>
              </a:ext>
            </a:extLst>
          </p:cNvPr>
          <p:cNvSpPr txBox="1"/>
          <p:nvPr/>
        </p:nvSpPr>
        <p:spPr>
          <a:xfrm>
            <a:off x="4494028" y="5802409"/>
            <a:ext cx="653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Kalinga" panose="020B0502040204020203" pitchFamily="34" charset="0"/>
                <a:cs typeface="Kalinga" panose="020B0502040204020203" pitchFamily="34" charset="0"/>
              </a:rPr>
              <a:t>R</a:t>
            </a:r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egistros de ventas diarias, los precios de las acciones en la bolsa, la temperatura diaria o los niveles de contaminación a lo largo del tiempo</a:t>
            </a:r>
            <a:endParaRPr lang="es-MX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C3C119C-F76C-87B5-D71B-37F5F18629BC}"/>
              </a:ext>
            </a:extLst>
          </p:cNvPr>
          <p:cNvSpPr/>
          <p:nvPr/>
        </p:nvSpPr>
        <p:spPr>
          <a:xfrm>
            <a:off x="4440864" y="5802409"/>
            <a:ext cx="6375991" cy="86894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1FEAD2F-1ECC-B42E-4883-D3140AFD1706}"/>
              </a:ext>
            </a:extLst>
          </p:cNvPr>
          <p:cNvCxnSpPr>
            <a:cxnSpLocks/>
          </p:cNvCxnSpPr>
          <p:nvPr/>
        </p:nvCxnSpPr>
        <p:spPr>
          <a:xfrm>
            <a:off x="2975701" y="6212968"/>
            <a:ext cx="13503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33">
            <a:extLst>
              <a:ext uri="{FF2B5EF4-FFF2-40B4-BE49-F238E27FC236}">
                <a16:creationId xmlns:a16="http://schemas.microsoft.com/office/drawing/2014/main" id="{E9C9FA05-E70A-0D85-43B6-F9E558AECEFF}"/>
              </a:ext>
            </a:extLst>
          </p:cNvPr>
          <p:cNvSpPr txBox="1">
            <a:spLocks/>
          </p:cNvSpPr>
          <p:nvPr/>
        </p:nvSpPr>
        <p:spPr>
          <a:xfrm>
            <a:off x="-624135" y="5084837"/>
            <a:ext cx="4505377" cy="1350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b="0" dirty="0">
                <a:latin typeface="Söhne"/>
              </a:rPr>
              <a:t>Ejemplos</a:t>
            </a:r>
            <a:endParaRPr lang="es-MX" sz="2800" dirty="0"/>
          </a:p>
        </p:txBody>
      </p:sp>
      <p:sp>
        <p:nvSpPr>
          <p:cNvPr id="48" name="Marcador de pie de página 19">
            <a:extLst>
              <a:ext uri="{FF2B5EF4-FFF2-40B4-BE49-F238E27FC236}">
                <a16:creationId xmlns:a16="http://schemas.microsoft.com/office/drawing/2014/main" id="{B492AB67-2380-DFCF-9B7C-DBBAAF2E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2681"/>
            <a:ext cx="3749040" cy="365125"/>
          </a:xfrm>
        </p:spPr>
        <p:txBody>
          <a:bodyPr rtlCol="0"/>
          <a:lstStyle/>
          <a:p>
            <a:pPr rtl="0"/>
            <a:r>
              <a:rPr lang="es-MX" dirty="0"/>
              <a:t>DA-IRONHACK</a:t>
            </a:r>
          </a:p>
        </p:txBody>
      </p:sp>
    </p:spTree>
    <p:extLst>
      <p:ext uri="{BB962C8B-B14F-4D97-AF65-F5344CB8AC3E}">
        <p14:creationId xmlns:p14="http://schemas.microsoft.com/office/powerpoint/2010/main" val="175043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5F02-4086-340A-043A-DA34A631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399"/>
            <a:ext cx="5800867" cy="1569493"/>
          </a:xfrm>
        </p:spPr>
        <p:txBody>
          <a:bodyPr>
            <a:noAutofit/>
          </a:bodyPr>
          <a:lstStyle/>
          <a:p>
            <a:pPr algn="ctr"/>
            <a:r>
              <a:rPr lang="es-MX" sz="4000"/>
              <a:t>Análisis Exploratorio de H01 vs H13</a:t>
            </a:r>
            <a:endParaRPr lang="es-MX" sz="4000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F2C48C5-5028-B101-D42D-5E10A3526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7" y="2251789"/>
            <a:ext cx="5492204" cy="361472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EC8BC5-065D-C81D-AFC0-E6544B60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DA-IRONHACK</a:t>
            </a:r>
            <a:endParaRPr lang="es-MX" sz="105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31D089B-1552-C85F-6F22-AD9065D6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4FE7EE-1F4D-F143-023C-EA423F7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FE50BD-9E97-FDD1-0F5C-CCAE2E84C5F3}"/>
              </a:ext>
            </a:extLst>
          </p:cNvPr>
          <p:cNvSpPr txBox="1"/>
          <p:nvPr/>
        </p:nvSpPr>
        <p:spPr>
          <a:xfrm>
            <a:off x="1339702" y="5908520"/>
            <a:ext cx="454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Comparativo media por día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848B778-9C80-D8DF-3FE2-291CF7B5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367" y="215273"/>
            <a:ext cx="4271612" cy="294211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851B12C-CC68-CBBF-750C-CEDB45808E2D}"/>
              </a:ext>
            </a:extLst>
          </p:cNvPr>
          <p:cNvSpPr txBox="1"/>
          <p:nvPr/>
        </p:nvSpPr>
        <p:spPr>
          <a:xfrm>
            <a:off x="7460178" y="3209001"/>
            <a:ext cx="454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Comparativo media mensual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0BAF4A-60AB-9311-1F11-4511E4FC1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02" y="3578332"/>
            <a:ext cx="4615944" cy="32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68E3B68-12DB-42A8-7930-4729F7045E96}"/>
              </a:ext>
            </a:extLst>
          </p:cNvPr>
          <p:cNvSpPr/>
          <p:nvPr/>
        </p:nvSpPr>
        <p:spPr>
          <a:xfrm>
            <a:off x="4363252" y="92149"/>
            <a:ext cx="6304748" cy="309761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5928" y="724535"/>
            <a:ext cx="4505377" cy="1350334"/>
          </a:xfrm>
        </p:spPr>
        <p:txBody>
          <a:bodyPr rtlCol="0">
            <a:noAutofit/>
          </a:bodyPr>
          <a:lstStyle/>
          <a:p>
            <a:pPr algn="ctr"/>
            <a:r>
              <a:rPr lang="es-MX" sz="4000" b="0" i="0" dirty="0">
                <a:effectLst/>
                <a:latin typeface="Söhne"/>
              </a:rPr>
              <a:t> </a:t>
            </a:r>
            <a:br>
              <a:rPr lang="es-MX" sz="4000" b="0" i="0" dirty="0">
                <a:effectLst/>
                <a:latin typeface="Söhne"/>
              </a:rPr>
            </a:br>
            <a:r>
              <a:rPr lang="es-MX" sz="4000" b="0" i="0" dirty="0">
                <a:effectLst/>
                <a:latin typeface="Söhne"/>
              </a:rPr>
              <a:t>ARIMA</a:t>
            </a:r>
            <a:br>
              <a:rPr lang="es-MX" sz="4000" b="0" i="0" dirty="0">
                <a:effectLst/>
                <a:latin typeface="Söhne"/>
              </a:rPr>
            </a:br>
            <a:r>
              <a:rPr lang="es-MX" sz="1200" b="0" i="0" dirty="0">
                <a:effectLst/>
                <a:latin typeface="Söhne"/>
              </a:rPr>
              <a:t>(</a:t>
            </a:r>
            <a:r>
              <a:rPr lang="es-MX" sz="1200" i="1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autoregressive integrated </a:t>
            </a:r>
            <a:br>
              <a:rPr lang="es-MX" sz="1200" i="1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</a:br>
            <a:r>
              <a:rPr lang="es-MX" sz="1200" i="1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moving average</a:t>
            </a:r>
            <a:r>
              <a:rPr lang="es-MX" sz="1200" b="0" i="1" dirty="0">
                <a:effectLst/>
                <a:latin typeface="Arial" panose="020B0604020202020204" pitchFamily="34" charset="0"/>
              </a:rPr>
              <a:t>)</a:t>
            </a:r>
            <a:endParaRPr lang="es-MX" sz="1200" dirty="0"/>
          </a:p>
        </p:txBody>
      </p:sp>
      <p:sp>
        <p:nvSpPr>
          <p:cNvPr id="13" name="Marcador de número de diapositiva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s-MX" smtClean="0"/>
              <a:pPr lvl="0" rtl="0"/>
              <a:t>12</a:t>
            </a:fld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C5643A-2989-E424-8AF8-FEBCB3DD9C1E}"/>
              </a:ext>
            </a:extLst>
          </p:cNvPr>
          <p:cNvSpPr txBox="1"/>
          <p:nvPr/>
        </p:nvSpPr>
        <p:spPr>
          <a:xfrm>
            <a:off x="4494028" y="18664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AR (</a:t>
            </a:r>
            <a:r>
              <a:rPr lang="es-MX" b="1" i="0" dirty="0" err="1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Autoregresión</a:t>
            </a:r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): Este componente se refiere a la dependencia de una serie de tiempo con sus valores pasados.</a:t>
            </a:r>
          </a:p>
          <a:p>
            <a:endParaRPr lang="es-MX" b="1" dirty="0">
              <a:latin typeface="Kalinga" panose="020B0502040204020203" pitchFamily="34" charset="0"/>
              <a:ea typeface="HGSoeiKakugothicUB" panose="020B0400000000000000" pitchFamily="49" charset="-128"/>
              <a:cs typeface="Kalinga" panose="020B0502040204020203" pitchFamily="34" charset="0"/>
            </a:endParaRPr>
          </a:p>
          <a:p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I (Integrated): Este componente se refiere a la regularización y precisión de la serie de tiempo</a:t>
            </a:r>
          </a:p>
          <a:p>
            <a:endParaRPr lang="es-MX" b="1" dirty="0">
              <a:latin typeface="Kalinga" panose="020B0502040204020203" pitchFamily="34" charset="0"/>
              <a:ea typeface="HGSoeiKakugothicUB" panose="020B0400000000000000" pitchFamily="49" charset="-128"/>
              <a:cs typeface="Kalinga" panose="020B0502040204020203" pitchFamily="34" charset="0"/>
            </a:endParaRPr>
          </a:p>
          <a:p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MA (Media Móvil): Este componente se refiere a la relación entre el valor actual de la serie de tiempo y el error promedio de las observaciones pasadas.</a:t>
            </a:r>
            <a:endParaRPr lang="es-MX" b="1" dirty="0">
              <a:latin typeface="Kalinga" panose="020B0502040204020203" pitchFamily="34" charset="0"/>
              <a:ea typeface="HGSoeiKakugothicUB" panose="020B0400000000000000" pitchFamily="49" charset="-128"/>
              <a:cs typeface="Kalinga" panose="020B0502040204020203" pitchFamily="34" charset="0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B15DC19-6BA3-CB2E-A0E8-BEA8DB7E17BE}"/>
              </a:ext>
            </a:extLst>
          </p:cNvPr>
          <p:cNvCxnSpPr>
            <a:cxnSpLocks/>
          </p:cNvCxnSpPr>
          <p:nvPr/>
        </p:nvCxnSpPr>
        <p:spPr>
          <a:xfrm>
            <a:off x="2791404" y="1202308"/>
            <a:ext cx="14672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1B8BFC5-89CF-33F1-779A-D0D1C23A8B23}"/>
              </a:ext>
            </a:extLst>
          </p:cNvPr>
          <p:cNvSpPr txBox="1"/>
          <p:nvPr/>
        </p:nvSpPr>
        <p:spPr>
          <a:xfrm>
            <a:off x="4363252" y="3838930"/>
            <a:ext cx="65319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S: Estacionalidad - se refiere a patrones repetitivos en los datos a lo largo del tiempo, como estacionalidad mensual o trimestral.</a:t>
            </a:r>
          </a:p>
          <a:p>
            <a:endParaRPr lang="es-MX" b="1" dirty="0"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X: Variables exógenas - se refiere a las variables que suceden a la serie de tiempo, pero no están incluidas en el modelo SARIMA</a:t>
            </a:r>
          </a:p>
          <a:p>
            <a:endParaRPr lang="es-MX" dirty="0">
              <a:solidFill>
                <a:srgbClr val="D1D5DB"/>
              </a:solidFill>
              <a:latin typeface="Söhne"/>
              <a:cs typeface="Kalinga" panose="020B0502040204020203" pitchFamily="34" charset="0"/>
            </a:endParaRPr>
          </a:p>
          <a:p>
            <a:endParaRPr lang="es-MX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C3C119C-F76C-87B5-D71B-37F5F18629BC}"/>
              </a:ext>
            </a:extLst>
          </p:cNvPr>
          <p:cNvSpPr/>
          <p:nvPr/>
        </p:nvSpPr>
        <p:spPr>
          <a:xfrm>
            <a:off x="4327630" y="3429000"/>
            <a:ext cx="6375991" cy="26237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1FEAD2F-1ECC-B42E-4883-D3140AFD1706}"/>
              </a:ext>
            </a:extLst>
          </p:cNvPr>
          <p:cNvCxnSpPr>
            <a:cxnSpLocks/>
          </p:cNvCxnSpPr>
          <p:nvPr/>
        </p:nvCxnSpPr>
        <p:spPr>
          <a:xfrm>
            <a:off x="3012917" y="4816559"/>
            <a:ext cx="1245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arcador de pie de página 19">
            <a:extLst>
              <a:ext uri="{FF2B5EF4-FFF2-40B4-BE49-F238E27FC236}">
                <a16:creationId xmlns:a16="http://schemas.microsoft.com/office/drawing/2014/main" id="{B492AB67-2380-DFCF-9B7C-DBBAAF2E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2681"/>
            <a:ext cx="3749040" cy="365125"/>
          </a:xfrm>
        </p:spPr>
        <p:txBody>
          <a:bodyPr rtlCol="0"/>
          <a:lstStyle/>
          <a:p>
            <a:pPr rtl="0"/>
            <a:r>
              <a:rPr lang="es-MX" dirty="0"/>
              <a:t>DA-IRONHACK</a:t>
            </a:r>
          </a:p>
        </p:txBody>
      </p:sp>
      <p:sp>
        <p:nvSpPr>
          <p:cNvPr id="2" name="Título 33">
            <a:extLst>
              <a:ext uri="{FF2B5EF4-FFF2-40B4-BE49-F238E27FC236}">
                <a16:creationId xmlns:a16="http://schemas.microsoft.com/office/drawing/2014/main" id="{FA2A7AC5-D063-102B-FA40-A1B2206B295E}"/>
              </a:ext>
            </a:extLst>
          </p:cNvPr>
          <p:cNvSpPr txBox="1">
            <a:spLocks/>
          </p:cNvSpPr>
          <p:nvPr/>
        </p:nvSpPr>
        <p:spPr>
          <a:xfrm>
            <a:off x="-715928" y="3990074"/>
            <a:ext cx="4505377" cy="1350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0" dirty="0">
                <a:latin typeface="Söhne"/>
              </a:rPr>
              <a:t>SARIMAX</a:t>
            </a:r>
          </a:p>
          <a:p>
            <a:pPr algn="ctr"/>
            <a:r>
              <a:rPr lang="en-US" sz="1200" i="1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Seasonal Auto-Regressive </a:t>
            </a:r>
          </a:p>
          <a:p>
            <a:pPr algn="ctr"/>
            <a:r>
              <a:rPr lang="en-US" sz="1200" i="1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Integrated Moving Average </a:t>
            </a:r>
          </a:p>
          <a:p>
            <a:pPr algn="ctr"/>
            <a:r>
              <a:rPr lang="en-US" sz="1200" i="1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with eXogenous factors</a:t>
            </a:r>
            <a:endParaRPr lang="es-MX" sz="1200" i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4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271" y="248405"/>
            <a:ext cx="3924301" cy="55599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s-MX" sz="3400" dirty="0"/>
              <a:t>ARIMA vs SARIMAX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EF9DD95-04DC-1777-BF9B-6FAA0C03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60" y="1219005"/>
            <a:ext cx="3980955" cy="2219382"/>
          </a:xfrm>
          <a:prstGeom prst="rect">
            <a:avLst/>
          </a:prstGeom>
          <a:noFill/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941CB67-5B65-04EF-F6E3-DDE0FF886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987" y="1219005"/>
            <a:ext cx="4036523" cy="2209995"/>
          </a:xfrm>
          <a:prstGeom prst="rect">
            <a:avLst/>
          </a:prstGeom>
          <a:noFill/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387A083-34E8-6BBA-2E2D-F999715E3EA1}"/>
              </a:ext>
            </a:extLst>
          </p:cNvPr>
          <p:cNvSpPr txBox="1"/>
          <p:nvPr/>
        </p:nvSpPr>
        <p:spPr>
          <a:xfrm>
            <a:off x="863060" y="3575439"/>
            <a:ext cx="39809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400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ARIMA se utiliza para datos de series temporales no estacionales, pero puede capturar patrones estacionales en la serie temporal.</a:t>
            </a:r>
            <a:endParaRPr lang="es-MX" sz="1400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199BE8-97F2-D851-4C57-44ACF07C2A1E}"/>
              </a:ext>
            </a:extLst>
          </p:cNvPr>
          <p:cNvSpPr txBox="1"/>
          <p:nvPr/>
        </p:nvSpPr>
        <p:spPr>
          <a:xfrm>
            <a:off x="7189975" y="3578338"/>
            <a:ext cx="419453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400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SARIMAX incluye términos estacionales en su </a:t>
            </a:r>
            <a:r>
              <a:rPr lang="es-MX" sz="1400" b="1" i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formulación aun así </a:t>
            </a:r>
            <a:r>
              <a:rPr lang="es-MX" sz="1400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puede modelar y predecir los patrones estacionales de los datos</a:t>
            </a:r>
            <a:endParaRPr lang="es-MX" sz="1400" b="1" dirty="0"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s-MX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5056CF5-1379-FB89-0919-9DFE580DA240}"/>
              </a:ext>
            </a:extLst>
          </p:cNvPr>
          <p:cNvSpPr txBox="1"/>
          <p:nvPr/>
        </p:nvSpPr>
        <p:spPr>
          <a:xfrm>
            <a:off x="863060" y="5136462"/>
            <a:ext cx="10577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El modelo SARIMAX tiene la ventaja de capturar tanto la estacionalidad como las influencias externas en los datos, lo que puede conducir a predicciones más precisas en ciertos casos</a:t>
            </a:r>
            <a:endParaRPr lang="es-MX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30" name="Marcador de pie de página 19">
            <a:extLst>
              <a:ext uri="{FF2B5EF4-FFF2-40B4-BE49-F238E27FC236}">
                <a16:creationId xmlns:a16="http://schemas.microsoft.com/office/drawing/2014/main" id="{70491204-0B46-5E5F-A8C2-2102F905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s-MX" dirty="0"/>
              <a:t>DA-IRONHACK</a:t>
            </a:r>
          </a:p>
        </p:txBody>
      </p:sp>
    </p:spTree>
    <p:extLst>
      <p:ext uri="{BB962C8B-B14F-4D97-AF65-F5344CB8AC3E}">
        <p14:creationId xmlns:p14="http://schemas.microsoft.com/office/powerpoint/2010/main" val="43464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Una imagen que muestra una montaña, cielo, exterior, naturaleza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s-MX" smtClean="0"/>
              <a:pPr lvl="0" rtl="0"/>
              <a:t>14</a:t>
            </a:fld>
            <a:endParaRPr lang="es-MX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C176931-732D-4110-D821-0EE784DD1C5E}"/>
              </a:ext>
            </a:extLst>
          </p:cNvPr>
          <p:cNvSpPr txBox="1">
            <a:spLocks/>
          </p:cNvSpPr>
          <p:nvPr/>
        </p:nvSpPr>
        <p:spPr>
          <a:xfrm>
            <a:off x="5602258" y="3429000"/>
            <a:ext cx="6519531" cy="626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Restricción del tráfico vehicular (NO CIRCULA)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Regulación de emisiones industriales</a:t>
            </a:r>
            <a:endParaRPr lang="es-MX" sz="1800" b="1" dirty="0"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Promover medios de transporte sostenibles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Fomento de prácticas amigables con el medio ambiente</a:t>
            </a:r>
            <a:endParaRPr lang="es-MX" sz="1800" b="1" dirty="0"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Educación y concientización</a:t>
            </a:r>
            <a:endParaRPr lang="es-MX" sz="1800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2" name="Título 17">
            <a:extLst>
              <a:ext uri="{FF2B5EF4-FFF2-40B4-BE49-F238E27FC236}">
                <a16:creationId xmlns:a16="http://schemas.microsoft.com/office/drawing/2014/main" id="{711C0F54-BA2B-611F-6218-30BC6FB3C6C2}"/>
              </a:ext>
            </a:extLst>
          </p:cNvPr>
          <p:cNvSpPr txBox="1">
            <a:spLocks/>
          </p:cNvSpPr>
          <p:nvPr/>
        </p:nvSpPr>
        <p:spPr>
          <a:xfrm>
            <a:off x="794357" y="0"/>
            <a:ext cx="4039913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Acciones</a:t>
            </a:r>
          </a:p>
        </p:txBody>
      </p:sp>
      <p:sp>
        <p:nvSpPr>
          <p:cNvPr id="15" name="Marcador de pie de página 19">
            <a:extLst>
              <a:ext uri="{FF2B5EF4-FFF2-40B4-BE49-F238E27FC236}">
                <a16:creationId xmlns:a16="http://schemas.microsoft.com/office/drawing/2014/main" id="{A64A5BC1-D9B9-0F2E-9BE5-05654302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s-MX" dirty="0"/>
              <a:t>DA-IRONHACK</a:t>
            </a:r>
          </a:p>
        </p:txBody>
      </p:sp>
    </p:spTree>
    <p:extLst>
      <p:ext uri="{BB962C8B-B14F-4D97-AF65-F5344CB8AC3E}">
        <p14:creationId xmlns:p14="http://schemas.microsoft.com/office/powerpoint/2010/main" val="68046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Imagen que contiene cielo, exterior, montaña, tienda">
            <a:extLst>
              <a:ext uri="{FF2B5EF4-FFF2-40B4-BE49-F238E27FC236}">
                <a16:creationId xmlns:a16="http://schemas.microsoft.com/office/drawing/2014/main" id="{284A1AA7-2E90-4B15-88DA-97825B644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</p:spPr>
        <p:txBody>
          <a:bodyPr rtlCol="0">
            <a:normAutofit/>
          </a:bodyPr>
          <a:lstStyle/>
          <a:p>
            <a:pPr rtl="0"/>
            <a:r>
              <a:rPr lang="es-MX"/>
              <a:t>La mejor forma de</a:t>
            </a:r>
            <a:br>
              <a:rPr lang="es-MX"/>
            </a:br>
            <a:r>
              <a:rPr lang="es-MX"/>
              <a:t>comenzar es dejar de hablar y empezar a hacer.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154B60C-7CE6-4829-87C0-7B4B3E16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</p:spPr>
        <p:txBody>
          <a:bodyPr rtlCol="0">
            <a:normAutofit/>
          </a:bodyPr>
          <a:lstStyle/>
          <a:p>
            <a:pPr rtl="0"/>
            <a:r>
              <a:rPr lang="es-MX"/>
              <a:t>Walt Disney</a:t>
            </a:r>
          </a:p>
        </p:txBody>
      </p:sp>
      <p:sp>
        <p:nvSpPr>
          <p:cNvPr id="27" name="Marcador de pie de página 26">
            <a:extLst>
              <a:ext uri="{FF2B5EF4-FFF2-40B4-BE49-F238E27FC236}">
                <a16:creationId xmlns:a16="http://schemas.microsoft.com/office/drawing/2014/main" id="{292399BD-BD2E-4306-802E-64A79BA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s-MX"/>
              <a:t>Título de la presentación</a:t>
            </a:r>
          </a:p>
        </p:txBody>
      </p:sp>
      <p:sp>
        <p:nvSpPr>
          <p:cNvPr id="26" name="Marcador de fecha 25">
            <a:extLst>
              <a:ext uri="{FF2B5EF4-FFF2-40B4-BE49-F238E27FC236}">
                <a16:creationId xmlns:a16="http://schemas.microsoft.com/office/drawing/2014/main" id="{A98E8EB0-8988-42CF-80D1-7A2AB7D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s-MX"/>
              <a:t>20XX</a:t>
            </a:r>
          </a:p>
        </p:txBody>
      </p:sp>
      <p:sp>
        <p:nvSpPr>
          <p:cNvPr id="28" name="Marcador de número de diapositiva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CD6D940D-6D44-4DF9-9322-B4B11F7EDCD0}" type="slidenum">
              <a:rPr lang="es-MX" smtClean="0"/>
              <a:pPr lvl="0" rtl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475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es-MX" dirty="0"/>
              <a:t>Gracias</a:t>
            </a:r>
          </a:p>
        </p:txBody>
      </p:sp>
      <p:sp>
        <p:nvSpPr>
          <p:cNvPr id="33" name="Subtítulo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0" y="386989"/>
            <a:ext cx="3048000" cy="3758334"/>
          </a:xfrm>
        </p:spPr>
        <p:txBody>
          <a:bodyPr rtlCol="0">
            <a:normAutofit/>
          </a:bodyPr>
          <a:lstStyle/>
          <a:p>
            <a:pPr algn="ctr" rtl="0"/>
            <a:r>
              <a:rPr lang="es-MX" dirty="0"/>
              <a:t>Analista de</a:t>
            </a:r>
          </a:p>
          <a:p>
            <a:pPr algn="ctr" rtl="0"/>
            <a:r>
              <a:rPr lang="es-MX" dirty="0"/>
              <a:t>Datos</a:t>
            </a:r>
          </a:p>
          <a:p>
            <a:pPr algn="ctr" rtl="0"/>
            <a:endParaRPr lang="es-MX" dirty="0"/>
          </a:p>
          <a:p>
            <a:pPr algn="ctr" rtl="0"/>
            <a:r>
              <a:rPr lang="es-MX" sz="2000" dirty="0"/>
              <a:t>Daniel </a:t>
            </a:r>
          </a:p>
          <a:p>
            <a:pPr algn="ctr" rtl="0"/>
            <a:r>
              <a:rPr lang="es-MX" sz="2000" dirty="0"/>
              <a:t>Castañeda</a:t>
            </a:r>
          </a:p>
          <a:p>
            <a:pPr rtl="0"/>
            <a:endParaRPr lang="es-MX" dirty="0"/>
          </a:p>
          <a:p>
            <a:pPr rtl="0"/>
            <a:r>
              <a:rPr lang="es-MX" sz="1300" dirty="0"/>
              <a:t>daniel.castanyeda@outlook.com</a:t>
            </a:r>
          </a:p>
          <a:p>
            <a:pPr rtl="0"/>
            <a:endParaRPr lang="es-MX" dirty="0"/>
          </a:p>
          <a:p>
            <a:pPr rtl="0"/>
            <a:r>
              <a:rPr lang="es-MX" dirty="0"/>
              <a:t>72-22-51-37-57</a:t>
            </a:r>
          </a:p>
        </p:txBody>
      </p:sp>
      <p:pic>
        <p:nvPicPr>
          <p:cNvPr id="52" name="Marcador de posición de imagen 51" descr="Imagen que contiene cielo, exterior, montaña, naturaleza, estrella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s-MX" dirty="0"/>
              <a:t>IRONHACK</a:t>
            </a:r>
          </a:p>
        </p:txBody>
      </p:sp>
      <p:pic>
        <p:nvPicPr>
          <p:cNvPr id="58" name="Marcador de posición de imagen 57" descr="Una imagen que muestra una montaña, cielo, exterior, naturaleza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8C2CB30-5C20-8A3B-0190-1DE40A3B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41" y="560051"/>
            <a:ext cx="3715865" cy="51957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75CECE-F69F-BC82-D02B-FCEE87F80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42" y="439207"/>
            <a:ext cx="2013053" cy="762039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DAC9091-4D5F-9FED-E44A-758071FF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28" y="666171"/>
            <a:ext cx="3134772" cy="20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6">
            <a:extLst>
              <a:ext uri="{FF2B5EF4-FFF2-40B4-BE49-F238E27FC236}">
                <a16:creationId xmlns:a16="http://schemas.microsoft.com/office/drawing/2014/main" id="{990781E8-8EEB-63B1-0D12-AFBF059D8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7304" y="3586717"/>
            <a:ext cx="3400419" cy="800986"/>
          </a:xfrm>
        </p:spPr>
        <p:txBody>
          <a:bodyPr rtlCol="0">
            <a:noAutofit/>
          </a:bodyPr>
          <a:lstStyle/>
          <a:p>
            <a:pPr algn="ctr" rtl="0"/>
            <a:r>
              <a:rPr lang="es-MX" sz="6000" spc="-30" dirty="0">
                <a:solidFill>
                  <a:schemeClr val="accent1"/>
                </a:solidFill>
              </a:rPr>
              <a:t>MADRID</a:t>
            </a:r>
            <a:br>
              <a:rPr lang="es-MX" sz="6000" spc="-30" dirty="0">
                <a:solidFill>
                  <a:schemeClr val="accent1"/>
                </a:solidFill>
              </a:rPr>
            </a:br>
            <a:r>
              <a:rPr lang="es-MX" sz="1800" spc="-30" dirty="0">
                <a:solidFill>
                  <a:schemeClr val="accent1"/>
                </a:solidFill>
              </a:rPr>
              <a:t>aprox. 12hrs</a:t>
            </a:r>
            <a:br>
              <a:rPr lang="es-MX" sz="1800" spc="-30" dirty="0">
                <a:solidFill>
                  <a:schemeClr val="accent1"/>
                </a:solidFill>
              </a:rPr>
            </a:br>
            <a:br>
              <a:rPr lang="es-MX" sz="1800" spc="-30" dirty="0">
                <a:solidFill>
                  <a:schemeClr val="accent1"/>
                </a:solidFill>
              </a:rPr>
            </a:br>
            <a:r>
              <a:rPr lang="es-MX" sz="1800" spc="-30" dirty="0">
                <a:solidFill>
                  <a:schemeClr val="accent1"/>
                </a:solidFill>
              </a:rPr>
              <a:t>Madre Patria </a:t>
            </a:r>
            <a:br>
              <a:rPr lang="es-MX" sz="1800" spc="-30" dirty="0">
                <a:solidFill>
                  <a:schemeClr val="accent1"/>
                </a:solidFill>
              </a:rPr>
            </a:br>
            <a:br>
              <a:rPr lang="es-MX" sz="1800" spc="-30" dirty="0">
                <a:solidFill>
                  <a:schemeClr val="accent1"/>
                </a:solidFill>
              </a:rPr>
            </a:br>
            <a:br>
              <a:rPr lang="es-MX" sz="1800" spc="-30" dirty="0">
                <a:solidFill>
                  <a:schemeClr val="accent1"/>
                </a:solidFill>
              </a:rPr>
            </a:br>
            <a:br>
              <a:rPr lang="es-MX" sz="1800" spc="-30" dirty="0">
                <a:solidFill>
                  <a:schemeClr val="accent1"/>
                </a:solidFill>
              </a:rPr>
            </a:br>
            <a:br>
              <a:rPr lang="es-MX" sz="1800" spc="-30" dirty="0">
                <a:solidFill>
                  <a:schemeClr val="accent1"/>
                </a:solidFill>
              </a:rPr>
            </a:br>
            <a:br>
              <a:rPr lang="es-MX" sz="1800" spc="-30" dirty="0">
                <a:solidFill>
                  <a:schemeClr val="accent1"/>
                </a:solidFill>
              </a:rPr>
            </a:br>
            <a:endParaRPr lang="es-MX" sz="1800" spc="-3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6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97BBD22-D2CD-5CB6-7A4D-E231A085A7B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4B9748-B26C-3414-2808-A9FDB79B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es-MX" noProof="0"/>
              <a:t>Título de la presentación</a:t>
            </a:r>
          </a:p>
        </p:txBody>
      </p:sp>
      <p:sp>
        <p:nvSpPr>
          <p:cNvPr id="7" name="Marcador de fecha 6" hidden="1">
            <a:extLst>
              <a:ext uri="{FF2B5EF4-FFF2-40B4-BE49-F238E27FC236}">
                <a16:creationId xmlns:a16="http://schemas.microsoft.com/office/drawing/2014/main" id="{1EC1D665-E3E7-9821-59AE-DF13804C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Marcador de número de diapositiva 7" hidden="1">
            <a:extLst>
              <a:ext uri="{FF2B5EF4-FFF2-40B4-BE49-F238E27FC236}">
                <a16:creationId xmlns:a16="http://schemas.microsoft.com/office/drawing/2014/main" id="{EAF4D607-CD24-F87C-F9FB-5AD40BD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MX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F3DC134-5488-0C23-8D68-1CFC07BB6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203" y="932156"/>
            <a:ext cx="3949426" cy="1904570"/>
          </a:xfrm>
        </p:spPr>
        <p:txBody>
          <a:bodyPr rtlCol="0">
            <a:noAutofit/>
          </a:bodyPr>
          <a:lstStyle/>
          <a:p>
            <a:pPr rtl="0"/>
            <a:r>
              <a:rPr lang="es-MX" sz="4000" spc="-30" dirty="0">
                <a:solidFill>
                  <a:schemeClr val="accent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Esto solo pasa en las películas</a:t>
            </a:r>
          </a:p>
        </p:txBody>
      </p:sp>
    </p:spTree>
    <p:extLst>
      <p:ext uri="{BB962C8B-B14F-4D97-AF65-F5344CB8AC3E}">
        <p14:creationId xmlns:p14="http://schemas.microsoft.com/office/powerpoint/2010/main" val="7616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71" y="1320104"/>
            <a:ext cx="7244225" cy="3887390"/>
          </a:xfrm>
        </p:spPr>
        <p:txBody>
          <a:bodyPr rtlCol="0">
            <a:noAutofit/>
          </a:bodyPr>
          <a:lstStyle/>
          <a:p>
            <a:pPr rtl="0"/>
            <a:r>
              <a:rPr lang="es-MX" sz="6000" spc="-30" dirty="0"/>
              <a:t>Análisis y predicción del valor de  NO2</a:t>
            </a:r>
            <a:br>
              <a:rPr lang="es-MX" sz="6000" spc="-30" dirty="0"/>
            </a:br>
            <a:r>
              <a:rPr lang="es-MX" sz="6000" spc="-30" dirty="0"/>
              <a:t>para Madrid,  España (2019)</a:t>
            </a:r>
          </a:p>
        </p:txBody>
      </p:sp>
      <p:pic>
        <p:nvPicPr>
          <p:cNvPr id="5" name="Marcador de posición de imagen 4" descr="Una imagen que muestra el cielo, exterior, naturaleza, amanecer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sp>
        <p:nvSpPr>
          <p:cNvPr id="2" name="Título 6">
            <a:extLst>
              <a:ext uri="{FF2B5EF4-FFF2-40B4-BE49-F238E27FC236}">
                <a16:creationId xmlns:a16="http://schemas.microsoft.com/office/drawing/2014/main" id="{D7EB12E1-F517-791F-F15D-B6FFB965B965}"/>
              </a:ext>
            </a:extLst>
          </p:cNvPr>
          <p:cNvSpPr txBox="1">
            <a:spLocks/>
          </p:cNvSpPr>
          <p:nvPr/>
        </p:nvSpPr>
        <p:spPr>
          <a:xfrm>
            <a:off x="759175" y="4161271"/>
            <a:ext cx="7244225" cy="3887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5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200" spc="-30" dirty="0"/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F2E1C-706B-3C52-D7F3-ED9BFCAA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53" y="635751"/>
            <a:ext cx="3209008" cy="2081814"/>
          </a:xfrm>
        </p:spPr>
        <p:txBody>
          <a:bodyPr anchor="b"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Estación de control de aire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4E5B9A-85CE-A8A8-7C7F-E7E346D8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noProof="0"/>
              <a:t>Título de la presentación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B23C3-B192-587E-E064-27CC4DE09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r="8670"/>
          <a:stretch/>
        </p:blipFill>
        <p:spPr bwMode="auto">
          <a:xfrm>
            <a:off x="6259867" y="239707"/>
            <a:ext cx="4076701" cy="3428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362BC2-1D7A-E1CC-E28B-AC618B2C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37D6006-BD4B-EF70-9B44-1188BD6F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s-MX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MX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Marcador de texto 17">
            <a:extLst>
              <a:ext uri="{FF2B5EF4-FFF2-40B4-BE49-F238E27FC236}">
                <a16:creationId xmlns:a16="http://schemas.microsoft.com/office/drawing/2014/main" id="{2D595BEC-0383-46C5-8718-2D87D50A17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6754" y="4424122"/>
            <a:ext cx="6599238" cy="2296083"/>
          </a:xfrm>
        </p:spPr>
        <p:txBody>
          <a:bodyPr rtlCol="0">
            <a:normAutofit/>
          </a:bodyPr>
          <a:lstStyle/>
          <a:p>
            <a:r>
              <a:rPr lang="es-MX" dirty="0"/>
              <a:t>24 estaciones</a:t>
            </a:r>
          </a:p>
          <a:p>
            <a:r>
              <a:rPr lang="es-MX" dirty="0"/>
              <a:t>Alrededor 150 datos diarios por estación</a:t>
            </a:r>
          </a:p>
          <a:p>
            <a:r>
              <a:rPr lang="es-MX" dirty="0"/>
              <a:t>5400 valores de NO2 para 2019</a:t>
            </a:r>
          </a:p>
          <a:p>
            <a:r>
              <a:rPr lang="es-MX" dirty="0"/>
              <a:t>Reportes divididos por mes para todo el año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46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es-MX"/>
              <a:t>Agenda</a:t>
            </a:r>
          </a:p>
        </p:txBody>
      </p:sp>
      <p:sp>
        <p:nvSpPr>
          <p:cNvPr id="20" name="Marcador de pie de página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s-MX" dirty="0"/>
              <a:t>DA-IRONHACK</a:t>
            </a:r>
          </a:p>
        </p:txBody>
      </p:sp>
      <p:pic>
        <p:nvPicPr>
          <p:cNvPr id="5" name="Marcador de posición de imagen 4" descr="Una persona de pie en una roca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Marcador de posición de imagen 43" descr="Una imagen que muestra una montaña, cielo, naturaleza, exteri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5681" y="4111108"/>
            <a:ext cx="6599238" cy="2296083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Sabias qué?</a:t>
            </a:r>
          </a:p>
          <a:p>
            <a:pPr rtl="0"/>
            <a:r>
              <a:rPr lang="es-MX" dirty="0"/>
              <a:t>Niveles OMS</a:t>
            </a:r>
          </a:p>
          <a:p>
            <a:pPr rtl="0"/>
            <a:r>
              <a:rPr lang="es-MX" dirty="0"/>
              <a:t>Series Temporales</a:t>
            </a:r>
          </a:p>
          <a:p>
            <a:pPr rtl="0"/>
            <a:r>
              <a:rPr lang="es-MX" dirty="0"/>
              <a:t>Modelo ARIMA vs SARIMAX</a:t>
            </a: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s-MX" smtClean="0"/>
              <a:pPr lvl="0" rtl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Una imagen que muestra una montaña, cielo, exterior, naturaleza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s-MX" smtClean="0"/>
              <a:pPr lvl="0" rtl="0"/>
              <a:t>7</a:t>
            </a:fld>
            <a:endParaRPr lang="es-MX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C176931-732D-4110-D821-0EE784DD1C5E}"/>
              </a:ext>
            </a:extLst>
          </p:cNvPr>
          <p:cNvSpPr txBox="1">
            <a:spLocks/>
          </p:cNvSpPr>
          <p:nvPr/>
        </p:nvSpPr>
        <p:spPr>
          <a:xfrm>
            <a:off x="5410872" y="2914566"/>
            <a:ext cx="6519531" cy="626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latin typeface="Kalinga" panose="020B0502040204020203" pitchFamily="34" charset="0"/>
                <a:cs typeface="Kalinga" panose="020B0502040204020203" pitchFamily="34" charset="0"/>
              </a:rPr>
              <a:t>La calidad del aire se refiere al grado de pureza del aire que respiramos en un determinado entorno.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76F261-E362-BDD9-71C4-BFA5D2B69A9A}"/>
              </a:ext>
            </a:extLst>
          </p:cNvPr>
          <p:cNvSpPr txBox="1"/>
          <p:nvPr/>
        </p:nvSpPr>
        <p:spPr>
          <a:xfrm>
            <a:off x="5410872" y="37515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La exposición a niveles elevados de NO2 puede tener efectos negativos en la salud humana</a:t>
            </a:r>
            <a:endParaRPr lang="es-MX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2DF4A1-0AF9-287A-6A38-3DDF15720473}"/>
              </a:ext>
            </a:extLst>
          </p:cNvPr>
          <p:cNvSpPr txBox="1"/>
          <p:nvPr/>
        </p:nvSpPr>
        <p:spPr>
          <a:xfrm>
            <a:off x="5410872" y="4487270"/>
            <a:ext cx="6166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El NO2 es un precursor importante en la formación de smog, que es una mezcla de contaminantes atmosféricos</a:t>
            </a:r>
            <a:endParaRPr lang="es-MX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B1A702-3A27-3034-866A-67B82D6D2CB1}"/>
              </a:ext>
            </a:extLst>
          </p:cNvPr>
          <p:cNvSpPr txBox="1"/>
          <p:nvPr/>
        </p:nvSpPr>
        <p:spPr>
          <a:xfrm>
            <a:off x="5375431" y="5482121"/>
            <a:ext cx="6166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El NO2 es un gas de efecto invernadero y contribuye al calentamiento global.</a:t>
            </a:r>
            <a:endParaRPr lang="es-MX" b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2" name="Título 17">
            <a:extLst>
              <a:ext uri="{FF2B5EF4-FFF2-40B4-BE49-F238E27FC236}">
                <a16:creationId xmlns:a16="http://schemas.microsoft.com/office/drawing/2014/main" id="{711C0F54-BA2B-611F-6218-30BC6FB3C6C2}"/>
              </a:ext>
            </a:extLst>
          </p:cNvPr>
          <p:cNvSpPr txBox="1">
            <a:spLocks/>
          </p:cNvSpPr>
          <p:nvPr/>
        </p:nvSpPr>
        <p:spPr>
          <a:xfrm>
            <a:off x="794357" y="0"/>
            <a:ext cx="4039913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Sabias qué?</a:t>
            </a:r>
          </a:p>
        </p:txBody>
      </p:sp>
      <p:sp>
        <p:nvSpPr>
          <p:cNvPr id="15" name="Marcador de pie de página 19">
            <a:extLst>
              <a:ext uri="{FF2B5EF4-FFF2-40B4-BE49-F238E27FC236}">
                <a16:creationId xmlns:a16="http://schemas.microsoft.com/office/drawing/2014/main" id="{A64A5BC1-D9B9-0F2E-9BE5-05654302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s-MX" dirty="0"/>
              <a:t>DA-IRONHACK</a:t>
            </a: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280" y="1689471"/>
            <a:ext cx="5945393" cy="146830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MX" sz="8000" dirty="0"/>
              <a:t>OMS</a:t>
            </a:r>
            <a:r>
              <a:rPr lang="es-MX" dirty="0"/>
              <a:t> </a:t>
            </a:r>
            <a:br>
              <a:rPr lang="es-MX" dirty="0"/>
            </a:br>
            <a:endParaRPr lang="es-MX" dirty="0"/>
          </a:p>
        </p:txBody>
      </p:sp>
      <p:pic>
        <p:nvPicPr>
          <p:cNvPr id="26" name="Marcador de posición de imagen 25" descr="Una persona de pie en una roca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pic>
        <p:nvPicPr>
          <p:cNvPr id="18" name="Marcador de posición de imagen 17" descr="Una imagen del exterior, persona, montaña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Marcador de posición de imagen 21" descr="Una imagen que muestra la naturaleza, exterior, nieve, montaña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es-MX" smtClean="0"/>
              <a:pPr lvl="0" rtl="0"/>
              <a:t>8</a:t>
            </a:fld>
            <a:endParaRPr lang="es-MX"/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EC1820B7-EB13-D092-DC68-8DA42482697D}"/>
              </a:ext>
            </a:extLst>
          </p:cNvPr>
          <p:cNvSpPr txBox="1">
            <a:spLocks/>
          </p:cNvSpPr>
          <p:nvPr/>
        </p:nvSpPr>
        <p:spPr>
          <a:xfrm>
            <a:off x="256933" y="2423624"/>
            <a:ext cx="6819014" cy="110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Organización Mundial de la Salud</a:t>
            </a:r>
          </a:p>
        </p:txBody>
      </p:sp>
      <p:sp>
        <p:nvSpPr>
          <p:cNvPr id="8" name="Marcador de pie de página 19">
            <a:extLst>
              <a:ext uri="{FF2B5EF4-FFF2-40B4-BE49-F238E27FC236}">
                <a16:creationId xmlns:a16="http://schemas.microsoft.com/office/drawing/2014/main" id="{94347768-4FAE-EB0C-44D0-202146DB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s-MX" dirty="0"/>
              <a:t>DA-IRONHACK</a:t>
            </a: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ítulo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8334"/>
            <a:ext cx="2771137" cy="3150781"/>
          </a:xfrm>
        </p:spPr>
        <p:txBody>
          <a:bodyPr rtlCol="0">
            <a:normAutofit/>
          </a:bodyPr>
          <a:lstStyle/>
          <a:p>
            <a:r>
              <a:rPr lang="es-MX" sz="2000" b="0" i="0" dirty="0">
                <a:effectLst/>
                <a:latin typeface="Söhne"/>
              </a:rPr>
              <a:t>La Organización Mundial de la Salud (OMS) establece directrices y límites para los niveles de contaminantes atmosféricos, incluyendo el dióxido de nitrógeno (NO2), con el objetivo de proteger la salud humana. </a:t>
            </a:r>
            <a:endParaRPr lang="es-MX" sz="2000" dirty="0"/>
          </a:p>
        </p:txBody>
      </p:sp>
      <p:sp>
        <p:nvSpPr>
          <p:cNvPr id="13" name="Marcador de número de diapositiva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s-MX" smtClean="0"/>
              <a:pPr lvl="0" rtl="0"/>
              <a:t>9</a:t>
            </a:fld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2522BD-581D-5F36-52DE-82AEACCF7A9D}"/>
              </a:ext>
            </a:extLst>
          </p:cNvPr>
          <p:cNvSpPr txBox="1"/>
          <p:nvPr/>
        </p:nvSpPr>
        <p:spPr>
          <a:xfrm>
            <a:off x="97689" y="4086325"/>
            <a:ext cx="13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200 </a:t>
            </a:r>
            <a:r>
              <a:rPr lang="es-MX" b="0" i="0" dirty="0">
                <a:effectLst/>
                <a:latin typeface="Söhne"/>
              </a:rPr>
              <a:t>(µg/m³)</a:t>
            </a:r>
            <a:r>
              <a:rPr lang="es-MX" dirty="0"/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0F563F-247A-46B5-BE1B-860CEA74E3AA}"/>
              </a:ext>
            </a:extLst>
          </p:cNvPr>
          <p:cNvSpPr txBox="1"/>
          <p:nvPr/>
        </p:nvSpPr>
        <p:spPr>
          <a:xfrm>
            <a:off x="1486533" y="3901659"/>
            <a:ext cx="155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CORTO PLAZO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9E79C5-A3C9-991D-7655-BA13A0019ED3}"/>
              </a:ext>
            </a:extLst>
          </p:cNvPr>
          <p:cNvSpPr txBox="1"/>
          <p:nvPr/>
        </p:nvSpPr>
        <p:spPr>
          <a:xfrm>
            <a:off x="142061" y="5221337"/>
            <a:ext cx="13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öhne"/>
              </a:rPr>
              <a:t>40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es-MX" b="0" i="0" dirty="0">
                <a:effectLst/>
                <a:latin typeface="Söhne"/>
              </a:rPr>
              <a:t>(µg/m³)</a:t>
            </a:r>
            <a:r>
              <a:rPr lang="es-MX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947716-DC6B-5143-ADB0-9EC3555ED684}"/>
              </a:ext>
            </a:extLst>
          </p:cNvPr>
          <p:cNvSpPr txBox="1"/>
          <p:nvPr/>
        </p:nvSpPr>
        <p:spPr>
          <a:xfrm>
            <a:off x="1297832" y="5221337"/>
            <a:ext cx="204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LARGO PLAZO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0E3ECC7-230A-0636-AC4A-09364791CAB9}"/>
              </a:ext>
            </a:extLst>
          </p:cNvPr>
          <p:cNvSpPr txBox="1"/>
          <p:nvPr/>
        </p:nvSpPr>
        <p:spPr>
          <a:xfrm>
            <a:off x="5315619" y="5068591"/>
            <a:ext cx="557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dirty="0"/>
              <a:t>Promedio de los niveles máximos y mínimos mensuales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34CF360-A362-693A-6D71-D0DAE9E99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79" y="286213"/>
            <a:ext cx="6661048" cy="449363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F9AF22A-4BD9-361D-5EDE-702B02113478}"/>
              </a:ext>
            </a:extLst>
          </p:cNvPr>
          <p:cNvSpPr txBox="1"/>
          <p:nvPr/>
        </p:nvSpPr>
        <p:spPr>
          <a:xfrm>
            <a:off x="255181" y="4584581"/>
            <a:ext cx="32588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b="1" i="1" dirty="0">
                <a:latin typeface="Kalinga" panose="020B0502040204020203" pitchFamily="34" charset="0"/>
                <a:cs typeface="Kalinga" panose="020B0502040204020203" pitchFamily="34" charset="0"/>
              </a:rPr>
              <a:t> * E</a:t>
            </a:r>
            <a:r>
              <a:rPr lang="es-MX" sz="1050" b="1" i="1" dirty="0"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n un periodo de una hora </a:t>
            </a:r>
            <a:endParaRPr lang="es-MX" sz="1050" b="1" i="1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1" name="Marcador de pie de página 19">
            <a:extLst>
              <a:ext uri="{FF2B5EF4-FFF2-40B4-BE49-F238E27FC236}">
                <a16:creationId xmlns:a16="http://schemas.microsoft.com/office/drawing/2014/main" id="{4CAA703D-7C0A-EE1E-ACCB-118C3542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s-MX" dirty="0"/>
              <a:t>DA-IRONHACK</a:t>
            </a:r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4_TF89117832_Win32" id="{00E3F25D-BB43-4F72-9414-9EFA80A1A87B}" vid="{5571447E-1505-40DD-B913-315B935ECFA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bloque de color</Template>
  <TotalTime>262</TotalTime>
  <Words>699</Words>
  <Application>Microsoft Office PowerPoint</Application>
  <PresentationFormat>Panorámica</PresentationFormat>
  <Paragraphs>114</Paragraphs>
  <Slides>16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Angsana New</vt:lpstr>
      <vt:lpstr>Arial</vt:lpstr>
      <vt:lpstr>Avenir Next LT Pro</vt:lpstr>
      <vt:lpstr>Calibri</vt:lpstr>
      <vt:lpstr>Kalinga</vt:lpstr>
      <vt:lpstr>Söhne</vt:lpstr>
      <vt:lpstr>ColorBlockVTI</vt:lpstr>
      <vt:lpstr>DANIEL CASTAÑEDA  DATA ANALYTICS</vt:lpstr>
      <vt:lpstr>MADRID aprox. 12hrs  Madre Patria       </vt:lpstr>
      <vt:lpstr>Esto solo pasa en las películas</vt:lpstr>
      <vt:lpstr>Análisis y predicción del valor de  NO2 para Madrid,  España (2019)</vt:lpstr>
      <vt:lpstr>Estación de control de aire </vt:lpstr>
      <vt:lpstr>Agenda</vt:lpstr>
      <vt:lpstr>Presentación de PowerPoint</vt:lpstr>
      <vt:lpstr>OMS  </vt:lpstr>
      <vt:lpstr>La Organización Mundial de la Salud (OMS) establece directrices y límites para los niveles de contaminantes atmosféricos, incluyendo el dióxido de nitrógeno (NO2), con el objetivo de proteger la salud humana. </vt:lpstr>
      <vt:lpstr>SERIES  TEMPORALES</vt:lpstr>
      <vt:lpstr>Análisis Exploratorio de H01 vs H13</vt:lpstr>
      <vt:lpstr>  ARIMA (autoregressive integrated  moving average)</vt:lpstr>
      <vt:lpstr>ARIMA vs SARIMAX</vt:lpstr>
      <vt:lpstr>Presentación de PowerPoint</vt:lpstr>
      <vt:lpstr>La mejor forma de comenzar es dejar de hablar y empezar a hacer.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CASTAÑEDA  DATA ANALYTICS</dc:title>
  <dc:creator>daniel armando castañeda ramirez</dc:creator>
  <cp:lastModifiedBy>daniel armando castañeda ramirez</cp:lastModifiedBy>
  <cp:revision>1</cp:revision>
  <dcterms:created xsi:type="dcterms:W3CDTF">2023-05-19T05:00:47Z</dcterms:created>
  <dcterms:modified xsi:type="dcterms:W3CDTF">2023-05-19T15:35:12Z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