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9" r:id="rId7"/>
    <p:sldId id="260" r:id="rId8"/>
    <p:sldId id="266" r:id="rId9"/>
    <p:sldId id="262" r:id="rId10"/>
    <p:sldId id="263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DA14-9572-44ED-B70F-066517170C7D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3DEC73-BBE8-473F-B1EB-A83AF1C4C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83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DA14-9572-44ED-B70F-066517170C7D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3DEC73-BBE8-473F-B1EB-A83AF1C4C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7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DA14-9572-44ED-B70F-066517170C7D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3DEC73-BBE8-473F-B1EB-A83AF1C4C7E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852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DA14-9572-44ED-B70F-066517170C7D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3DEC73-BBE8-473F-B1EB-A83AF1C4C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55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DA14-9572-44ED-B70F-066517170C7D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3DEC73-BBE8-473F-B1EB-A83AF1C4C7E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436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DA14-9572-44ED-B70F-066517170C7D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3DEC73-BBE8-473F-B1EB-A83AF1C4C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284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DA14-9572-44ED-B70F-066517170C7D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EC73-BBE8-473F-B1EB-A83AF1C4C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024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DA14-9572-44ED-B70F-066517170C7D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EC73-BBE8-473F-B1EB-A83AF1C4C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8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DA14-9572-44ED-B70F-066517170C7D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EC73-BBE8-473F-B1EB-A83AF1C4C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9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DA14-9572-44ED-B70F-066517170C7D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3DEC73-BBE8-473F-B1EB-A83AF1C4C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36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DA14-9572-44ED-B70F-066517170C7D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3DEC73-BBE8-473F-B1EB-A83AF1C4C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27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DA14-9572-44ED-B70F-066517170C7D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3DEC73-BBE8-473F-B1EB-A83AF1C4C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27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DA14-9572-44ED-B70F-066517170C7D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EC73-BBE8-473F-B1EB-A83AF1C4C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67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DA14-9572-44ED-B70F-066517170C7D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EC73-BBE8-473F-B1EB-A83AF1C4C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DA14-9572-44ED-B70F-066517170C7D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EC73-BBE8-473F-B1EB-A83AF1C4C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47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DA14-9572-44ED-B70F-066517170C7D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3DEC73-BBE8-473F-B1EB-A83AF1C4C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3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4DA14-9572-44ED-B70F-066517170C7D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3DEC73-BBE8-473F-B1EB-A83AF1C4C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07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7Tsh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梁挺</a:t>
            </a:r>
            <a:endParaRPr lang="en-US" altLang="zh-CN" dirty="0" smtClean="0"/>
          </a:p>
          <a:p>
            <a:r>
              <a:rPr lang="zh-CN" altLang="en-US" dirty="0" smtClean="0"/>
              <a:t>文继飞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579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质量管理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配置项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https</a:t>
            </a:r>
            <a:r>
              <a:rPr lang="en-US" altLang="zh-CN" dirty="0"/>
              <a:t>://github.com/Caster-V-Rune/7Tsh</a:t>
            </a:r>
            <a:endParaRPr lang="en-US" altLang="zh-CN" dirty="0" smtClean="0"/>
          </a:p>
          <a:p>
            <a:r>
              <a:rPr lang="zh-CN" altLang="en-US" dirty="0"/>
              <a:t>配置库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人员</a:t>
            </a:r>
            <a:r>
              <a:rPr lang="zh-CN" altLang="en-US" dirty="0"/>
              <a:t>访问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63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质量管理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配置项</a:t>
            </a:r>
            <a:endParaRPr lang="en-US" altLang="zh-CN" dirty="0" smtClean="0"/>
          </a:p>
          <a:p>
            <a:r>
              <a:rPr lang="zh-CN" altLang="en-US" dirty="0"/>
              <a:t>配置库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.</a:t>
            </a:r>
          </a:p>
          <a:p>
            <a:pPr marL="0" indent="0">
              <a:buNone/>
            </a:pPr>
            <a:r>
              <a:rPr lang="en-US" altLang="zh-CN" dirty="0"/>
              <a:t>	┣code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┃	</a:t>
            </a:r>
            <a:r>
              <a:rPr lang="en-US" altLang="zh-CN" dirty="0" smtClean="0"/>
              <a:t>┣extension</a:t>
            </a:r>
          </a:p>
          <a:p>
            <a:pPr marL="0" indent="0">
              <a:buNone/>
            </a:pPr>
            <a:r>
              <a:rPr lang="en-US" altLang="zh-CN" dirty="0"/>
              <a:t>	┃	</a:t>
            </a:r>
            <a:r>
              <a:rPr lang="en-US" altLang="zh-CN" dirty="0" smtClean="0"/>
              <a:t>┗basic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┗doc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┣manual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┗install</a:t>
            </a:r>
          </a:p>
          <a:p>
            <a:r>
              <a:rPr lang="zh-CN" altLang="en-US" dirty="0"/>
              <a:t>人员访问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05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质量管理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配置项</a:t>
            </a:r>
            <a:endParaRPr lang="en-US" altLang="zh-CN" dirty="0" smtClean="0"/>
          </a:p>
          <a:p>
            <a:r>
              <a:rPr lang="zh-CN" altLang="en-US" dirty="0"/>
              <a:t>配置库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人员</a:t>
            </a:r>
            <a:r>
              <a:rPr lang="zh-CN" altLang="en-US" dirty="0"/>
              <a:t>访问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777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0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风险分析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技术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设计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59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是系统的用户界面，提供了用户与内核进行交互操作的一种接口。它接收用户输入的命令并把它送入内核去执行。实际上</a:t>
            </a:r>
            <a:r>
              <a:rPr lang="en-US" altLang="zh-CN" dirty="0"/>
              <a:t>Shell</a:t>
            </a:r>
            <a:r>
              <a:rPr lang="zh-CN" altLang="en-US" dirty="0"/>
              <a:t>是一个命令解释器，它解释由用户输入的命令并且把它们送到内核。不仅如此，</a:t>
            </a:r>
            <a:r>
              <a:rPr lang="en-US" altLang="zh-CN" dirty="0"/>
              <a:t>Shell</a:t>
            </a:r>
            <a:r>
              <a:rPr lang="zh-CN" altLang="en-US" dirty="0"/>
              <a:t>有自己的编程语言用于对命令的编辑，它允许用户编写由</a:t>
            </a:r>
            <a:r>
              <a:rPr lang="en-US" altLang="zh-CN" dirty="0"/>
              <a:t>shell</a:t>
            </a:r>
            <a:r>
              <a:rPr lang="zh-CN" altLang="en-US" dirty="0"/>
              <a:t>命令组成的程序。</a:t>
            </a:r>
            <a:r>
              <a:rPr lang="en-US" altLang="zh-CN" dirty="0"/>
              <a:t>Shell</a:t>
            </a:r>
            <a:r>
              <a:rPr lang="zh-CN" altLang="en-US" dirty="0"/>
              <a:t>编程语言具有普通编程语言的很多特点，比如它也有循环结构和分支控制结构等，用这种编程语言编写的</a:t>
            </a:r>
            <a:r>
              <a:rPr lang="en-US" altLang="zh-CN" dirty="0"/>
              <a:t>Shell</a:t>
            </a:r>
            <a:r>
              <a:rPr lang="zh-CN" altLang="en-US" dirty="0"/>
              <a:t>程序与其他应用程序具有同样的效果。</a:t>
            </a:r>
          </a:p>
          <a:p>
            <a:r>
              <a:rPr lang="zh-CN" altLang="en-US" dirty="0"/>
              <a:t>而现在大多数的</a:t>
            </a:r>
            <a:r>
              <a:rPr lang="en-US" altLang="zh-CN" dirty="0"/>
              <a:t>Linux</a:t>
            </a:r>
            <a:r>
              <a:rPr lang="zh-CN" altLang="en-US" dirty="0"/>
              <a:t>下自带的</a:t>
            </a:r>
            <a:r>
              <a:rPr lang="en-US" altLang="zh-CN" dirty="0"/>
              <a:t>Bourne shell</a:t>
            </a:r>
            <a:r>
              <a:rPr lang="zh-CN" altLang="en-US" dirty="0"/>
              <a:t>和</a:t>
            </a:r>
            <a:r>
              <a:rPr lang="en-US" altLang="zh-CN" dirty="0"/>
              <a:t>Bourne Again shell</a:t>
            </a:r>
            <a:r>
              <a:rPr lang="zh-CN" altLang="en-US" dirty="0"/>
              <a:t>有各种各样的不足，许多快捷方式做的不全面，我们希望自己开发一个</a:t>
            </a:r>
            <a:r>
              <a:rPr lang="en-US" altLang="zh-CN" dirty="0"/>
              <a:t>shell</a:t>
            </a:r>
            <a:r>
              <a:rPr lang="zh-CN" altLang="en-US" dirty="0"/>
              <a:t>完善这些功能以及锻炼</a:t>
            </a:r>
            <a:r>
              <a:rPr lang="en-US" altLang="zh-CN" dirty="0" err="1"/>
              <a:t>linux</a:t>
            </a:r>
            <a:r>
              <a:rPr lang="zh-CN" altLang="en-US" dirty="0"/>
              <a:t>程序开发的能力。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99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主要功能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</a:t>
            </a:r>
            <a:r>
              <a:rPr lang="zh-CN" altLang="en-US" dirty="0"/>
              <a:t>的</a:t>
            </a:r>
            <a:r>
              <a:rPr lang="en-US" altLang="zh-CN" dirty="0" err="1"/>
              <a:t>sh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</a:t>
            </a:r>
            <a:r>
              <a:rPr lang="zh-CN" altLang="en-US" dirty="0"/>
              <a:t>拉</a:t>
            </a:r>
          </a:p>
          <a:p>
            <a:pPr lvl="1"/>
            <a:r>
              <a:rPr lang="zh-CN" altLang="en-US" dirty="0" smtClean="0"/>
              <a:t>分</a:t>
            </a:r>
            <a:r>
              <a:rPr lang="zh-CN" altLang="en-US" dirty="0"/>
              <a:t>屏</a:t>
            </a:r>
          </a:p>
          <a:p>
            <a:pPr lvl="1"/>
            <a:r>
              <a:rPr lang="en-US" altLang="zh-CN" dirty="0" smtClean="0"/>
              <a:t>Shell</a:t>
            </a:r>
            <a:r>
              <a:rPr lang="zh-CN" altLang="en-US" dirty="0"/>
              <a:t>脚本加密</a:t>
            </a:r>
          </a:p>
          <a:p>
            <a:pPr lvl="1"/>
            <a:r>
              <a:rPr lang="en-US" altLang="zh-CN" dirty="0" smtClean="0"/>
              <a:t>Delete(</a:t>
            </a:r>
            <a:r>
              <a:rPr lang="en-US" altLang="zh-CN" dirty="0" err="1" smtClean="0"/>
              <a:t>rm</a:t>
            </a:r>
            <a:r>
              <a:rPr lang="zh-CN" altLang="en-US" dirty="0"/>
              <a:t>的封装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 smtClean="0"/>
              <a:t>俄罗斯</a:t>
            </a:r>
            <a:r>
              <a:rPr lang="zh-CN" altLang="en-US" dirty="0"/>
              <a:t>方块游戏</a:t>
            </a:r>
          </a:p>
          <a:p>
            <a:pPr lvl="1"/>
            <a:r>
              <a:rPr lang="zh-CN" altLang="en-US" dirty="0" smtClean="0"/>
              <a:t>便捷</a:t>
            </a:r>
            <a:r>
              <a:rPr lang="zh-CN" altLang="en-US" dirty="0"/>
              <a:t>的</a:t>
            </a:r>
            <a:r>
              <a:rPr lang="en-US" altLang="zh-CN" dirty="0" err="1"/>
              <a:t>git</a:t>
            </a:r>
            <a:r>
              <a:rPr lang="zh-CN" altLang="en-US" dirty="0"/>
              <a:t>命令</a:t>
            </a:r>
          </a:p>
          <a:p>
            <a:pPr lvl="1"/>
            <a:r>
              <a:rPr lang="zh-CN" altLang="en-US" dirty="0" smtClean="0"/>
              <a:t>便捷</a:t>
            </a:r>
            <a:r>
              <a:rPr lang="zh-CN" altLang="en-US" dirty="0"/>
              <a:t>的</a:t>
            </a:r>
            <a:r>
              <a:rPr lang="en-US" altLang="zh-CN" dirty="0" err="1"/>
              <a:t>ssh</a:t>
            </a:r>
            <a:r>
              <a:rPr lang="zh-CN" altLang="en-US" dirty="0"/>
              <a:t>命令</a:t>
            </a:r>
          </a:p>
          <a:p>
            <a:pPr lvl="1"/>
            <a:r>
              <a:rPr lang="zh-CN" altLang="en-US" dirty="0"/>
              <a:t>指</a:t>
            </a:r>
            <a:r>
              <a:rPr lang="zh-CN" altLang="en-US" dirty="0" smtClean="0"/>
              <a:t>令</a:t>
            </a:r>
            <a:r>
              <a:rPr lang="zh-CN" altLang="en-US" dirty="0"/>
              <a:t>老化通知</a:t>
            </a:r>
          </a:p>
          <a:p>
            <a:pPr lvl="1"/>
            <a:r>
              <a:rPr lang="zh-CN" altLang="en-US" dirty="0" smtClean="0"/>
              <a:t>计时</a:t>
            </a:r>
            <a:r>
              <a:rPr lang="zh-CN" altLang="en-US" dirty="0"/>
              <a:t>功能</a:t>
            </a:r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/>
              <a:t>shell</a:t>
            </a:r>
            <a:r>
              <a:rPr lang="zh-CN" altLang="en-US" dirty="0"/>
              <a:t>找出网站的空页面和</a:t>
            </a:r>
            <a:r>
              <a:rPr lang="en-US" altLang="zh-CN" dirty="0"/>
              <a:t>404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92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使用环境</a:t>
            </a:r>
          </a:p>
          <a:p>
            <a:pPr lvl="1"/>
            <a:r>
              <a:rPr lang="en-US" altLang="zh-CN" dirty="0" smtClean="0"/>
              <a:t>Linux amd64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57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主要开发工作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需求规格</a:t>
            </a:r>
            <a:r>
              <a:rPr lang="zh-CN" altLang="zh-CN" dirty="0" smtClean="0"/>
              <a:t>说明</a:t>
            </a:r>
            <a:endParaRPr lang="en-US" altLang="zh-CN" dirty="0" smtClean="0"/>
          </a:p>
          <a:p>
            <a:r>
              <a:rPr lang="zh-CN" altLang="zh-CN" dirty="0"/>
              <a:t>功能</a:t>
            </a:r>
            <a:r>
              <a:rPr lang="zh-CN" altLang="zh-CN" dirty="0" smtClean="0"/>
              <a:t>定义</a:t>
            </a:r>
            <a:endParaRPr lang="en-US" altLang="zh-CN" dirty="0" smtClean="0"/>
          </a:p>
          <a:p>
            <a:r>
              <a:rPr lang="zh-CN" altLang="zh-CN" dirty="0"/>
              <a:t>数据模型</a:t>
            </a:r>
            <a:r>
              <a:rPr lang="zh-CN" altLang="zh-CN" dirty="0" smtClean="0"/>
              <a:t>设计</a:t>
            </a:r>
            <a:endParaRPr lang="en-US" altLang="zh-CN" dirty="0" smtClean="0"/>
          </a:p>
          <a:p>
            <a:r>
              <a:rPr lang="zh-CN" altLang="zh-CN" dirty="0"/>
              <a:t>基本功</a:t>
            </a:r>
            <a:r>
              <a:rPr lang="zh-CN" altLang="zh-CN" dirty="0" smtClean="0"/>
              <a:t>能</a:t>
            </a:r>
            <a:endParaRPr lang="en-US" altLang="zh-CN" dirty="0" smtClean="0"/>
          </a:p>
          <a:p>
            <a:r>
              <a:rPr lang="zh-CN" altLang="zh-CN" dirty="0"/>
              <a:t>外置</a:t>
            </a:r>
            <a:r>
              <a:rPr lang="zh-CN" altLang="zh-CN" dirty="0" smtClean="0"/>
              <a:t>功能</a:t>
            </a:r>
            <a:endParaRPr lang="en-US" altLang="zh-CN" dirty="0" smtClean="0"/>
          </a:p>
          <a:p>
            <a:r>
              <a:rPr lang="zh-CN" altLang="zh-CN" dirty="0"/>
              <a:t>界面</a:t>
            </a:r>
            <a:r>
              <a:rPr lang="zh-CN" altLang="zh-CN" dirty="0" smtClean="0"/>
              <a:t>设计</a:t>
            </a:r>
            <a:endParaRPr lang="en-US" altLang="zh-CN" dirty="0" smtClean="0"/>
          </a:p>
          <a:p>
            <a:r>
              <a:rPr lang="zh-CN" altLang="zh-CN" dirty="0"/>
              <a:t>拓展</a:t>
            </a:r>
            <a:r>
              <a:rPr lang="zh-CN" altLang="zh-CN" dirty="0" smtClean="0"/>
              <a:t>功能</a:t>
            </a:r>
            <a:endParaRPr lang="en-US" altLang="zh-CN" dirty="0" smtClean="0"/>
          </a:p>
          <a:p>
            <a:r>
              <a:rPr lang="zh-CN" altLang="zh-CN" dirty="0" smtClean="0"/>
              <a:t>集成测试</a:t>
            </a:r>
            <a:endParaRPr lang="en-US" altLang="zh-CN" dirty="0" smtClean="0"/>
          </a:p>
          <a:p>
            <a:r>
              <a:rPr lang="zh-CN" altLang="zh-CN" dirty="0"/>
              <a:t>改正错误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56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过程模型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迭代式。</a:t>
            </a:r>
          </a:p>
          <a:p>
            <a:r>
              <a:rPr lang="zh-CN" altLang="en-US" smtClean="0"/>
              <a:t>分三次迭代，每次</a:t>
            </a:r>
            <a:r>
              <a:rPr lang="zh-CN" altLang="en-US" dirty="0"/>
              <a:t>迭代过程按照瀑布式模型。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80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人员组织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梁挺</a:t>
            </a:r>
            <a:endParaRPr lang="en-US" altLang="zh-CN" dirty="0"/>
          </a:p>
          <a:p>
            <a:pPr lvl="1"/>
            <a:r>
              <a:rPr lang="en-US" altLang="zh-CN" dirty="0" err="1"/>
              <a:t>linux</a:t>
            </a:r>
            <a:r>
              <a:rPr lang="zh-CN" altLang="en-US" dirty="0"/>
              <a:t>编程</a:t>
            </a:r>
            <a:endParaRPr lang="en-US" altLang="zh-CN" dirty="0"/>
          </a:p>
          <a:p>
            <a:pPr lvl="1"/>
            <a:r>
              <a:rPr lang="zh-CN" altLang="en-US" dirty="0"/>
              <a:t>功能设计</a:t>
            </a:r>
            <a:endParaRPr lang="en-US" altLang="zh-CN" dirty="0"/>
          </a:p>
          <a:p>
            <a:pPr lvl="1"/>
            <a:r>
              <a:rPr lang="zh-CN" altLang="en-US" dirty="0"/>
              <a:t>测试</a:t>
            </a:r>
          </a:p>
          <a:p>
            <a:r>
              <a:rPr lang="zh-CN" altLang="en-US" dirty="0"/>
              <a:t>文继飞</a:t>
            </a:r>
            <a:endParaRPr lang="en-US" altLang="zh-CN" dirty="0"/>
          </a:p>
          <a:p>
            <a:pPr lvl="1"/>
            <a:r>
              <a:rPr lang="en-US" altLang="zh-CN" dirty="0"/>
              <a:t>shell</a:t>
            </a:r>
            <a:r>
              <a:rPr lang="zh-CN" altLang="en-US" dirty="0"/>
              <a:t>封装</a:t>
            </a:r>
            <a:endParaRPr lang="en-US" altLang="zh-CN" dirty="0"/>
          </a:p>
          <a:p>
            <a:pPr lvl="1"/>
            <a:r>
              <a:rPr lang="zh-CN" altLang="en-US" dirty="0"/>
              <a:t>数据定义</a:t>
            </a:r>
            <a:endParaRPr lang="en-US" altLang="zh-CN" dirty="0"/>
          </a:p>
          <a:p>
            <a:pPr lvl="1"/>
            <a:r>
              <a:rPr lang="zh-CN" altLang="en-US" dirty="0"/>
              <a:t>文档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65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人员组织</a:t>
            </a:r>
            <a:r>
              <a:rPr lang="en-US" altLang="zh-CN" dirty="0"/>
              <a:t>/</a:t>
            </a:r>
            <a:r>
              <a:rPr lang="zh-CN" altLang="en-US" dirty="0"/>
              <a:t>任务分配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52360" y="1480509"/>
            <a:ext cx="4052252" cy="4966011"/>
          </a:xfrm>
        </p:spPr>
        <p:txBody>
          <a:bodyPr/>
          <a:lstStyle/>
          <a:p>
            <a:r>
              <a:rPr lang="zh-CN" altLang="zh-CN" dirty="0"/>
              <a:t>▲负责 </a:t>
            </a:r>
            <a:endParaRPr lang="en-US" altLang="zh-CN" dirty="0" smtClean="0"/>
          </a:p>
          <a:p>
            <a:r>
              <a:rPr lang="zh-CN" altLang="zh-CN" dirty="0" smtClean="0"/>
              <a:t>○</a:t>
            </a:r>
            <a:r>
              <a:rPr lang="zh-CN" altLang="zh-CN" dirty="0"/>
              <a:t>审批 </a:t>
            </a:r>
            <a:endParaRPr lang="en-US" altLang="zh-CN" dirty="0" smtClean="0"/>
          </a:p>
          <a:p>
            <a:r>
              <a:rPr lang="zh-CN" altLang="zh-CN" dirty="0" smtClean="0"/>
              <a:t>●</a:t>
            </a:r>
            <a:r>
              <a:rPr lang="zh-CN" altLang="zh-CN" dirty="0"/>
              <a:t>协助 </a:t>
            </a:r>
            <a:endParaRPr lang="en-US" altLang="zh-CN" dirty="0" smtClean="0"/>
          </a:p>
          <a:p>
            <a:r>
              <a:rPr lang="zh-CN" altLang="zh-CN" dirty="0" smtClean="0"/>
              <a:t>△</a:t>
            </a:r>
            <a:r>
              <a:rPr lang="zh-CN" altLang="zh-CN" dirty="0"/>
              <a:t>检查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436877"/>
              </p:ext>
            </p:extLst>
          </p:nvPr>
        </p:nvGraphicFramePr>
        <p:xfrm>
          <a:off x="2589212" y="1480509"/>
          <a:ext cx="7720648" cy="6484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文档" r:id="rId3" imgW="5419529" imgH="4507177" progId="Word.Document.12">
                  <p:embed/>
                </p:oleObj>
              </mc:Choice>
              <mc:Fallback>
                <p:oleObj name="文档" r:id="rId3" imgW="5419529" imgH="45071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9212" y="1480509"/>
                        <a:ext cx="7720648" cy="6484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680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时间计划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976347"/>
              </p:ext>
            </p:extLst>
          </p:nvPr>
        </p:nvGraphicFramePr>
        <p:xfrm>
          <a:off x="2954338" y="1617663"/>
          <a:ext cx="8550274" cy="497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文档" r:id="rId3" imgW="6124402" imgH="3743687" progId="Word.Document.12">
                  <p:embed/>
                </p:oleObj>
              </mc:Choice>
              <mc:Fallback>
                <p:oleObj name="文档" r:id="rId3" imgW="6124402" imgH="37436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4338" y="1617663"/>
                        <a:ext cx="8550274" cy="4970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14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</TotalTime>
  <Words>306</Words>
  <Application>Microsoft Office PowerPoint</Application>
  <PresentationFormat>宽屏</PresentationFormat>
  <Paragraphs>75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幼圆</vt:lpstr>
      <vt:lpstr>Arial</vt:lpstr>
      <vt:lpstr>Century Gothic</vt:lpstr>
      <vt:lpstr>Wingdings 3</vt:lpstr>
      <vt:lpstr>丝状</vt:lpstr>
      <vt:lpstr>文档</vt:lpstr>
      <vt:lpstr>7Tsh</vt:lpstr>
      <vt:lpstr>项目背景</vt:lpstr>
      <vt:lpstr>项目描述</vt:lpstr>
      <vt:lpstr>项目描述</vt:lpstr>
      <vt:lpstr>主要开发工作</vt:lpstr>
      <vt:lpstr>过程模型</vt:lpstr>
      <vt:lpstr>人员组织/任务分配</vt:lpstr>
      <vt:lpstr>人员组织/任务分配</vt:lpstr>
      <vt:lpstr>时间计划</vt:lpstr>
      <vt:lpstr>质量管理</vt:lpstr>
      <vt:lpstr>质量管理</vt:lpstr>
      <vt:lpstr>质量管理</vt:lpstr>
      <vt:lpstr>风险分析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7Tsh</dc:title>
  <dc:creator>Rune</dc:creator>
  <cp:lastModifiedBy>Rune</cp:lastModifiedBy>
  <cp:revision>7</cp:revision>
  <dcterms:created xsi:type="dcterms:W3CDTF">2015-03-17T01:06:53Z</dcterms:created>
  <dcterms:modified xsi:type="dcterms:W3CDTF">2015-03-17T11:47:04Z</dcterms:modified>
</cp:coreProperties>
</file>