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57" r:id="rId5"/>
    <p:sldId id="258" r:id="rId6"/>
    <p:sldId id="262" r:id="rId7"/>
    <p:sldId id="261" r:id="rId8"/>
    <p:sldId id="260" r:id="rId9"/>
    <p:sldId id="259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94660"/>
  </p:normalViewPr>
  <p:slideViewPr>
    <p:cSldViewPr>
      <p:cViewPr varScale="1">
        <p:scale>
          <a:sx n="83" d="100"/>
          <a:sy n="83" d="100"/>
        </p:scale>
        <p:origin x="108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16-3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计算机网络复习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2" y="1916833"/>
            <a:ext cx="7760190" cy="410445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6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一</a:t>
            </a:r>
            <a:r>
              <a:rPr lang="zh-CN" altLang="zh-CN" dirty="0"/>
              <a:t>、单项选择题（本题共</a:t>
            </a:r>
            <a:r>
              <a:rPr lang="en-US" altLang="zh-CN" dirty="0"/>
              <a:t>20</a:t>
            </a:r>
            <a:r>
              <a:rPr lang="zh-CN" altLang="zh-CN" dirty="0"/>
              <a:t>题，每题</a:t>
            </a:r>
            <a:r>
              <a:rPr lang="en-US" altLang="zh-CN" dirty="0"/>
              <a:t>2</a:t>
            </a:r>
            <a:r>
              <a:rPr lang="zh-CN" altLang="zh-CN" dirty="0"/>
              <a:t>分，共</a:t>
            </a:r>
            <a:r>
              <a:rPr lang="en-US" altLang="zh-CN" dirty="0"/>
              <a:t>40</a:t>
            </a:r>
            <a:r>
              <a:rPr lang="zh-CN" altLang="zh-CN" dirty="0"/>
              <a:t>分）</a:t>
            </a:r>
          </a:p>
          <a:p>
            <a:r>
              <a:rPr lang="zh-CN" altLang="zh-CN" dirty="0"/>
              <a:t>二、填空题（本题共</a:t>
            </a:r>
            <a:r>
              <a:rPr lang="en-US" altLang="zh-CN" dirty="0"/>
              <a:t>10</a:t>
            </a:r>
            <a:r>
              <a:rPr lang="zh-CN" altLang="zh-CN" dirty="0"/>
              <a:t>题，每题</a:t>
            </a:r>
            <a:r>
              <a:rPr lang="en-US" altLang="zh-CN" dirty="0"/>
              <a:t>2</a:t>
            </a:r>
            <a:r>
              <a:rPr lang="zh-CN" altLang="zh-CN" dirty="0"/>
              <a:t>分，共</a:t>
            </a:r>
            <a:r>
              <a:rPr lang="en-US" altLang="zh-CN" dirty="0"/>
              <a:t>20</a:t>
            </a:r>
            <a:r>
              <a:rPr lang="zh-CN" altLang="zh-CN" dirty="0"/>
              <a:t>分）</a:t>
            </a:r>
          </a:p>
          <a:p>
            <a:r>
              <a:rPr lang="zh-CN" altLang="zh-CN" dirty="0"/>
              <a:t>三、简答题（本题共</a:t>
            </a:r>
            <a:r>
              <a:rPr lang="en-US" altLang="zh-CN" dirty="0"/>
              <a:t>5</a:t>
            </a:r>
            <a:r>
              <a:rPr lang="zh-CN" altLang="zh-CN" dirty="0"/>
              <a:t>题，每题</a:t>
            </a:r>
            <a:r>
              <a:rPr lang="en-US" altLang="zh-CN" dirty="0"/>
              <a:t>6</a:t>
            </a:r>
            <a:r>
              <a:rPr lang="zh-CN" altLang="zh-CN" dirty="0"/>
              <a:t>分，共</a:t>
            </a:r>
            <a:r>
              <a:rPr lang="en-US" altLang="zh-CN" dirty="0"/>
              <a:t>30</a:t>
            </a:r>
            <a:r>
              <a:rPr lang="zh-CN" altLang="zh-CN" dirty="0"/>
              <a:t>分）</a:t>
            </a:r>
          </a:p>
          <a:p>
            <a:r>
              <a:rPr lang="zh-CN" altLang="zh-CN" dirty="0"/>
              <a:t>四、综合题（本题共</a:t>
            </a:r>
            <a:r>
              <a:rPr lang="en-US" altLang="zh-CN" dirty="0"/>
              <a:t>1</a:t>
            </a:r>
            <a:r>
              <a:rPr lang="zh-CN" altLang="zh-CN" dirty="0"/>
              <a:t>题，共</a:t>
            </a:r>
            <a:r>
              <a:rPr lang="en-US" altLang="zh-CN" dirty="0"/>
              <a:t>10</a:t>
            </a:r>
            <a:r>
              <a:rPr lang="zh-CN" altLang="zh-CN" dirty="0"/>
              <a:t>分）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题型及分值分布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63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/>
              <a:t>考试</a:t>
            </a:r>
            <a:r>
              <a:rPr lang="zh-CN" altLang="en-US" dirty="0" smtClean="0"/>
              <a:t>前，要看看习题</a:t>
            </a:r>
            <a:endParaRPr lang="en-US" altLang="zh-CN" dirty="0" smtClean="0"/>
          </a:p>
          <a:p>
            <a:pPr lvl="1"/>
            <a:r>
              <a:rPr lang="zh-CN" altLang="en-US" dirty="0"/>
              <a:t>重点</a:t>
            </a:r>
            <a:r>
              <a:rPr lang="zh-CN" altLang="en-US" dirty="0" smtClean="0"/>
              <a:t>概念一定要理解到位，不能死记硬背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重点和要求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59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计算机网络</a:t>
            </a:r>
            <a:r>
              <a:rPr lang="zh-CN" altLang="en-US" dirty="0" smtClean="0"/>
              <a:t>的分类</a:t>
            </a:r>
            <a:endParaRPr lang="zh-CN" altLang="zh-CN" dirty="0"/>
          </a:p>
          <a:p>
            <a:r>
              <a:rPr lang="zh-CN" altLang="zh-CN" dirty="0" smtClean="0"/>
              <a:t>计算机网络</a:t>
            </a:r>
            <a:r>
              <a:rPr lang="zh-CN" altLang="en-US" dirty="0" smtClean="0"/>
              <a:t>向用户提供的最重要功能：连通和共享</a:t>
            </a:r>
            <a:endParaRPr lang="en-US" altLang="zh-CN" dirty="0" smtClean="0"/>
          </a:p>
          <a:p>
            <a:r>
              <a:rPr lang="zh-CN" altLang="en-US" dirty="0"/>
              <a:t>三种交换</a:t>
            </a:r>
            <a:r>
              <a:rPr lang="zh-CN" altLang="en-US" dirty="0" smtClean="0"/>
              <a:t>技术及实例（电路、报文和分组交换）</a:t>
            </a:r>
            <a:endParaRPr lang="en-US" altLang="zh-CN" dirty="0" smtClean="0"/>
          </a:p>
          <a:p>
            <a:r>
              <a:rPr lang="zh-CN" altLang="en-US" dirty="0" smtClean="0"/>
              <a:t>网络协议的基本概念、协议与服务的关系</a:t>
            </a:r>
            <a:endParaRPr lang="en-US" altLang="zh-CN" dirty="0" smtClean="0"/>
          </a:p>
          <a:p>
            <a:r>
              <a:rPr lang="zh-CN" altLang="en-US" dirty="0" smtClean="0"/>
              <a:t>网络的主要性能指标的含义、单位及应用（带宽、时延、时延带宽</a:t>
            </a:r>
            <a:r>
              <a:rPr lang="zh-CN" altLang="en-US" dirty="0"/>
              <a:t>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五</a:t>
            </a:r>
            <a:r>
              <a:rPr lang="zh-CN" altLang="en-US" dirty="0" smtClean="0"/>
              <a:t>层体系结构的层次及各层的主要作用</a:t>
            </a:r>
            <a:endParaRPr lang="en-US" altLang="zh-CN" dirty="0" smtClean="0"/>
          </a:p>
          <a:p>
            <a:r>
              <a:rPr lang="en-US" altLang="zh-CN" dirty="0" smtClean="0"/>
              <a:t>OSI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的层次模型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物理层</a:t>
            </a:r>
            <a:r>
              <a:rPr lang="zh-CN" altLang="en-US" dirty="0" smtClean="0"/>
              <a:t>接口的主要特征</a:t>
            </a:r>
            <a:endParaRPr lang="en-US" altLang="zh-CN" dirty="0" smtClean="0"/>
          </a:p>
          <a:p>
            <a:r>
              <a:rPr lang="zh-CN" altLang="en-US" dirty="0" smtClean="0"/>
              <a:t>奈氏准则，波特率和比特率的关系</a:t>
            </a:r>
            <a:endParaRPr lang="en-US" altLang="zh-CN" dirty="0" smtClean="0"/>
          </a:p>
          <a:p>
            <a:r>
              <a:rPr lang="zh-CN" altLang="en-US" dirty="0" smtClean="0"/>
              <a:t>香农公式，信道中的极限信息传输速率和带宽及信噪比的关系</a:t>
            </a:r>
            <a:endParaRPr lang="en-US" altLang="zh-CN" dirty="0" smtClean="0"/>
          </a:p>
          <a:p>
            <a:r>
              <a:rPr lang="zh-CN" altLang="en-US" dirty="0" smtClean="0"/>
              <a:t>常见的物理传输媒体及特性</a:t>
            </a:r>
            <a:r>
              <a:rPr lang="zh-CN" altLang="en-US" smtClean="0"/>
              <a:t>，平行线、交叉</a:t>
            </a:r>
            <a:r>
              <a:rPr lang="zh-CN" altLang="en-US" dirty="0" smtClean="0"/>
              <a:t>线的应用</a:t>
            </a:r>
            <a:endParaRPr lang="en-US" altLang="zh-CN" dirty="0" smtClean="0"/>
          </a:p>
          <a:p>
            <a:r>
              <a:rPr lang="zh-CN" altLang="en-US" dirty="0" smtClean="0"/>
              <a:t>通信的三种基本方式（单向、双向交替和双向同时）</a:t>
            </a:r>
            <a:endParaRPr lang="en-US" altLang="zh-CN" dirty="0" smtClean="0"/>
          </a:p>
          <a:p>
            <a:r>
              <a:rPr lang="zh-CN" altLang="en-US" dirty="0" smtClean="0"/>
              <a:t>信道复用技术的种类及其主要特征（</a:t>
            </a:r>
            <a:r>
              <a:rPr lang="en-US" altLang="zh-CN" dirty="0" smtClean="0"/>
              <a:t>FDM, TDM, WDM, CDMA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en-US" altLang="zh-CN" dirty="0" smtClean="0"/>
              <a:t>CDMA</a:t>
            </a:r>
            <a:r>
              <a:rPr lang="zh-CN" altLang="en-US" dirty="0" smtClean="0"/>
              <a:t>的简单应用</a:t>
            </a:r>
            <a:endParaRPr lang="en-US" altLang="zh-CN" dirty="0" smtClean="0"/>
          </a:p>
          <a:p>
            <a:r>
              <a:rPr lang="zh-CN" altLang="en-US" dirty="0" smtClean="0"/>
              <a:t>常用带宽接入技术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物理层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4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数据链路层</a:t>
            </a:r>
            <a:r>
              <a:rPr lang="zh-CN" altLang="zh-CN" dirty="0"/>
              <a:t>的三个基本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PPP</a:t>
            </a:r>
            <a:r>
              <a:rPr lang="zh-CN" altLang="en-US" dirty="0" smtClean="0"/>
              <a:t>协议及其透明传输的实现（同步传输连续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差错检测技术（</a:t>
            </a:r>
            <a:r>
              <a:rPr lang="en-US" altLang="zh-CN" dirty="0" smtClean="0"/>
              <a:t>CRC</a:t>
            </a:r>
            <a:r>
              <a:rPr lang="zh-CN" altLang="en-US" dirty="0" smtClean="0"/>
              <a:t>应用）</a:t>
            </a:r>
            <a:endParaRPr lang="en-US" altLang="zh-CN" dirty="0" smtClean="0"/>
          </a:p>
          <a:p>
            <a:r>
              <a:rPr lang="zh-CN" altLang="en-US" dirty="0" smtClean="0"/>
              <a:t>以太网的拓扑类型、协议标准、数据编码等基本概念</a:t>
            </a:r>
            <a:endParaRPr lang="en-US" altLang="zh-CN" dirty="0" smtClean="0"/>
          </a:p>
          <a:p>
            <a:r>
              <a:rPr lang="en-US" altLang="zh-CN" dirty="0" smtClean="0"/>
              <a:t>CSMA/CD</a:t>
            </a:r>
            <a:r>
              <a:rPr lang="zh-CN" altLang="en-US" dirty="0" smtClean="0"/>
              <a:t>协议的工作过程，争用期、最短帧长等概念和应用</a:t>
            </a:r>
            <a:endParaRPr lang="en-US" altLang="zh-CN" dirty="0" smtClean="0"/>
          </a:p>
          <a:p>
            <a:r>
              <a:rPr lang="zh-CN" altLang="en-US" dirty="0" smtClean="0"/>
              <a:t>以太网的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地址及帧格式</a:t>
            </a:r>
            <a:endParaRPr lang="en-US" altLang="zh-CN" dirty="0" smtClean="0"/>
          </a:p>
          <a:p>
            <a:r>
              <a:rPr lang="zh-CN" altLang="en-US" dirty="0" smtClean="0"/>
              <a:t>交换机的自学习算法</a:t>
            </a:r>
            <a:endParaRPr lang="en-US" altLang="zh-CN" dirty="0" smtClean="0"/>
          </a:p>
          <a:p>
            <a:r>
              <a:rPr lang="zh-CN" altLang="en-US" dirty="0" smtClean="0"/>
              <a:t>集线器、交换机对网络冲突域、广播域及带宽的影响</a:t>
            </a:r>
            <a:endParaRPr lang="en-US" altLang="zh-CN" dirty="0" smtClean="0"/>
          </a:p>
          <a:p>
            <a:r>
              <a:rPr lang="en-US" altLang="zh-CN" dirty="0" smtClean="0"/>
              <a:t>VLAN</a:t>
            </a:r>
            <a:r>
              <a:rPr lang="zh-CN" altLang="en-US" dirty="0" smtClean="0"/>
              <a:t>的基本概念和应用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数据链路层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4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网络层提供的两种服务方式及特点（虚电路和数据报）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地址分类，与硬件地址的关系（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），传输过程中的变化，分片</a:t>
            </a:r>
            <a:endParaRPr lang="en-US" altLang="zh-CN" dirty="0" smtClean="0"/>
          </a:p>
          <a:p>
            <a:r>
              <a:rPr lang="zh-CN" altLang="en-US" dirty="0" smtClean="0"/>
              <a:t>子网的划分，会求子网数、主机数、子网号、子网掩码等</a:t>
            </a:r>
            <a:endParaRPr lang="en-US" altLang="zh-CN" dirty="0" smtClean="0"/>
          </a:p>
          <a:p>
            <a:r>
              <a:rPr lang="en-US" altLang="zh-CN" dirty="0" smtClean="0"/>
              <a:t>CIDR</a:t>
            </a:r>
            <a:r>
              <a:rPr lang="zh-CN" altLang="en-US" dirty="0" smtClean="0"/>
              <a:t>的基本概念和应用（路由聚合、地址块分配、地址数、掩码等）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数据报格式</a:t>
            </a:r>
            <a:endParaRPr lang="en-US" altLang="zh-CN" dirty="0" smtClean="0"/>
          </a:p>
          <a:p>
            <a:r>
              <a:rPr lang="en-US" altLang="zh-CN" dirty="0" smtClean="0"/>
              <a:t>ICMP</a:t>
            </a:r>
            <a:r>
              <a:rPr lang="zh-CN" altLang="en-US" dirty="0" smtClean="0"/>
              <a:t>协议的基本概念和应用；</a:t>
            </a:r>
            <a:r>
              <a:rPr lang="en-US" altLang="zh-CN" dirty="0" smtClean="0"/>
              <a:t>IGMP</a:t>
            </a:r>
            <a:r>
              <a:rPr lang="zh-CN" altLang="en-US" dirty="0" smtClean="0"/>
              <a:t>协议的基本概念</a:t>
            </a:r>
            <a:endParaRPr lang="en-US" altLang="zh-CN" dirty="0" smtClean="0"/>
          </a:p>
          <a:p>
            <a:r>
              <a:rPr lang="zh-CN" altLang="en-US" dirty="0" smtClean="0"/>
              <a:t>路由算法的含义和应用（</a:t>
            </a:r>
            <a:r>
              <a:rPr lang="en-US" altLang="zh-CN" dirty="0" smtClean="0"/>
              <a:t>RIP</a:t>
            </a:r>
            <a:r>
              <a:rPr lang="zh-CN" altLang="en-US" dirty="0" smtClean="0"/>
              <a:t>应用、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IPv6</a:t>
            </a:r>
            <a:r>
              <a:rPr lang="zh-CN" altLang="en-US" dirty="0" smtClean="0"/>
              <a:t>的地址格式</a:t>
            </a:r>
            <a:endParaRPr lang="en-US" altLang="zh-CN" dirty="0" smtClean="0"/>
          </a:p>
          <a:p>
            <a:r>
              <a:rPr lang="en-US" altLang="zh-CN" dirty="0" smtClean="0"/>
              <a:t>VPN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NAT</a:t>
            </a:r>
            <a:r>
              <a:rPr lang="zh-CN" altLang="en-US" dirty="0" smtClean="0"/>
              <a:t>的含义和作用，专用地址和私有地址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网络层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43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运输层两</a:t>
            </a:r>
            <a:r>
              <a:rPr lang="zh-CN" altLang="zh-CN" dirty="0"/>
              <a:t>个主要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的特点</a:t>
            </a:r>
            <a:r>
              <a:rPr lang="zh-CN" altLang="zh-CN" dirty="0" smtClean="0"/>
              <a:t>：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UDP</a:t>
            </a:r>
            <a:endParaRPr lang="zh-CN" altLang="zh-CN" dirty="0"/>
          </a:p>
          <a:p>
            <a:r>
              <a:rPr lang="zh-CN" altLang="en-US" dirty="0" smtClean="0"/>
              <a:t>端口、套接字，网络中通信一端的标识</a:t>
            </a:r>
            <a:endParaRPr lang="en-US" altLang="zh-CN" dirty="0" smtClean="0"/>
          </a:p>
          <a:p>
            <a:r>
              <a:rPr lang="zh-CN" altLang="en-US" dirty="0" smtClean="0"/>
              <a:t>流量控制的含义和方法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的流量控制与确认机制</a:t>
            </a:r>
            <a:endParaRPr lang="en-US" altLang="zh-CN" dirty="0" smtClean="0"/>
          </a:p>
          <a:p>
            <a:r>
              <a:rPr lang="zh-CN" altLang="en-US" dirty="0" smtClean="0"/>
              <a:t>拥塞，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的拥塞控制算法及应用；实际发送窗口的限制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的三次握手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运输层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4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的基本概念及解析过程</a:t>
            </a:r>
            <a:endParaRPr lang="en-US" altLang="zh-CN" dirty="0" smtClean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的基本概念及两个连接机制</a:t>
            </a:r>
            <a:endParaRPr lang="en-US" altLang="zh-CN" dirty="0" smtClean="0"/>
          </a:p>
          <a:p>
            <a:r>
              <a:rPr lang="zh-CN" altLang="en-US" dirty="0" smtClean="0"/>
              <a:t>万维网的基本概念，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的请求时间</a:t>
            </a:r>
            <a:endParaRPr lang="en-US" altLang="zh-CN" dirty="0" smtClean="0"/>
          </a:p>
          <a:p>
            <a:r>
              <a:rPr lang="zh-CN" altLang="en-US" dirty="0" smtClean="0"/>
              <a:t>电子邮件的基本概念、收发协议；基于万维网的电子邮件发送和接收中采用的协议</a:t>
            </a:r>
            <a:endParaRPr lang="en-US" altLang="zh-CN" dirty="0" smtClean="0"/>
          </a:p>
          <a:p>
            <a:r>
              <a:rPr lang="en-US" altLang="zh-CN" dirty="0" smtClean="0"/>
              <a:t>DHCP</a:t>
            </a:r>
            <a:r>
              <a:rPr lang="zh-CN" altLang="en-US" dirty="0" smtClean="0"/>
              <a:t>的用途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438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219</TotalTime>
  <Words>590</Words>
  <Application>Microsoft Office PowerPoint</Application>
  <PresentationFormat>全屏显示(4:3)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华文新魏</vt:lpstr>
      <vt:lpstr>Constantia</vt:lpstr>
      <vt:lpstr>Wingdings 2</vt:lpstr>
      <vt:lpstr>纸张</vt:lpstr>
      <vt:lpstr>计算机网络复习</vt:lpstr>
      <vt:lpstr>题型及分值分布</vt:lpstr>
      <vt:lpstr>重点和要求</vt:lpstr>
      <vt:lpstr>第1章 概述</vt:lpstr>
      <vt:lpstr>第2章 物理层</vt:lpstr>
      <vt:lpstr>第3章 数据链路层</vt:lpstr>
      <vt:lpstr>第4章 网络层</vt:lpstr>
      <vt:lpstr>第5章 运输层</vt:lpstr>
      <vt:lpstr>第6章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计算机网络复习</dc:title>
  <dc:creator>hp</dc:creator>
  <cp:lastModifiedBy>sxj</cp:lastModifiedBy>
  <cp:revision>17</cp:revision>
  <dcterms:created xsi:type="dcterms:W3CDTF">2016-12-26T07:53:33Z</dcterms:created>
  <dcterms:modified xsi:type="dcterms:W3CDTF">2019-01-02T05:48:26Z</dcterms:modified>
</cp:coreProperties>
</file>