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EBA-B3A6-3947-A07E-99F41B105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A6C26F-02DC-BB41-8566-C4A3A7487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47169-31C0-D648-B393-37D4F8FD4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7E75-902A-DD4A-8F66-754AADA30568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9ED91-C03B-874F-97AA-C76C1C010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66BB9-8885-6B40-8BBC-762F13D00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EFBF-7EE9-314D-B266-2D3305101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55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94969-38F4-F443-997A-87463592C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C797EE-A850-7143-946E-2E145BE3E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D825A-0FD5-BF46-BF05-DE1549622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7E75-902A-DD4A-8F66-754AADA30568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447D1-9C30-874E-8959-11367704A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1B5CE-AAEB-8342-971D-530DD3B16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EFBF-7EE9-314D-B266-2D3305101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8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6F2B0A-33D3-EF40-A2CB-18BFEEA0B8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0E69B-6BE9-9B45-A19C-174BE4CFB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50E8D-F278-AF47-9880-FA901236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7E75-902A-DD4A-8F66-754AADA30568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EE3F3-765C-1E49-814E-48CF4341C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8CC90-4518-D042-BFD4-609121E2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EFBF-7EE9-314D-B266-2D3305101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0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FD27-027B-334C-8506-3D21C650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8679E-3101-E24F-A977-26A2056D6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646A4-CCD6-D94C-8C27-EEC5EA2F4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7E75-902A-DD4A-8F66-754AADA30568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0A46C-8675-4E4A-AB6F-3CCDCA553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67D26-185C-7F42-8F2B-F237E0719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EFBF-7EE9-314D-B266-2D3305101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A78B-3657-B643-8C99-0E15E6F6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07D44-D04F-D342-ADB4-97EE25A3A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85399-F79D-BC47-9395-C66E28E78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7E75-902A-DD4A-8F66-754AADA30568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1CA79-6F8F-2041-A3C7-21FFD08BB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21AAF-CB8F-254C-80B2-B2D1D687A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EFBF-7EE9-314D-B266-2D3305101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3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B84CA-A5D2-7147-951C-33A9B929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2DF06-E086-C240-BA6C-40886CAF7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9CD1E9-014E-9E44-B938-CD6D9AE3B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18BF9-ECE1-AA46-8DC4-ED5C6345E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7E75-902A-DD4A-8F66-754AADA30568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A24DD-E46C-C744-B055-E804ED0DD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0B535-37EF-274D-AE54-885E6E291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EFBF-7EE9-314D-B266-2D3305101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92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F8BA8-4122-6A46-92E2-6705DB480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5BBA8-14E7-A249-98AB-9DB7ACF5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9351F-F9C8-0F41-8723-C1398F8E8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9BB32-BB88-B240-B7AB-166B890B32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5689F2-CC4B-B847-9C32-A00E8EF87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4E5750-6475-0B4F-ADC6-E807CEB29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7E75-902A-DD4A-8F66-754AADA30568}" type="datetimeFigureOut">
              <a:rPr lang="en-US" smtClean="0"/>
              <a:t>5/6/21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20E823-C4A8-7046-8F50-216CE4EF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0A8E7-9D36-D642-A37E-AD6347FD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EFBF-7EE9-314D-B266-2D3305101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6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91F6-DF36-4640-9563-BECC1FBCA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694163-7447-1344-8628-F226F4D82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7E75-902A-DD4A-8F66-754AADA30568}" type="datetimeFigureOut">
              <a:rPr lang="en-US" smtClean="0"/>
              <a:t>5/6/21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3F030-6D56-6C46-92E8-938B4E80F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F1D81-62E6-3B41-AAF4-B1AE71DF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EFBF-7EE9-314D-B266-2D3305101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0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FAA4BB-AB81-374E-BFAC-7753BFB68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7E75-902A-DD4A-8F66-754AADA30568}" type="datetimeFigureOut">
              <a:rPr lang="en-US" smtClean="0"/>
              <a:t>5/6/21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7ADE05-B3C4-6443-907D-E48EB8670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EEBB0-9A50-DA43-A6EA-6C18BB160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EFBF-7EE9-314D-B266-2D3305101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58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62D67-4766-BE4D-A818-27A8D7B21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85586-714D-8245-9FC7-B95D91661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1315C-C977-B74D-8AFE-B670C83BC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52A0F-9894-C24D-A08C-4129EC71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7E75-902A-DD4A-8F66-754AADA30568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D7CC2-59AE-1B42-8EBC-7DC55E10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4494E-FBEA-B542-BEBD-9C6991AC4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EFBF-7EE9-314D-B266-2D3305101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8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79066-E7E9-1C4C-873A-AAD800FE3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249061-DFFB-9141-81BD-A3F19B22F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5BDA9-C490-9645-88B5-B0105D560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AE6BF-91A6-AA44-9B5C-C1A4FD37C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7E75-902A-DD4A-8F66-754AADA30568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AE595-B88B-1C41-AB1D-F312F3B21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7D189-8164-CF4D-9818-616014FA9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EFBF-7EE9-314D-B266-2D3305101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0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6A06A9-21C0-F44A-BFD6-17B4CBE4E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E474C-5038-4B4C-9159-77AB50731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97020-C5A2-BA4A-BDF3-45398A040B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37E75-902A-DD4A-8F66-754AADA30568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C3619-3F5A-5244-A422-D85F48C87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838CE-187F-564B-B25E-FFA2BD9E3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0EFBF-7EE9-314D-B266-2D3305101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9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055F9-FED9-BC4C-94E3-5000226812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/>
              <a:t>Self-Controlled-Window-&amp; Curtain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DF026-0BF7-194F-9F41-947F93FB86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5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568C2-5270-6C4B-BDC4-CA0295684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Process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BA3F86-9EE8-7F42-BCE2-A56A25342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151" y="1977390"/>
            <a:ext cx="10012752" cy="12244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A777AF-D94D-3B4D-9D05-640225328B26}"/>
              </a:ext>
            </a:extLst>
          </p:cNvPr>
          <p:cNvSpPr txBox="1"/>
          <p:nvPr/>
        </p:nvSpPr>
        <p:spPr>
          <a:xfrm>
            <a:off x="684151" y="1743432"/>
            <a:ext cx="5417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 Define</a:t>
            </a:r>
            <a:r>
              <a:rPr lang="zh-CN" altLang="en-US" dirty="0"/>
              <a:t> </a:t>
            </a:r>
            <a:r>
              <a:rPr lang="en-US" altLang="zh-CN" dirty="0"/>
              <a:t>the Initial state</a:t>
            </a:r>
            <a:r>
              <a:rPr lang="zh-CN" altLang="en-US" dirty="0"/>
              <a:t> </a:t>
            </a:r>
            <a:r>
              <a:rPr lang="en-US" altLang="zh-CN" dirty="0"/>
              <a:t> and finish state of the curtain. 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8FDAB-2D09-9443-8168-A6A14F82AD80}"/>
              </a:ext>
            </a:extLst>
          </p:cNvPr>
          <p:cNvSpPr txBox="1"/>
          <p:nvPr/>
        </p:nvSpPr>
        <p:spPr>
          <a:xfrm>
            <a:off x="684151" y="3440430"/>
            <a:ext cx="636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2- Check the light, when the light is low the curtain will get down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BA3993-8159-0C4E-A742-8D3377E23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920" y="2732514"/>
            <a:ext cx="3246908" cy="383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74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0F7F6-34DB-0942-B638-FDCD22A1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in outlook &amp; Working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D483EF-C823-D74F-AA40-64189FC9F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878413" cy="2312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AA41AB-4884-3C49-A8F2-DAC785417E7E}"/>
              </a:ext>
            </a:extLst>
          </p:cNvPr>
          <p:cNvSpPr txBox="1"/>
          <p:nvPr/>
        </p:nvSpPr>
        <p:spPr>
          <a:xfrm>
            <a:off x="0" y="4091940"/>
            <a:ext cx="6857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Much more stable &amp; With quick motor compared with previous version </a:t>
            </a:r>
          </a:p>
        </p:txBody>
      </p:sp>
    </p:spTree>
    <p:extLst>
      <p:ext uri="{BB962C8B-B14F-4D97-AF65-F5344CB8AC3E}">
        <p14:creationId xmlns:p14="http://schemas.microsoft.com/office/powerpoint/2010/main" val="2917588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45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 Self-Controlled-Window-&amp; Curtain</vt:lpstr>
      <vt:lpstr>Working Process </vt:lpstr>
      <vt:lpstr>Improvement in outlook &amp; Working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Self-Controlled-Window-&amp; Curtain</dc:title>
  <dc:creator>Wan zhihao</dc:creator>
  <cp:lastModifiedBy>Wan zhihao</cp:lastModifiedBy>
  <cp:revision>2</cp:revision>
  <dcterms:created xsi:type="dcterms:W3CDTF">2021-05-06T02:26:33Z</dcterms:created>
  <dcterms:modified xsi:type="dcterms:W3CDTF">2021-05-06T02:46:49Z</dcterms:modified>
</cp:coreProperties>
</file>