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Android Menus </a:t>
            </a:r>
            <a:r>
              <a:rPr lang="en-CA" dirty="0"/>
              <a:t>&amp; Preferences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87BFB-9EEB-4988-A9DA-8D963337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Some attributes of a menu item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36EB9-F40B-4B80-BD37-8D79BA4EBC5B}"/>
              </a:ext>
            </a:extLst>
          </p:cNvPr>
          <p:cNvSpPr/>
          <p:nvPr/>
        </p:nvSpPr>
        <p:spPr>
          <a:xfrm>
            <a:off x="269240" y="1189176"/>
            <a:ext cx="1817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title</a:t>
            </a:r>
          </a:p>
          <a:p>
            <a:r>
              <a:rPr lang="en-CA" dirty="0"/>
              <a:t>icon</a:t>
            </a:r>
          </a:p>
          <a:p>
            <a:r>
              <a:rPr lang="en-CA" dirty="0" err="1"/>
              <a:t>showAsAction</a:t>
            </a:r>
            <a:endParaRPr lang="en-CA" dirty="0"/>
          </a:p>
          <a:p>
            <a:r>
              <a:rPr lang="en-CA" dirty="0" err="1"/>
              <a:t>orderInCategory</a:t>
            </a:r>
            <a:endParaRPr lang="en-CA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2335BA4-6360-457C-81C2-A006F9E1764E}"/>
              </a:ext>
            </a:extLst>
          </p:cNvPr>
          <p:cNvSpPr txBox="1">
            <a:spLocks/>
          </p:cNvSpPr>
          <p:nvPr/>
        </p:nvSpPr>
        <p:spPr>
          <a:xfrm>
            <a:off x="269240" y="264143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Typical values for the </a:t>
            </a:r>
            <a:r>
              <a:rPr lang="en-CA" sz="3200" dirty="0" err="1"/>
              <a:t>showAsAction</a:t>
            </a:r>
            <a:r>
              <a:rPr lang="en-CA" sz="3200" dirty="0"/>
              <a:t> attribute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F4D89-26EC-4715-8A26-F4537CF1CFA0}"/>
              </a:ext>
            </a:extLst>
          </p:cNvPr>
          <p:cNvSpPr/>
          <p:nvPr/>
        </p:nvSpPr>
        <p:spPr>
          <a:xfrm>
            <a:off x="269240" y="3541099"/>
            <a:ext cx="8897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always</a:t>
            </a:r>
          </a:p>
          <a:p>
            <a:r>
              <a:rPr lang="en-CA" dirty="0"/>
              <a:t>never</a:t>
            </a:r>
          </a:p>
          <a:p>
            <a:r>
              <a:rPr lang="en-CA" dirty="0" err="1"/>
              <a:t>ifRoom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2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87BFB-9EEB-4988-A9DA-8D963337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The location of the icon files for the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36EB9-F40B-4B80-BD37-8D79BA4EBC5B}"/>
              </a:ext>
            </a:extLst>
          </p:cNvPr>
          <p:cNvSpPr/>
          <p:nvPr/>
        </p:nvSpPr>
        <p:spPr>
          <a:xfrm>
            <a:off x="269240" y="1189176"/>
            <a:ext cx="3652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res\drawable-</a:t>
            </a:r>
            <a:r>
              <a:rPr lang="en-CA" dirty="0" err="1"/>
              <a:t>xhdpi</a:t>
            </a:r>
            <a:r>
              <a:rPr lang="en-CA" dirty="0"/>
              <a:t>\ic_settings.png</a:t>
            </a:r>
          </a:p>
          <a:p>
            <a:r>
              <a:rPr lang="en-CA" dirty="0"/>
              <a:t>res\drawable-</a:t>
            </a:r>
            <a:r>
              <a:rPr lang="en-CA" dirty="0" err="1"/>
              <a:t>xhdpi</a:t>
            </a:r>
            <a:r>
              <a:rPr lang="en-CA" dirty="0"/>
              <a:t>\ic_about.png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2335BA4-6360-457C-81C2-A006F9E1764E}"/>
              </a:ext>
            </a:extLst>
          </p:cNvPr>
          <p:cNvSpPr txBox="1">
            <a:spLocks/>
          </p:cNvSpPr>
          <p:nvPr/>
        </p:nvSpPr>
        <p:spPr>
          <a:xfrm>
            <a:off x="269240" y="264143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A directory that has standard icons for API 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F4D89-26EC-4715-8A26-F4537CF1CFA0}"/>
              </a:ext>
            </a:extLst>
          </p:cNvPr>
          <p:cNvSpPr/>
          <p:nvPr/>
        </p:nvSpPr>
        <p:spPr>
          <a:xfrm>
            <a:off x="269240" y="3541099"/>
            <a:ext cx="535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\</a:t>
            </a:r>
            <a:r>
              <a:rPr lang="en-CA" dirty="0" err="1"/>
              <a:t>sdk</a:t>
            </a:r>
            <a:r>
              <a:rPr lang="en-CA" dirty="0"/>
              <a:t>\platforms\android-23\data\res\drawable-</a:t>
            </a:r>
            <a:r>
              <a:rPr lang="en-CA" dirty="0" err="1"/>
              <a:t>xhdpi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28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82DA-A0E6-46A8-A87C-22340B9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 that displays the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F4984-AAD0-40C9-84CA-0E40A7EDDAD7}"/>
              </a:ext>
            </a:extLst>
          </p:cNvPr>
          <p:cNvSpPr/>
          <p:nvPr/>
        </p:nvSpPr>
        <p:spPr>
          <a:xfrm>
            <a:off x="2716764" y="2551837"/>
            <a:ext cx="6758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onCreateOptionsMenu</a:t>
            </a:r>
            <a:r>
              <a:rPr lang="en-CA" dirty="0"/>
              <a:t>(Menu menu) {</a:t>
            </a:r>
          </a:p>
          <a:p>
            <a:r>
              <a:rPr lang="en-CA" dirty="0"/>
              <a:t>    </a:t>
            </a:r>
            <a:r>
              <a:rPr lang="en-CA" dirty="0" err="1"/>
              <a:t>getMenuInflater</a:t>
            </a:r>
            <a:r>
              <a:rPr lang="en-CA" dirty="0"/>
              <a:t>().inflate(</a:t>
            </a:r>
            <a:r>
              <a:rPr lang="en-CA" dirty="0" err="1"/>
              <a:t>R.menu.activity_tip_calculator</a:t>
            </a:r>
            <a:r>
              <a:rPr lang="en-CA" dirty="0"/>
              <a:t>, menu);</a:t>
            </a:r>
          </a:p>
          <a:p>
            <a:r>
              <a:rPr lang="en-CA" dirty="0"/>
              <a:t>    return true;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6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82DA-A0E6-46A8-A87C-22340B9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 that handles the menu item events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F4984-AAD0-40C9-84CA-0E40A7EDDAD7}"/>
              </a:ext>
            </a:extLst>
          </p:cNvPr>
          <p:cNvSpPr/>
          <p:nvPr/>
        </p:nvSpPr>
        <p:spPr>
          <a:xfrm>
            <a:off x="2716764" y="1305342"/>
            <a:ext cx="67584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onOptionsItemSelected</a:t>
            </a:r>
            <a:r>
              <a:rPr lang="en-CA" dirty="0"/>
              <a:t>(</a:t>
            </a:r>
            <a:r>
              <a:rPr lang="en-CA" dirty="0" err="1"/>
              <a:t>MenuItem</a:t>
            </a:r>
            <a:r>
              <a:rPr lang="en-CA" dirty="0"/>
              <a:t> item) {</a:t>
            </a:r>
          </a:p>
          <a:p>
            <a:r>
              <a:rPr lang="en-CA" dirty="0"/>
              <a:t>    switch (</a:t>
            </a:r>
            <a:r>
              <a:rPr lang="en-CA" dirty="0" err="1"/>
              <a:t>item.getItemId</a:t>
            </a:r>
            <a:r>
              <a:rPr lang="en-CA" dirty="0"/>
              <a:t>()) {</a:t>
            </a:r>
          </a:p>
          <a:p>
            <a:r>
              <a:rPr lang="en-CA" dirty="0"/>
              <a:t>        case </a:t>
            </a:r>
            <a:r>
              <a:rPr lang="en-CA" dirty="0" err="1"/>
              <a:t>R.id.menu_settings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/>
              <a:t>Toast.makeText</a:t>
            </a:r>
            <a:r>
              <a:rPr lang="en-CA" dirty="0"/>
              <a:t>(this, "Settings", </a:t>
            </a:r>
          </a:p>
          <a:p>
            <a:r>
              <a:rPr lang="en-CA" dirty="0"/>
              <a:t>                </a:t>
            </a:r>
            <a:r>
              <a:rPr lang="en-CA" dirty="0" err="1"/>
              <a:t>Toast.LENGTH_SHORT</a:t>
            </a:r>
            <a:r>
              <a:rPr lang="en-CA" dirty="0"/>
              <a:t>).show();</a:t>
            </a:r>
          </a:p>
          <a:p>
            <a:r>
              <a:rPr lang="en-CA" dirty="0"/>
              <a:t>            return true;</a:t>
            </a:r>
          </a:p>
          <a:p>
            <a:r>
              <a:rPr lang="en-CA" dirty="0"/>
              <a:t>        case </a:t>
            </a:r>
            <a:r>
              <a:rPr lang="en-CA" dirty="0" err="1"/>
              <a:t>R.id.menu_about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/>
              <a:t>Toast.makeText</a:t>
            </a:r>
            <a:r>
              <a:rPr lang="en-CA" dirty="0"/>
              <a:t>(this, "About", </a:t>
            </a:r>
          </a:p>
          <a:p>
            <a:r>
              <a:rPr lang="en-CA" dirty="0"/>
              <a:t>                </a:t>
            </a:r>
            <a:r>
              <a:rPr lang="en-CA" dirty="0" err="1"/>
              <a:t>Toast.LENGTH_SHORT</a:t>
            </a:r>
            <a:r>
              <a:rPr lang="en-CA" dirty="0"/>
              <a:t>).show();</a:t>
            </a:r>
          </a:p>
          <a:p>
            <a:r>
              <a:rPr lang="en-CA" dirty="0"/>
              <a:t>            return true;</a:t>
            </a:r>
          </a:p>
          <a:p>
            <a:r>
              <a:rPr lang="en-CA" dirty="0"/>
              <a:t>        default:</a:t>
            </a:r>
          </a:p>
          <a:p>
            <a:r>
              <a:rPr lang="en-CA" dirty="0"/>
              <a:t>            return </a:t>
            </a:r>
            <a:r>
              <a:rPr lang="en-CA" dirty="0" err="1"/>
              <a:t>super.onOptionsItemSelected</a:t>
            </a:r>
            <a:r>
              <a:rPr lang="en-CA" dirty="0"/>
              <a:t>(item);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9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A7C9-736F-4C34-937B-F852829E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that starts a new activity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225CC-A8F4-4C7D-A3E8-D0323C909E53}"/>
              </a:ext>
            </a:extLst>
          </p:cNvPr>
          <p:cNvSpPr/>
          <p:nvPr/>
        </p:nvSpPr>
        <p:spPr>
          <a:xfrm>
            <a:off x="269240" y="2413338"/>
            <a:ext cx="1124473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/>
              <a:t>Two statements</a:t>
            </a:r>
          </a:p>
          <a:p>
            <a:br>
              <a:rPr lang="en-CA" dirty="0"/>
            </a:br>
            <a:r>
              <a:rPr lang="en-CA" dirty="0"/>
              <a:t>Intent settings = new Intent(</a:t>
            </a:r>
            <a:r>
              <a:rPr lang="en-CA" dirty="0" err="1"/>
              <a:t>getApplicationContext</a:t>
            </a:r>
            <a:r>
              <a:rPr lang="en-CA" dirty="0"/>
              <a:t>(), </a:t>
            </a:r>
            <a:r>
              <a:rPr lang="en-CA" dirty="0" err="1"/>
              <a:t>SettingsActivity.class</a:t>
            </a:r>
            <a:r>
              <a:rPr lang="en-CA" dirty="0"/>
              <a:t>);</a:t>
            </a:r>
          </a:p>
          <a:p>
            <a:r>
              <a:rPr lang="en-CA" dirty="0" err="1"/>
              <a:t>startActivity</a:t>
            </a:r>
            <a:r>
              <a:rPr lang="en-CA" dirty="0"/>
              <a:t>(settings);</a:t>
            </a:r>
          </a:p>
          <a:p>
            <a:endParaRPr lang="en-CA" dirty="0"/>
          </a:p>
          <a:p>
            <a:r>
              <a:rPr lang="en-CA" sz="3200" dirty="0"/>
              <a:t>One statement</a:t>
            </a:r>
          </a:p>
          <a:p>
            <a:endParaRPr lang="en-CA" dirty="0"/>
          </a:p>
          <a:p>
            <a:r>
              <a:rPr lang="en-CA" dirty="0" err="1"/>
              <a:t>startActivity</a:t>
            </a:r>
            <a:r>
              <a:rPr lang="en-CA" dirty="0"/>
              <a:t>(new Intent(</a:t>
            </a:r>
            <a:r>
              <a:rPr lang="en-CA" dirty="0" err="1"/>
              <a:t>getApplicationContext</a:t>
            </a:r>
            <a:r>
              <a:rPr lang="en-CA" dirty="0"/>
              <a:t>(), </a:t>
            </a:r>
            <a:r>
              <a:rPr lang="en-CA" dirty="0" err="1"/>
              <a:t>SettingsActivity.class</a:t>
            </a:r>
            <a:r>
              <a:rPr lang="en-CA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035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0471-DEA6-4696-B6AC-95E88FF7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Code that uses menu items to start new activities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05696-1484-45BB-A8E6-4933251920E2}"/>
              </a:ext>
            </a:extLst>
          </p:cNvPr>
          <p:cNvSpPr/>
          <p:nvPr/>
        </p:nvSpPr>
        <p:spPr>
          <a:xfrm>
            <a:off x="1657460" y="1582341"/>
            <a:ext cx="88770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@Override</a:t>
            </a:r>
          </a:p>
          <a:p>
            <a:r>
              <a:rPr lang="en-CA" dirty="0"/>
              <a:t>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onOptionsItemSelected</a:t>
            </a:r>
            <a:r>
              <a:rPr lang="en-CA" dirty="0"/>
              <a:t>(</a:t>
            </a:r>
            <a:r>
              <a:rPr lang="en-CA" dirty="0" err="1"/>
              <a:t>MenuItem</a:t>
            </a:r>
            <a:r>
              <a:rPr lang="en-CA" dirty="0"/>
              <a:t> item) {</a:t>
            </a:r>
          </a:p>
          <a:p>
            <a:r>
              <a:rPr lang="en-CA" dirty="0"/>
              <a:t>    switch (</a:t>
            </a:r>
            <a:r>
              <a:rPr lang="en-CA" dirty="0" err="1"/>
              <a:t>item.getItemId</a:t>
            </a:r>
            <a:r>
              <a:rPr lang="en-CA" dirty="0"/>
              <a:t>()) {</a:t>
            </a:r>
          </a:p>
          <a:p>
            <a:r>
              <a:rPr lang="en-CA" dirty="0"/>
              <a:t>        case </a:t>
            </a:r>
            <a:r>
              <a:rPr lang="en-CA" dirty="0" err="1"/>
              <a:t>R.id.menu_settings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>
                <a:highlight>
                  <a:srgbClr val="FFFF00"/>
                </a:highlight>
              </a:rPr>
              <a:t>startActivity</a:t>
            </a:r>
            <a:r>
              <a:rPr lang="en-CA" dirty="0">
                <a:highlight>
                  <a:srgbClr val="FFFF00"/>
                </a:highlight>
              </a:rPr>
              <a:t>(new Intent(</a:t>
            </a:r>
            <a:r>
              <a:rPr lang="en-CA" dirty="0" err="1">
                <a:highlight>
                  <a:srgbClr val="FFFF00"/>
                </a:highlight>
              </a:rPr>
              <a:t>getApplicationContext</a:t>
            </a:r>
            <a:r>
              <a:rPr lang="en-CA" dirty="0">
                <a:highlight>
                  <a:srgbClr val="FFFF00"/>
                </a:highlight>
              </a:rPr>
              <a:t>(), </a:t>
            </a:r>
            <a:r>
              <a:rPr lang="en-CA" dirty="0" err="1">
                <a:highlight>
                  <a:srgbClr val="FFFF00"/>
                </a:highlight>
              </a:rPr>
              <a:t>SettingsActivity.class</a:t>
            </a:r>
            <a:r>
              <a:rPr lang="en-CA" dirty="0">
                <a:highlight>
                  <a:srgbClr val="FFFF00"/>
                </a:highlight>
              </a:rPr>
              <a:t>));</a:t>
            </a:r>
          </a:p>
          <a:p>
            <a:r>
              <a:rPr lang="en-CA" dirty="0"/>
              <a:t>            return true;</a:t>
            </a:r>
          </a:p>
          <a:p>
            <a:r>
              <a:rPr lang="en-CA" dirty="0"/>
              <a:t>        case </a:t>
            </a:r>
            <a:r>
              <a:rPr lang="en-CA" dirty="0" err="1"/>
              <a:t>R.id.menu_about</a:t>
            </a:r>
            <a:r>
              <a:rPr lang="en-CA" dirty="0"/>
              <a:t>:</a:t>
            </a:r>
          </a:p>
          <a:p>
            <a:r>
              <a:rPr lang="en-CA" dirty="0"/>
              <a:t>            </a:t>
            </a:r>
            <a:r>
              <a:rPr lang="en-CA" dirty="0" err="1">
                <a:highlight>
                  <a:srgbClr val="FFFF00"/>
                </a:highlight>
              </a:rPr>
              <a:t>startActivity</a:t>
            </a:r>
            <a:r>
              <a:rPr lang="en-CA" dirty="0">
                <a:highlight>
                  <a:srgbClr val="FFFF00"/>
                </a:highlight>
              </a:rPr>
              <a:t>(new Intent(</a:t>
            </a:r>
            <a:r>
              <a:rPr lang="en-CA" dirty="0" err="1">
                <a:highlight>
                  <a:srgbClr val="FFFF00"/>
                </a:highlight>
              </a:rPr>
              <a:t>getApplicationContext</a:t>
            </a:r>
            <a:r>
              <a:rPr lang="en-CA" dirty="0">
                <a:highlight>
                  <a:srgbClr val="FFFF00"/>
                </a:highlight>
              </a:rPr>
              <a:t>(), </a:t>
            </a:r>
            <a:r>
              <a:rPr lang="en-CA" dirty="0" err="1">
                <a:highlight>
                  <a:srgbClr val="FFFF00"/>
                </a:highlight>
              </a:rPr>
              <a:t>AboutActivity.class</a:t>
            </a:r>
            <a:r>
              <a:rPr lang="en-CA" dirty="0">
                <a:highlight>
                  <a:srgbClr val="FFFF00"/>
                </a:highlight>
              </a:rPr>
              <a:t>));</a:t>
            </a:r>
          </a:p>
          <a:p>
            <a:r>
              <a:rPr lang="en-CA" dirty="0"/>
              <a:t>            return true;</a:t>
            </a:r>
          </a:p>
          <a:p>
            <a:r>
              <a:rPr lang="en-CA" dirty="0"/>
              <a:t>        default:</a:t>
            </a:r>
          </a:p>
          <a:p>
            <a:r>
              <a:rPr lang="en-CA" dirty="0"/>
              <a:t>            return </a:t>
            </a:r>
            <a:r>
              <a:rPr lang="en-CA" dirty="0" err="1"/>
              <a:t>super.onOptionsItemSelected</a:t>
            </a:r>
            <a:r>
              <a:rPr lang="en-CA" dirty="0"/>
              <a:t>(item);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6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683812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/>
              <a:t>Applied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Given the specifications for a menu that contains one or more items, define the menu and its items and handle the events that occur when users select those items.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Given the specifications for the preferences for an app, use a fragment to allow the user to set those preferences.</a:t>
            </a:r>
          </a:p>
        </p:txBody>
      </p:sp>
    </p:spTree>
    <p:extLst>
      <p:ext uri="{BB962C8B-B14F-4D97-AF65-F5344CB8AC3E}">
        <p14:creationId xmlns:p14="http://schemas.microsoft.com/office/powerpoint/2010/main" val="1652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665893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/>
              <a:t>Knowledge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Name and describe the most common type of menu.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Distinguish between an action item and the action overflow item.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Describe how Android decides whether to display an item as an action item or a menu item.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Explain how to use an intent to start an activity.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In general, explain how the Preferences API works and list one of its benefits.</a:t>
            </a:r>
          </a:p>
          <a:p>
            <a:pPr marL="742950" indent="-742950">
              <a:buFont typeface="+mj-lt"/>
              <a:buAutoNum type="arabicPeriod"/>
            </a:pPr>
            <a:endParaRPr lang="en-CA" sz="2800" dirty="0"/>
          </a:p>
          <a:p>
            <a:pPr marL="742950" indent="-742950">
              <a:buFont typeface="+mj-lt"/>
              <a:buAutoNum type="arabicPeriod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26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7F797-4DE4-40D8-A41A-94E0078E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/>
              <a:t>An activity with an options menu that has two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7D7D4-7700-4568-BA7E-7F66E7E4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55" y="1606550"/>
            <a:ext cx="320929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7F797-4DE4-40D8-A41A-94E0078E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The same options menu displayed from an action overflow icon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852F9-8A0D-49B2-A9F0-2DAA028A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2277110"/>
            <a:ext cx="3291840" cy="23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7F797-4DE4-40D8-A41A-94E0078E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Two action items displayed as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6EF00-51EF-4CD6-BCB2-B0242849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10" y="1219200"/>
            <a:ext cx="3675380" cy="150876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0EB0F9D-01D7-4643-974B-DF7ED3DACCF9}"/>
              </a:ext>
            </a:extLst>
          </p:cNvPr>
          <p:cNvSpPr txBox="1">
            <a:spLocks/>
          </p:cNvSpPr>
          <p:nvPr/>
        </p:nvSpPr>
        <p:spPr>
          <a:xfrm>
            <a:off x="269240" y="296117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Two action items displayed as icons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6F310-6169-49FE-8F05-2BDFFCDE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10" y="3943739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7F797-4DE4-40D8-A41A-94E0078E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One action icon and an overflow action 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551F-708C-42D0-BCB8-0520BE691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234569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07CC2-B51F-481F-9C07-62B116F2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Three types of menus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37B0-7757-4F72-A100-451F855B7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800994"/>
          </a:xfrm>
        </p:spPr>
        <p:txBody>
          <a:bodyPr/>
          <a:lstStyle/>
          <a:p>
            <a:r>
              <a:rPr lang="en-CA" dirty="0"/>
              <a:t>An options menu typically drops down from the action overflow icon as shown earlier. However, it can also be displayed across the bottom of the screen as shown earlier.</a:t>
            </a:r>
          </a:p>
          <a:p>
            <a:r>
              <a:rPr lang="en-CA" dirty="0"/>
              <a:t>A floating context menu appears as a floating list of menu items when a user performs a long click on the widget. Alternately, contextual action mode can display action items that apply to the selected item or items.</a:t>
            </a:r>
          </a:p>
          <a:p>
            <a:r>
              <a:rPr lang="en-CA" dirty="0"/>
              <a:t>A popup menu usually appears as a list below a widget or action item. </a:t>
            </a:r>
          </a:p>
        </p:txBody>
      </p:sp>
    </p:spTree>
    <p:extLst>
      <p:ext uri="{BB962C8B-B14F-4D97-AF65-F5344CB8AC3E}">
        <p14:creationId xmlns:p14="http://schemas.microsoft.com/office/powerpoint/2010/main" val="11164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87BFB-9EEB-4988-A9DA-8D963337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The file that contains the XML for the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36EB9-F40B-4B80-BD37-8D79BA4EBC5B}"/>
              </a:ext>
            </a:extLst>
          </p:cNvPr>
          <p:cNvSpPr/>
          <p:nvPr/>
        </p:nvSpPr>
        <p:spPr>
          <a:xfrm>
            <a:off x="269240" y="1189176"/>
            <a:ext cx="367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res\menu\activity_tip_calculator.xml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2335BA4-6360-457C-81C2-A006F9E1764E}"/>
              </a:ext>
            </a:extLst>
          </p:cNvPr>
          <p:cNvSpPr txBox="1">
            <a:spLocks/>
          </p:cNvSpPr>
          <p:nvPr/>
        </p:nvSpPr>
        <p:spPr>
          <a:xfrm>
            <a:off x="269240" y="2008340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The XML for the 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F4D89-26EC-4715-8A26-F4537CF1CFA0}"/>
              </a:ext>
            </a:extLst>
          </p:cNvPr>
          <p:cNvSpPr/>
          <p:nvPr/>
        </p:nvSpPr>
        <p:spPr>
          <a:xfrm>
            <a:off x="269240" y="2908005"/>
            <a:ext cx="728353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&lt;menu </a:t>
            </a:r>
            <a:r>
              <a:rPr lang="en-CA" dirty="0" err="1"/>
              <a:t>xmlns:android</a:t>
            </a:r>
            <a:r>
              <a:rPr lang="en-CA" dirty="0"/>
              <a:t>="http://schemas.android.com/</a:t>
            </a:r>
            <a:r>
              <a:rPr lang="en-CA" dirty="0" err="1"/>
              <a:t>apk</a:t>
            </a:r>
            <a:r>
              <a:rPr lang="en-CA" dirty="0"/>
              <a:t>/res/android"&gt;</a:t>
            </a:r>
          </a:p>
          <a:p>
            <a:endParaRPr lang="en-CA" dirty="0"/>
          </a:p>
          <a:p>
            <a:r>
              <a:rPr lang="en-CA" dirty="0"/>
              <a:t>    &lt;item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menu_settings</a:t>
            </a:r>
            <a:r>
              <a:rPr lang="en-CA" dirty="0"/>
              <a:t>"</a:t>
            </a:r>
          </a:p>
          <a:p>
            <a:r>
              <a:rPr lang="en-CA" dirty="0"/>
              <a:t>          </a:t>
            </a:r>
            <a:r>
              <a:rPr lang="en-CA" dirty="0" err="1"/>
              <a:t>android:title</a:t>
            </a:r>
            <a:r>
              <a:rPr lang="en-CA" dirty="0"/>
              <a:t>="@string/</a:t>
            </a:r>
            <a:r>
              <a:rPr lang="en-CA" dirty="0" err="1"/>
              <a:t>menu_settings</a:t>
            </a:r>
            <a:r>
              <a:rPr lang="en-CA" dirty="0"/>
              <a:t>"</a:t>
            </a:r>
          </a:p>
          <a:p>
            <a:r>
              <a:rPr lang="en-CA" dirty="0"/>
              <a:t>          </a:t>
            </a:r>
            <a:r>
              <a:rPr lang="en-CA" dirty="0" err="1"/>
              <a:t>android:icon</a:t>
            </a:r>
            <a:r>
              <a:rPr lang="en-CA" dirty="0"/>
              <a:t>="@drawable/</a:t>
            </a:r>
            <a:r>
              <a:rPr lang="en-CA" dirty="0" err="1"/>
              <a:t>ic_settings</a:t>
            </a:r>
            <a:r>
              <a:rPr lang="en-CA" dirty="0"/>
              <a:t>"</a:t>
            </a:r>
          </a:p>
          <a:p>
            <a:r>
              <a:rPr lang="en-CA" dirty="0"/>
              <a:t>          </a:t>
            </a:r>
            <a:r>
              <a:rPr lang="en-CA" dirty="0" err="1"/>
              <a:t>android:showAsAction</a:t>
            </a:r>
            <a:r>
              <a:rPr lang="en-CA" dirty="0"/>
              <a:t>="</a:t>
            </a:r>
            <a:r>
              <a:rPr lang="en-CA" dirty="0" err="1"/>
              <a:t>ifRoom</a:t>
            </a:r>
            <a:r>
              <a:rPr lang="en-CA" dirty="0"/>
              <a:t>" /&gt;</a:t>
            </a:r>
          </a:p>
          <a:p>
            <a:endParaRPr lang="en-CA" dirty="0"/>
          </a:p>
          <a:p>
            <a:r>
              <a:rPr lang="en-CA" dirty="0"/>
              <a:t>    &lt;item </a:t>
            </a:r>
            <a:r>
              <a:rPr lang="en-CA" dirty="0" err="1"/>
              <a:t>android:id</a:t>
            </a:r>
            <a:r>
              <a:rPr lang="en-CA" dirty="0"/>
              <a:t>="@+id/</a:t>
            </a:r>
            <a:r>
              <a:rPr lang="en-CA" dirty="0" err="1"/>
              <a:t>menu_about</a:t>
            </a:r>
            <a:r>
              <a:rPr lang="en-CA" dirty="0"/>
              <a:t>" </a:t>
            </a:r>
          </a:p>
          <a:p>
            <a:r>
              <a:rPr lang="en-CA" dirty="0"/>
              <a:t>          </a:t>
            </a:r>
            <a:r>
              <a:rPr lang="en-CA" dirty="0" err="1"/>
              <a:t>android:title</a:t>
            </a:r>
            <a:r>
              <a:rPr lang="en-CA" dirty="0"/>
              <a:t>="@string/</a:t>
            </a:r>
            <a:r>
              <a:rPr lang="en-CA" dirty="0" err="1"/>
              <a:t>menu_about</a:t>
            </a:r>
            <a:r>
              <a:rPr lang="en-CA" dirty="0"/>
              <a:t>" </a:t>
            </a:r>
          </a:p>
          <a:p>
            <a:r>
              <a:rPr lang="en-CA" dirty="0"/>
              <a:t>          </a:t>
            </a:r>
            <a:r>
              <a:rPr lang="en-CA" dirty="0" err="1"/>
              <a:t>android:icon</a:t>
            </a:r>
            <a:r>
              <a:rPr lang="en-CA" dirty="0"/>
              <a:t>="@drawable/</a:t>
            </a:r>
            <a:r>
              <a:rPr lang="en-CA" dirty="0" err="1"/>
              <a:t>ic_about</a:t>
            </a:r>
            <a:r>
              <a:rPr lang="en-CA" dirty="0"/>
              <a:t>"</a:t>
            </a:r>
          </a:p>
          <a:p>
            <a:r>
              <a:rPr lang="en-CA" dirty="0"/>
              <a:t>          </a:t>
            </a:r>
            <a:r>
              <a:rPr lang="en-CA" dirty="0" err="1"/>
              <a:t>android:showAsAction</a:t>
            </a:r>
            <a:r>
              <a:rPr lang="en-CA" dirty="0"/>
              <a:t>="never" /&gt;</a:t>
            </a:r>
          </a:p>
          <a:p>
            <a:endParaRPr lang="en-CA" dirty="0"/>
          </a:p>
          <a:p>
            <a:r>
              <a:rPr lang="en-CA" dirty="0"/>
              <a:t>&lt;/menu&gt;</a:t>
            </a:r>
          </a:p>
        </p:txBody>
      </p:sp>
    </p:spTree>
    <p:extLst>
      <p:ext uri="{BB962C8B-B14F-4D97-AF65-F5344CB8AC3E}">
        <p14:creationId xmlns:p14="http://schemas.microsoft.com/office/powerpoint/2010/main" val="27560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699</TotalTime>
  <Words>707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Android Menus &amp; Preferences</vt:lpstr>
      <vt:lpstr>Objectives</vt:lpstr>
      <vt:lpstr>Objectives</vt:lpstr>
      <vt:lpstr>An activity with an options menu that has two items</vt:lpstr>
      <vt:lpstr>The same options menu displayed from an action overflow icon</vt:lpstr>
      <vt:lpstr>Two action items displayed as text</vt:lpstr>
      <vt:lpstr>One action icon and an overflow action icon</vt:lpstr>
      <vt:lpstr>Three types of menus</vt:lpstr>
      <vt:lpstr>The file that contains the XML for the menu</vt:lpstr>
      <vt:lpstr>Some attributes of a menu item</vt:lpstr>
      <vt:lpstr>The location of the icon files for the items</vt:lpstr>
      <vt:lpstr>The code that displays the menu</vt:lpstr>
      <vt:lpstr>The code that handles the menu item events</vt:lpstr>
      <vt:lpstr>Code that starts a new activity</vt:lpstr>
      <vt:lpstr>Code that uses menu items to start new activities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32</cp:revision>
  <dcterms:created xsi:type="dcterms:W3CDTF">2017-08-19T15:28:22Z</dcterms:created>
  <dcterms:modified xsi:type="dcterms:W3CDTF">2017-10-08T23:45:49Z</dcterms:modified>
</cp:coreProperties>
</file>