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3" r:id="rId5"/>
    <p:sldId id="260" r:id="rId6"/>
    <p:sldId id="264" r:id="rId7"/>
    <p:sldId id="268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ancou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" y="0"/>
            <a:ext cx="12203365" cy="592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1648" y="4863467"/>
            <a:ext cx="12190352" cy="199453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599824" y="4863467"/>
            <a:ext cx="4592176" cy="19945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3941" y="5000691"/>
            <a:ext cx="3750951" cy="1720084"/>
          </a:xfrm>
          <a:prstGeom prst="rect">
            <a:avLst/>
          </a:prstGeom>
          <a:noFill/>
        </p:spPr>
        <p:txBody>
          <a:bodyPr wrap="square" lIns="89642" tIns="44821" rIns="89642" bIns="44821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294" b="1" cap="none" spc="0" dirty="0">
                <a:ln/>
                <a:solidFill>
                  <a:schemeClr val="tx1"/>
                </a:solidFill>
                <a:effectLst/>
              </a:rPr>
              <a:t>Build 2017 Vancouver</a:t>
            </a:r>
          </a:p>
        </p:txBody>
      </p:sp>
    </p:spTree>
    <p:extLst>
      <p:ext uri="{BB962C8B-B14F-4D97-AF65-F5344CB8AC3E}">
        <p14:creationId xmlns:p14="http://schemas.microsoft.com/office/powerpoint/2010/main" val="3485763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71737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86935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379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635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4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009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72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20828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7232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18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5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2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9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4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42279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1118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Intents</a:t>
            </a:r>
            <a:br>
              <a:rPr lang="en-CA" dirty="0"/>
            </a:br>
            <a:r>
              <a:rPr lang="en-CA" dirty="0"/>
              <a:t>(Calling activities)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/>
              <a:t>Medhat Elmasry</a:t>
            </a:r>
          </a:p>
        </p:txBody>
      </p:sp>
    </p:spTree>
    <p:extLst>
      <p:ext uri="{BB962C8B-B14F-4D97-AF65-F5344CB8AC3E}">
        <p14:creationId xmlns:p14="http://schemas.microsoft.com/office/powerpoint/2010/main" val="19243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Displaying the message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663862" y="1542056"/>
            <a:ext cx="105306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>
                <a:solidFill>
                  <a:srgbClr val="00B050"/>
                </a:solidFill>
              </a:rPr>
              <a:t>// get the intent</a:t>
            </a:r>
          </a:p>
          <a:p>
            <a:r>
              <a:rPr lang="en-CA" sz="2800" dirty="0"/>
              <a:t>Intent </a:t>
            </a:r>
            <a:r>
              <a:rPr lang="en-CA" sz="2800" dirty="0" err="1"/>
              <a:t>intent</a:t>
            </a:r>
            <a:r>
              <a:rPr lang="en-CA" sz="2800" dirty="0"/>
              <a:t> = </a:t>
            </a:r>
            <a:r>
              <a:rPr lang="en-CA" sz="2800" dirty="0" err="1"/>
              <a:t>getIntent</a:t>
            </a:r>
            <a:r>
              <a:rPr lang="en-CA" sz="2800" dirty="0"/>
              <a:t>();</a:t>
            </a:r>
          </a:p>
          <a:p>
            <a:endParaRPr lang="en-CA" sz="2800" dirty="0"/>
          </a:p>
          <a:p>
            <a:r>
              <a:rPr lang="en-CA" sz="2800" dirty="0">
                <a:solidFill>
                  <a:srgbClr val="00B050"/>
                </a:solidFill>
              </a:rPr>
              <a:t>// get data from the intent</a:t>
            </a:r>
          </a:p>
          <a:p>
            <a:r>
              <a:rPr lang="en-CA" sz="2800" dirty="0"/>
              <a:t>String </a:t>
            </a:r>
            <a:r>
              <a:rPr lang="en-CA" sz="2800" dirty="0" err="1"/>
              <a:t>messageText</a:t>
            </a:r>
            <a:r>
              <a:rPr lang="en-CA" sz="2800" dirty="0"/>
              <a:t> = </a:t>
            </a:r>
            <a:r>
              <a:rPr lang="en-CA" sz="2800" dirty="0" err="1"/>
              <a:t>intent.getStringExtra</a:t>
            </a:r>
            <a:r>
              <a:rPr lang="en-CA" sz="2800" dirty="0"/>
              <a:t>(EXTRA_MESSAGE);</a:t>
            </a:r>
          </a:p>
          <a:p>
            <a:endParaRPr lang="en-CA" sz="2800" dirty="0"/>
          </a:p>
          <a:p>
            <a:r>
              <a:rPr lang="en-CA" sz="2800" dirty="0">
                <a:solidFill>
                  <a:srgbClr val="00B050"/>
                </a:solidFill>
              </a:rPr>
              <a:t>// do something with the data</a:t>
            </a:r>
          </a:p>
          <a:p>
            <a:r>
              <a:rPr lang="en-CA" sz="2800" dirty="0" err="1"/>
              <a:t>TextView</a:t>
            </a:r>
            <a:r>
              <a:rPr lang="en-CA" sz="2800" dirty="0"/>
              <a:t> </a:t>
            </a:r>
            <a:r>
              <a:rPr lang="en-CA" sz="2800" dirty="0" err="1"/>
              <a:t>messageView</a:t>
            </a:r>
            <a:r>
              <a:rPr lang="en-CA" sz="2800" dirty="0"/>
              <a:t> = (</a:t>
            </a:r>
            <a:r>
              <a:rPr lang="en-CA" sz="2800" dirty="0" err="1"/>
              <a:t>TextView</a:t>
            </a:r>
            <a:r>
              <a:rPr lang="en-CA" sz="2800" dirty="0"/>
              <a:t>) </a:t>
            </a:r>
            <a:r>
              <a:rPr lang="en-CA" sz="2800" dirty="0" err="1"/>
              <a:t>findViewById</a:t>
            </a:r>
            <a:r>
              <a:rPr lang="en-CA" sz="2800" dirty="0"/>
              <a:t>(</a:t>
            </a:r>
            <a:r>
              <a:rPr lang="en-CA" sz="2800" dirty="0" err="1"/>
              <a:t>R.id.message</a:t>
            </a:r>
            <a:r>
              <a:rPr lang="en-CA" sz="2800" dirty="0"/>
              <a:t>);</a:t>
            </a:r>
          </a:p>
          <a:p>
            <a:r>
              <a:rPr lang="en-CA" sz="2800" dirty="0" err="1"/>
              <a:t>messageView.setText</a:t>
            </a:r>
            <a:r>
              <a:rPr lang="en-CA" sz="2800" dirty="0"/>
              <a:t>(</a:t>
            </a:r>
            <a:r>
              <a:rPr lang="en-CA" sz="2800" dirty="0" err="1"/>
              <a:t>messageText</a:t>
            </a:r>
            <a:r>
              <a:rPr lang="en-CA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01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view a URL in a web browser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032519" y="1715001"/>
            <a:ext cx="81269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00B050"/>
                </a:solidFill>
              </a:rPr>
              <a:t>// create a Uri object for the link</a:t>
            </a:r>
          </a:p>
          <a:p>
            <a:r>
              <a:rPr lang="en-CA" sz="2000" dirty="0"/>
              <a:t>String link = "http://rss.cnn.com/~r/</a:t>
            </a:r>
            <a:r>
              <a:rPr lang="en-CA" sz="2000" dirty="0" err="1"/>
              <a:t>rss</a:t>
            </a:r>
            <a:r>
              <a:rPr lang="en-CA" sz="2000" dirty="0"/>
              <a:t>/</a:t>
            </a:r>
            <a:r>
              <a:rPr lang="en-CA" sz="2000" dirty="0" err="1"/>
              <a:t>cnn_tech</a:t>
            </a:r>
            <a:r>
              <a:rPr lang="en-CA" sz="2000" dirty="0"/>
              <a:t>/~3/N9m_DSAe5rY/";</a:t>
            </a:r>
          </a:p>
          <a:p>
            <a:r>
              <a:rPr lang="en-CA" sz="2000" dirty="0"/>
              <a:t>Uri </a:t>
            </a:r>
            <a:r>
              <a:rPr lang="en-CA" sz="2000" dirty="0" err="1"/>
              <a:t>uri</a:t>
            </a:r>
            <a:r>
              <a:rPr lang="en-CA" sz="2000" dirty="0"/>
              <a:t> = </a:t>
            </a:r>
            <a:r>
              <a:rPr lang="en-CA" sz="2000" dirty="0" err="1"/>
              <a:t>Uri.parse</a:t>
            </a:r>
            <a:r>
              <a:rPr lang="en-CA" sz="2000" dirty="0"/>
              <a:t>(link);</a:t>
            </a:r>
          </a:p>
          <a:p>
            <a:endParaRPr lang="en-CA" sz="2000" dirty="0"/>
          </a:p>
          <a:p>
            <a:r>
              <a:rPr lang="en-CA" sz="2000" dirty="0">
                <a:solidFill>
                  <a:srgbClr val="00B050"/>
                </a:solidFill>
              </a:rPr>
              <a:t>// create the intent and start it</a:t>
            </a:r>
          </a:p>
          <a:p>
            <a:r>
              <a:rPr lang="en-CA" sz="2000" dirty="0"/>
              <a:t>Intent </a:t>
            </a:r>
            <a:r>
              <a:rPr lang="en-CA" sz="2000" dirty="0" err="1"/>
              <a:t>viewIntent</a:t>
            </a:r>
            <a:r>
              <a:rPr lang="en-CA" sz="2000" dirty="0"/>
              <a:t> = new Intent(</a:t>
            </a:r>
            <a:r>
              <a:rPr lang="en-CA" sz="2000" dirty="0" err="1"/>
              <a:t>Intent.ACTION_VIEW</a:t>
            </a:r>
            <a:r>
              <a:rPr lang="en-CA" sz="2000" dirty="0"/>
              <a:t>, </a:t>
            </a:r>
            <a:r>
              <a:rPr lang="en-CA" sz="2000" dirty="0" err="1"/>
              <a:t>uri</a:t>
            </a:r>
            <a:r>
              <a:rPr lang="en-CA" sz="2000" dirty="0"/>
              <a:t>); </a:t>
            </a:r>
          </a:p>
          <a:p>
            <a:r>
              <a:rPr lang="en-CA" sz="2000" dirty="0" err="1"/>
              <a:t>startActivity</a:t>
            </a:r>
            <a:r>
              <a:rPr lang="en-CA" sz="2000" dirty="0"/>
              <a:t>(</a:t>
            </a:r>
            <a:r>
              <a:rPr lang="en-CA" sz="2000" dirty="0" err="1"/>
              <a:t>viewIntent</a:t>
            </a:r>
            <a:r>
              <a:rPr lang="en-CA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9025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call a phone number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// get the Uri for the phone number</a:t>
            </a:r>
          </a:p>
          <a:p>
            <a:r>
              <a:rPr lang="en-CA" dirty="0"/>
              <a:t>String number = "tel:800-111-1111";</a:t>
            </a:r>
          </a:p>
          <a:p>
            <a:r>
              <a:rPr lang="en-CA" dirty="0"/>
              <a:t>Uri </a:t>
            </a:r>
            <a:r>
              <a:rPr lang="en-CA" dirty="0" err="1"/>
              <a:t>callUri</a:t>
            </a:r>
            <a:r>
              <a:rPr lang="en-CA" dirty="0"/>
              <a:t> = </a:t>
            </a:r>
            <a:r>
              <a:rPr lang="en-CA" dirty="0" err="1"/>
              <a:t>Uri.parse</a:t>
            </a:r>
            <a:r>
              <a:rPr lang="en-CA" dirty="0"/>
              <a:t>(number);</a:t>
            </a:r>
          </a:p>
          <a:p>
            <a:r>
              <a:rPr lang="en-CA" dirty="0"/>
              <a:t>        </a:t>
            </a:r>
          </a:p>
          <a:p>
            <a:r>
              <a:rPr lang="en-CA" dirty="0">
                <a:solidFill>
                  <a:srgbClr val="00B050"/>
                </a:solidFill>
              </a:rPr>
              <a:t>// create the intent and start it</a:t>
            </a:r>
          </a:p>
          <a:p>
            <a:r>
              <a:rPr lang="en-CA" dirty="0"/>
              <a:t>Intent </a:t>
            </a:r>
            <a:r>
              <a:rPr lang="en-CA" dirty="0" err="1"/>
              <a:t>callIntent</a:t>
            </a:r>
            <a:r>
              <a:rPr lang="en-CA" dirty="0"/>
              <a:t> = new Intent(</a:t>
            </a:r>
            <a:r>
              <a:rPr lang="en-CA" dirty="0" err="1"/>
              <a:t>Intent.ACTION_DIAL</a:t>
            </a:r>
            <a:r>
              <a:rPr lang="en-CA" dirty="0"/>
              <a:t>, </a:t>
            </a:r>
            <a:r>
              <a:rPr lang="en-CA" dirty="0" err="1"/>
              <a:t>callUri</a:t>
            </a:r>
            <a:r>
              <a:rPr lang="en-CA" dirty="0"/>
              <a:t>); </a:t>
            </a:r>
          </a:p>
          <a:p>
            <a:r>
              <a:rPr lang="en-CA" dirty="0" err="1"/>
              <a:t>startActivity</a:t>
            </a:r>
            <a:r>
              <a:rPr lang="en-CA" dirty="0"/>
              <a:t>(</a:t>
            </a:r>
            <a:r>
              <a:rPr lang="en-CA" dirty="0" err="1"/>
              <a:t>callIntent</a:t>
            </a:r>
            <a:r>
              <a:rPr lang="en-CA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0670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action constants of the Intent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1868268"/>
          </a:xfrm>
        </p:spPr>
        <p:txBody>
          <a:bodyPr/>
          <a:lstStyle/>
          <a:p>
            <a:r>
              <a:rPr lang="en-CA" dirty="0"/>
              <a:t>ACTION_VIEW</a:t>
            </a:r>
          </a:p>
          <a:p>
            <a:r>
              <a:rPr lang="en-CA" dirty="0"/>
              <a:t>ACTION_DIAL</a:t>
            </a:r>
          </a:p>
          <a:p>
            <a:r>
              <a:rPr lang="en-CA" dirty="0"/>
              <a:t>ACTION_CALL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240" y="3278417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dirty="0"/>
              <a:t>The CALL_PHONE permission in the AndroidManifest.xml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444759" y="5145153"/>
            <a:ext cx="10695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&lt;uses-permission </a:t>
            </a:r>
            <a:r>
              <a:rPr lang="en-CA" sz="2400" dirty="0" err="1"/>
              <a:t>android:name</a:t>
            </a:r>
            <a:r>
              <a:rPr lang="en-CA" sz="2400" dirty="0"/>
              <a:t>="</a:t>
            </a:r>
            <a:r>
              <a:rPr lang="en-CA" sz="2400" dirty="0" err="1"/>
              <a:t>android.permission.CALL_PHONE</a:t>
            </a:r>
            <a:r>
              <a:rPr lang="en-CA" sz="2400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79125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Explicit vs. implicit intents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4420826"/>
          </a:xfrm>
        </p:spPr>
        <p:txBody>
          <a:bodyPr/>
          <a:lstStyle/>
          <a:p>
            <a:r>
              <a:rPr lang="en-CA" dirty="0"/>
              <a:t>An explicit intent specifies a component such as an activity.</a:t>
            </a:r>
          </a:p>
          <a:p>
            <a:r>
              <a:rPr lang="en-CA" dirty="0"/>
              <a:t>You can use an explicit intent to pass data from one activity to another.</a:t>
            </a:r>
          </a:p>
          <a:p>
            <a:r>
              <a:rPr lang="en-CA" dirty="0"/>
              <a:t>An implicit intent specifies the action you want to perform. Then, Android determines the best app to perform that action.</a:t>
            </a:r>
          </a:p>
          <a:p>
            <a:r>
              <a:rPr lang="en-CA" dirty="0"/>
              <a:t>You can use an implicit intent to view a URL in a web browser or to call a phone number.</a:t>
            </a:r>
          </a:p>
        </p:txBody>
      </p:sp>
    </p:spTree>
    <p:extLst>
      <p:ext uri="{BB962C8B-B14F-4D97-AF65-F5344CB8AC3E}">
        <p14:creationId xmlns:p14="http://schemas.microsoft.com/office/powerpoint/2010/main" val="65103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673454"/>
          </a:xfrm>
        </p:spPr>
        <p:txBody>
          <a:bodyPr/>
          <a:lstStyle/>
          <a:p>
            <a:r>
              <a:rPr lang="en-CA" dirty="0"/>
              <a:t>What is the signature of the </a:t>
            </a:r>
            <a:r>
              <a:rPr lang="en-CA" dirty="0" err="1"/>
              <a:t>onClick</a:t>
            </a:r>
            <a:r>
              <a:rPr lang="en-CA" dirty="0"/>
              <a:t>() method?</a:t>
            </a:r>
          </a:p>
        </p:txBody>
      </p:sp>
    </p:spTree>
    <p:extLst>
      <p:ext uri="{BB962C8B-B14F-4D97-AF65-F5344CB8AC3E}">
        <p14:creationId xmlns:p14="http://schemas.microsoft.com/office/powerpoint/2010/main" val="371151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357056"/>
          </a:xfrm>
        </p:spPr>
        <p:txBody>
          <a:bodyPr/>
          <a:lstStyle/>
          <a:p>
            <a:r>
              <a:rPr lang="en-CA" dirty="0"/>
              <a:t>What happens if you do not add the &lt;activity&gt; block for an activity in AndroidManifest.xml?</a:t>
            </a:r>
          </a:p>
          <a:p>
            <a:endParaRPr lang="en-CA" dirty="0"/>
          </a:p>
          <a:p>
            <a:r>
              <a:rPr lang="en-CA" dirty="0"/>
              <a:t>Try it and find out :-P </a:t>
            </a:r>
          </a:p>
        </p:txBody>
      </p:sp>
    </p:spTree>
    <p:extLst>
      <p:ext uri="{BB962C8B-B14F-4D97-AF65-F5344CB8AC3E}">
        <p14:creationId xmlns:p14="http://schemas.microsoft.com/office/powerpoint/2010/main" val="13703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3063083"/>
          </a:xfrm>
        </p:spPr>
        <p:txBody>
          <a:bodyPr/>
          <a:lstStyle/>
          <a:p>
            <a:r>
              <a:rPr lang="en-CA" dirty="0"/>
              <a:t>An app can contain zero or more Activities</a:t>
            </a:r>
          </a:p>
          <a:p>
            <a:r>
              <a:rPr lang="en-CA" dirty="0"/>
              <a:t>An app usually contains at least one Activity</a:t>
            </a:r>
          </a:p>
          <a:p>
            <a:r>
              <a:rPr lang="en-CA" dirty="0"/>
              <a:t>Activities can call other Activities</a:t>
            </a:r>
          </a:p>
          <a:p>
            <a:r>
              <a:rPr lang="en-CA" dirty="0"/>
              <a:t>To call an Activity, you have to use an intent</a:t>
            </a:r>
          </a:p>
          <a:p>
            <a:r>
              <a:rPr lang="en-CA" dirty="0"/>
              <a:t>Using multiple activities to do something is called as task</a:t>
            </a:r>
          </a:p>
        </p:txBody>
      </p:sp>
    </p:spTree>
    <p:extLst>
      <p:ext uri="{BB962C8B-B14F-4D97-AF65-F5344CB8AC3E}">
        <p14:creationId xmlns:p14="http://schemas.microsoft.com/office/powerpoint/2010/main" val="79640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Simple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48436"/>
          </a:xfrm>
        </p:spPr>
        <p:txBody>
          <a:bodyPr/>
          <a:lstStyle/>
          <a:p>
            <a:r>
              <a:rPr lang="en-CA" dirty="0"/>
              <a:t>Create an Activity that allows the user to enter in a message</a:t>
            </a:r>
          </a:p>
          <a:p>
            <a:r>
              <a:rPr lang="en-CA" dirty="0"/>
              <a:t>When the user presses a button, call another activity that displays the message</a:t>
            </a:r>
          </a:p>
        </p:txBody>
      </p:sp>
    </p:spTree>
    <p:extLst>
      <p:ext uri="{BB962C8B-B14F-4D97-AF65-F5344CB8AC3E}">
        <p14:creationId xmlns:p14="http://schemas.microsoft.com/office/powerpoint/2010/main" val="139287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4257897"/>
          </a:xfrm>
        </p:spPr>
        <p:txBody>
          <a:bodyPr/>
          <a:lstStyle/>
          <a:p>
            <a:r>
              <a:rPr lang="en-CA" dirty="0"/>
              <a:t>Create an </a:t>
            </a:r>
            <a:r>
              <a:rPr lang="en-CA" i="1" dirty="0"/>
              <a:t>Intent</a:t>
            </a:r>
            <a:r>
              <a:rPr lang="en-CA" dirty="0"/>
              <a:t> to specify what </a:t>
            </a:r>
            <a:r>
              <a:rPr lang="en-CA" i="1" dirty="0"/>
              <a:t>Activity</a:t>
            </a:r>
            <a:r>
              <a:rPr lang="en-CA" dirty="0"/>
              <a:t> to start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/>
              <a:t>Intent </a:t>
            </a:r>
            <a:r>
              <a:rPr lang="en-CA" dirty="0" err="1"/>
              <a:t>intent</a:t>
            </a:r>
            <a:r>
              <a:rPr lang="en-CA" dirty="0"/>
              <a:t> = new Intent(</a:t>
            </a:r>
            <a:r>
              <a:rPr lang="en-CA" dirty="0" err="1"/>
              <a:t>this.Target.class</a:t>
            </a:r>
            <a:r>
              <a:rPr lang="en-CA" dirty="0"/>
              <a:t>);</a:t>
            </a:r>
          </a:p>
          <a:p>
            <a:pPr marL="0" indent="0" algn="ctr">
              <a:buNone/>
            </a:pPr>
            <a:endParaRPr lang="en-CA" dirty="0"/>
          </a:p>
          <a:p>
            <a:r>
              <a:rPr lang="en-CA" i="1" dirty="0"/>
              <a:t>this</a:t>
            </a:r>
            <a:r>
              <a:rPr lang="en-CA" dirty="0"/>
              <a:t> specifies what </a:t>
            </a:r>
            <a:r>
              <a:rPr lang="en-CA" i="1" dirty="0"/>
              <a:t>Activity</a:t>
            </a:r>
            <a:r>
              <a:rPr lang="en-CA" dirty="0"/>
              <a:t> will get the </a:t>
            </a:r>
            <a:r>
              <a:rPr lang="en-CA" i="1" dirty="0"/>
              <a:t>Intent</a:t>
            </a:r>
          </a:p>
          <a:p>
            <a:r>
              <a:rPr lang="en-CA" dirty="0"/>
              <a:t>Call </a:t>
            </a:r>
            <a:r>
              <a:rPr lang="en-CA" i="1" dirty="0" err="1"/>
              <a:t>startActivity</a:t>
            </a:r>
            <a:r>
              <a:rPr lang="en-CA" dirty="0"/>
              <a:t> to run the </a:t>
            </a:r>
            <a:r>
              <a:rPr lang="en-CA" i="1" dirty="0"/>
              <a:t>Activity</a:t>
            </a:r>
          </a:p>
          <a:p>
            <a:pPr marL="0" indent="0" algn="ctr">
              <a:buNone/>
            </a:pPr>
            <a:r>
              <a:rPr lang="en-CA" dirty="0" err="1"/>
              <a:t>startActivity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3336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intent-filter in AndroidManifest.xml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6879" y="2489591"/>
            <a:ext cx="7900561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/>
              <a:t>&lt;activity </a:t>
            </a:r>
            <a:r>
              <a:rPr lang="en-CA" sz="2000" dirty="0" err="1"/>
              <a:t>android:name</a:t>
            </a:r>
            <a:r>
              <a:rPr lang="en-CA" sz="2000" dirty="0"/>
              <a:t>=".</a:t>
            </a:r>
            <a:r>
              <a:rPr lang="en-CA" sz="2000" dirty="0" err="1"/>
              <a:t>CreateMessengerActivity</a:t>
            </a:r>
            <a:r>
              <a:rPr lang="en-CA" sz="2000" dirty="0"/>
              <a:t>"&gt;</a:t>
            </a:r>
          </a:p>
          <a:p>
            <a:r>
              <a:rPr lang="en-CA" sz="2000" dirty="0"/>
              <a:t>   &lt;intent-filter&gt;</a:t>
            </a:r>
          </a:p>
          <a:p>
            <a:r>
              <a:rPr lang="en-CA" sz="2000" dirty="0"/>
              <a:t>      &lt;action </a:t>
            </a:r>
            <a:r>
              <a:rPr lang="en-CA" sz="2000" dirty="0" err="1"/>
              <a:t>android:name</a:t>
            </a:r>
            <a:r>
              <a:rPr lang="en-CA" sz="2000" dirty="0"/>
              <a:t>="</a:t>
            </a:r>
            <a:r>
              <a:rPr lang="en-CA" sz="2000" dirty="0" err="1"/>
              <a:t>android.intent.action.MAIN</a:t>
            </a:r>
            <a:r>
              <a:rPr lang="en-CA" sz="2000" dirty="0"/>
              <a:t>" /&gt;</a:t>
            </a:r>
          </a:p>
          <a:p>
            <a:endParaRPr lang="en-CA" sz="2000" dirty="0"/>
          </a:p>
          <a:p>
            <a:r>
              <a:rPr lang="en-CA" sz="2000" dirty="0"/>
              <a:t>      &lt;category </a:t>
            </a:r>
            <a:r>
              <a:rPr lang="en-CA" sz="2000" dirty="0" err="1"/>
              <a:t>android:name</a:t>
            </a:r>
            <a:r>
              <a:rPr lang="en-CA" sz="2000" dirty="0"/>
              <a:t>="</a:t>
            </a:r>
            <a:r>
              <a:rPr lang="en-CA" sz="2000" dirty="0" err="1"/>
              <a:t>android.intent.category.LAUNCHER</a:t>
            </a:r>
            <a:r>
              <a:rPr lang="en-CA" sz="2000" dirty="0"/>
              <a:t>" /&gt;</a:t>
            </a:r>
          </a:p>
          <a:p>
            <a:r>
              <a:rPr lang="en-CA" sz="2000" dirty="0"/>
              <a:t>   &lt;/intent-filter&gt;</a:t>
            </a:r>
          </a:p>
          <a:p>
            <a:r>
              <a:rPr lang="en-CA" sz="2000" dirty="0"/>
              <a:t>&lt;/activity&gt;</a:t>
            </a:r>
          </a:p>
        </p:txBody>
      </p:sp>
    </p:spTree>
    <p:extLst>
      <p:ext uri="{BB962C8B-B14F-4D97-AF65-F5344CB8AC3E}">
        <p14:creationId xmlns:p14="http://schemas.microsoft.com/office/powerpoint/2010/main" val="61002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it 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4040658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CA" dirty="0"/>
              <a:t>App launches and starts the main activity</a:t>
            </a:r>
          </a:p>
          <a:p>
            <a:pPr marL="742950" indent="-742950">
              <a:buFont typeface="+mj-lt"/>
              <a:buAutoNum type="arabicPeriod"/>
            </a:pPr>
            <a:r>
              <a:rPr lang="en-CA" dirty="0"/>
              <a:t>The main activity uses the layout XML file to show itself</a:t>
            </a:r>
          </a:p>
          <a:p>
            <a:pPr marL="742950" indent="-742950">
              <a:buFont typeface="+mj-lt"/>
              <a:buAutoNum type="arabicPeriod"/>
            </a:pPr>
            <a:r>
              <a:rPr lang="en-CA" dirty="0"/>
              <a:t>User presses a button</a:t>
            </a:r>
          </a:p>
          <a:p>
            <a:pPr marL="742950" indent="-742950">
              <a:buFont typeface="+mj-lt"/>
              <a:buAutoNum type="arabicPeriod"/>
            </a:pPr>
            <a:r>
              <a:rPr lang="en-CA" dirty="0"/>
              <a:t>The </a:t>
            </a:r>
            <a:r>
              <a:rPr lang="en-CA" i="1" dirty="0" err="1"/>
              <a:t>sendMessage</a:t>
            </a:r>
            <a:r>
              <a:rPr lang="en-CA" i="1" dirty="0"/>
              <a:t>() </a:t>
            </a:r>
            <a:r>
              <a:rPr lang="en-CA" dirty="0"/>
              <a:t>method is called, creates the intent and runs the activity</a:t>
            </a:r>
          </a:p>
          <a:p>
            <a:pPr marL="742950" indent="-742950">
              <a:buFont typeface="+mj-lt"/>
              <a:buAutoNum type="arabicPeriod"/>
            </a:pPr>
            <a:r>
              <a:rPr lang="en-CA" dirty="0"/>
              <a:t>The </a:t>
            </a:r>
            <a:r>
              <a:rPr lang="en-CA" i="1" dirty="0" err="1"/>
              <a:t>ReceiveMessageActivity</a:t>
            </a:r>
            <a:r>
              <a:rPr lang="en-CA" dirty="0"/>
              <a:t> is created and uses the layout XML file to show itself</a:t>
            </a:r>
          </a:p>
        </p:txBody>
      </p:sp>
    </p:spTree>
    <p:extLst>
      <p:ext uri="{BB962C8B-B14F-4D97-AF65-F5344CB8AC3E}">
        <p14:creationId xmlns:p14="http://schemas.microsoft.com/office/powerpoint/2010/main" val="97250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A constructor and some methods of the Intent class</a:t>
            </a:r>
            <a:br>
              <a:rPr lang="en-CA" sz="4000" dirty="0"/>
            </a:br>
            <a:endParaRPr lang="en-CA" sz="4000" dirty="0"/>
          </a:p>
        </p:txBody>
      </p:sp>
      <p:sp>
        <p:nvSpPr>
          <p:cNvPr id="4" name="Rectangle 3"/>
          <p:cNvSpPr/>
          <p:nvPr/>
        </p:nvSpPr>
        <p:spPr>
          <a:xfrm>
            <a:off x="2964025" y="179313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800" dirty="0"/>
              <a:t>Intent(context, class)</a:t>
            </a:r>
          </a:p>
          <a:p>
            <a:r>
              <a:rPr lang="en-CA" sz="2800" dirty="0" err="1"/>
              <a:t>putExtra</a:t>
            </a:r>
            <a:r>
              <a:rPr lang="en-CA" sz="2800" dirty="0"/>
              <a:t>(name, value)</a:t>
            </a:r>
          </a:p>
          <a:p>
            <a:r>
              <a:rPr lang="en-CA" sz="2800" dirty="0" err="1"/>
              <a:t>getStringExtra</a:t>
            </a:r>
            <a:r>
              <a:rPr lang="en-CA" sz="2800" dirty="0"/>
              <a:t>(name)</a:t>
            </a:r>
          </a:p>
          <a:p>
            <a:r>
              <a:rPr lang="en-CA" sz="2800" dirty="0" err="1"/>
              <a:t>getIntExtra</a:t>
            </a:r>
            <a:r>
              <a:rPr lang="en-CA" sz="2800" dirty="0"/>
              <a:t>(name, default)</a:t>
            </a:r>
          </a:p>
        </p:txBody>
      </p:sp>
    </p:spTree>
    <p:extLst>
      <p:ext uri="{BB962C8B-B14F-4D97-AF65-F5344CB8AC3E}">
        <p14:creationId xmlns:p14="http://schemas.microsoft.com/office/powerpoint/2010/main" val="352096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Sending data from one activity to another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954463"/>
          </a:xfrm>
        </p:spPr>
        <p:txBody>
          <a:bodyPr/>
          <a:lstStyle/>
          <a:p>
            <a:r>
              <a:rPr lang="en-CA" i="1" dirty="0" err="1"/>
              <a:t>putExtra</a:t>
            </a:r>
            <a:r>
              <a:rPr lang="en-CA" i="1" dirty="0"/>
              <a:t>("key", value) </a:t>
            </a:r>
            <a:r>
              <a:rPr lang="en-CA" dirty="0"/>
              <a:t>on the intent</a:t>
            </a:r>
          </a:p>
          <a:p>
            <a:r>
              <a:rPr lang="en-CA" dirty="0"/>
              <a:t>In </a:t>
            </a:r>
            <a:r>
              <a:rPr lang="en-CA" i="1" dirty="0" err="1"/>
              <a:t>ReceiveMessageActivity</a:t>
            </a:r>
            <a:r>
              <a:rPr lang="en-CA" dirty="0"/>
              <a:t> use </a:t>
            </a:r>
            <a:r>
              <a:rPr lang="en-CA" i="1" dirty="0" err="1"/>
              <a:t>getIntent</a:t>
            </a:r>
            <a:r>
              <a:rPr lang="en-CA" i="1" dirty="0"/>
              <a:t>() </a:t>
            </a:r>
            <a:r>
              <a:rPr lang="en-CA" dirty="0"/>
              <a:t>method to get the Intent</a:t>
            </a:r>
          </a:p>
          <a:p>
            <a:r>
              <a:rPr lang="en-CA" dirty="0"/>
              <a:t>Call </a:t>
            </a:r>
            <a:r>
              <a:rPr lang="en-CA" i="1" dirty="0" err="1"/>
              <a:t>getStringExtra</a:t>
            </a:r>
            <a:r>
              <a:rPr lang="en-CA" i="1" dirty="0"/>
              <a:t>("key")</a:t>
            </a:r>
            <a:r>
              <a:rPr lang="en-CA" dirty="0"/>
              <a:t> to get the value</a:t>
            </a:r>
          </a:p>
          <a:p>
            <a:r>
              <a:rPr lang="en-CA" dirty="0"/>
              <a:t>There is </a:t>
            </a:r>
            <a:r>
              <a:rPr lang="en-CA" i="1" dirty="0" err="1"/>
              <a:t>getIntExtra</a:t>
            </a:r>
            <a:r>
              <a:rPr lang="en-CA" i="1" dirty="0"/>
              <a:t>()</a:t>
            </a:r>
            <a:r>
              <a:rPr lang="en-CA" dirty="0"/>
              <a:t> … too</a:t>
            </a:r>
          </a:p>
        </p:txBody>
      </p:sp>
    </p:spTree>
    <p:extLst>
      <p:ext uri="{BB962C8B-B14F-4D97-AF65-F5344CB8AC3E}">
        <p14:creationId xmlns:p14="http://schemas.microsoft.com/office/powerpoint/2010/main" val="5643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the message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835731" y="1331833"/>
            <a:ext cx="1052285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err="1"/>
              <a:t>EditText</a:t>
            </a:r>
            <a:r>
              <a:rPr lang="en-CA" sz="2800" dirty="0"/>
              <a:t> </a:t>
            </a:r>
            <a:r>
              <a:rPr lang="en-CA" sz="2800" dirty="0" err="1"/>
              <a:t>messageView</a:t>
            </a:r>
            <a:r>
              <a:rPr lang="en-CA" sz="2800" dirty="0"/>
              <a:t> = (</a:t>
            </a:r>
            <a:r>
              <a:rPr lang="en-CA" sz="2800" dirty="0" err="1"/>
              <a:t>EditText</a:t>
            </a:r>
            <a:r>
              <a:rPr lang="en-CA" sz="2800" dirty="0"/>
              <a:t>) </a:t>
            </a:r>
            <a:r>
              <a:rPr lang="en-CA" sz="2800" dirty="0" err="1"/>
              <a:t>findViewById</a:t>
            </a:r>
            <a:r>
              <a:rPr lang="en-CA" sz="2800" dirty="0"/>
              <a:t>(</a:t>
            </a:r>
            <a:r>
              <a:rPr lang="en-CA" sz="2800" dirty="0" err="1"/>
              <a:t>R.id.message</a:t>
            </a:r>
            <a:r>
              <a:rPr lang="en-CA" sz="2800" dirty="0"/>
              <a:t>);</a:t>
            </a:r>
          </a:p>
          <a:p>
            <a:r>
              <a:rPr lang="en-CA" sz="2800" dirty="0"/>
              <a:t>String </a:t>
            </a:r>
            <a:r>
              <a:rPr lang="en-CA" sz="2800" dirty="0" err="1"/>
              <a:t>messageText</a:t>
            </a:r>
            <a:r>
              <a:rPr lang="en-CA" sz="2800" dirty="0"/>
              <a:t> = </a:t>
            </a:r>
            <a:r>
              <a:rPr lang="en-CA" sz="2800" dirty="0" err="1"/>
              <a:t>messageView.getText</a:t>
            </a:r>
            <a:r>
              <a:rPr lang="en-CA" sz="2800" dirty="0"/>
              <a:t>().</a:t>
            </a:r>
            <a:r>
              <a:rPr lang="en-CA" sz="2800" dirty="0" err="1"/>
              <a:t>toString</a:t>
            </a:r>
            <a:r>
              <a:rPr lang="en-CA" sz="2800" dirty="0"/>
              <a:t>();</a:t>
            </a:r>
          </a:p>
          <a:p>
            <a:endParaRPr lang="en-CA" sz="2800" dirty="0"/>
          </a:p>
          <a:p>
            <a:r>
              <a:rPr lang="en-CA" sz="2800" dirty="0">
                <a:solidFill>
                  <a:srgbClr val="00B050"/>
                </a:solidFill>
              </a:rPr>
              <a:t>// *********** Explicit intent</a:t>
            </a:r>
          </a:p>
          <a:p>
            <a:endParaRPr lang="en-CA" sz="2800" dirty="0">
              <a:solidFill>
                <a:srgbClr val="00B050"/>
              </a:solidFill>
            </a:endParaRPr>
          </a:p>
          <a:p>
            <a:r>
              <a:rPr lang="en-CA" sz="2800" dirty="0">
                <a:solidFill>
                  <a:srgbClr val="00B050"/>
                </a:solidFill>
              </a:rPr>
              <a:t>// Create the intent</a:t>
            </a:r>
          </a:p>
          <a:p>
            <a:r>
              <a:rPr lang="en-CA" sz="2800" dirty="0"/>
              <a:t>Intent </a:t>
            </a:r>
            <a:r>
              <a:rPr lang="en-CA" sz="2800" dirty="0" err="1"/>
              <a:t>intent</a:t>
            </a:r>
            <a:r>
              <a:rPr lang="en-CA" sz="2800" dirty="0"/>
              <a:t> = new Intent(this, </a:t>
            </a:r>
            <a:r>
              <a:rPr lang="en-CA" sz="2800" dirty="0" err="1"/>
              <a:t>ReceiveMessageActivity.class</a:t>
            </a:r>
            <a:r>
              <a:rPr lang="en-CA" sz="2800" dirty="0"/>
              <a:t>);</a:t>
            </a:r>
          </a:p>
          <a:p>
            <a:r>
              <a:rPr lang="en-CA" sz="2800" dirty="0">
                <a:solidFill>
                  <a:srgbClr val="00B050"/>
                </a:solidFill>
              </a:rPr>
              <a:t>// Put data in the intent</a:t>
            </a:r>
          </a:p>
          <a:p>
            <a:r>
              <a:rPr lang="en-CA" sz="2800" dirty="0" err="1"/>
              <a:t>intent.putExtra</a:t>
            </a:r>
            <a:r>
              <a:rPr lang="en-CA" sz="2800" dirty="0"/>
              <a:t>("</a:t>
            </a:r>
            <a:r>
              <a:rPr lang="en-CA" sz="2800" dirty="0" err="1"/>
              <a:t>msg</a:t>
            </a:r>
            <a:r>
              <a:rPr lang="en-CA" sz="2800" dirty="0"/>
              <a:t>", </a:t>
            </a:r>
            <a:r>
              <a:rPr lang="en-CA" sz="2800" dirty="0" err="1"/>
              <a:t>messageText</a:t>
            </a:r>
            <a:r>
              <a:rPr lang="en-CA" sz="2800" dirty="0"/>
              <a:t>);</a:t>
            </a:r>
          </a:p>
          <a:p>
            <a:r>
              <a:rPr lang="en-CA" sz="2800" dirty="0">
                <a:solidFill>
                  <a:srgbClr val="00B050"/>
                </a:solidFill>
              </a:rPr>
              <a:t>// Start the intent</a:t>
            </a:r>
          </a:p>
          <a:p>
            <a:r>
              <a:rPr lang="en-CA" sz="2800" dirty="0" err="1"/>
              <a:t>startActivity</a:t>
            </a:r>
            <a:r>
              <a:rPr lang="en-CA" sz="2800" dirty="0"/>
              <a:t>(intent);</a:t>
            </a:r>
          </a:p>
        </p:txBody>
      </p:sp>
    </p:spTree>
    <p:extLst>
      <p:ext uri="{BB962C8B-B14F-4D97-AF65-F5344CB8AC3E}">
        <p14:creationId xmlns:p14="http://schemas.microsoft.com/office/powerpoint/2010/main" val="121327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2017yvr.pptx" id="{62D242C0-828E-4C2E-8A70-A79AD53F94EF}" vid="{D2BACAA8-A14E-4BEB-BD60-418C9FE5FF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COMP3717_template</Template>
  <TotalTime>132</TotalTime>
  <Words>705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Consolas</vt:lpstr>
      <vt:lpstr>Segoe UI</vt:lpstr>
      <vt:lpstr>Segoe UI Light</vt:lpstr>
      <vt:lpstr>Segoe UI Semilight</vt:lpstr>
      <vt:lpstr>Wingdings</vt:lpstr>
      <vt:lpstr>5-50111_Build 2017_LIGHT GRAY TEMPLATE</vt:lpstr>
      <vt:lpstr>Intents (Calling activities)</vt:lpstr>
      <vt:lpstr>Basics</vt:lpstr>
      <vt:lpstr>Simple app</vt:lpstr>
      <vt:lpstr>Intents</vt:lpstr>
      <vt:lpstr>intent-filter in AndroidManifest.xml</vt:lpstr>
      <vt:lpstr>How it works</vt:lpstr>
      <vt:lpstr>A constructor and some methods of the Intent class </vt:lpstr>
      <vt:lpstr>Sending data from one activity to another</vt:lpstr>
      <vt:lpstr>Getting the message</vt:lpstr>
      <vt:lpstr>Displaying the message</vt:lpstr>
      <vt:lpstr>How to view a URL in a web browser</vt:lpstr>
      <vt:lpstr>How to call a phone number</vt:lpstr>
      <vt:lpstr>Some action constants of the Intent class</vt:lpstr>
      <vt:lpstr>Explicit vs. implicit intents</vt:lpstr>
      <vt:lpstr>Question</vt:lpstr>
      <vt:lpstr>Question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</dc:title>
  <dc:creator>Medhat Elmasry</dc:creator>
  <cp:lastModifiedBy>Medhat Elmasry</cp:lastModifiedBy>
  <cp:revision>33</cp:revision>
  <dcterms:created xsi:type="dcterms:W3CDTF">2017-08-19T15:28:22Z</dcterms:created>
  <dcterms:modified xsi:type="dcterms:W3CDTF">2017-09-14T19:26:43Z</dcterms:modified>
</cp:coreProperties>
</file>