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Build 20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ancou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" y="0"/>
            <a:ext cx="12203365" cy="592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48" y="4863467"/>
            <a:ext cx="12190352" cy="199453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523"/>
          <a:stretch/>
        </p:blipFill>
        <p:spPr>
          <a:xfrm>
            <a:off x="7599824" y="4863467"/>
            <a:ext cx="4592176" cy="19945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3941" y="5000691"/>
            <a:ext cx="3750951" cy="1720084"/>
          </a:xfrm>
          <a:prstGeom prst="rect">
            <a:avLst/>
          </a:prstGeom>
          <a:noFill/>
        </p:spPr>
        <p:txBody>
          <a:bodyPr wrap="square" lIns="89642" tIns="44821" rIns="89642" bIns="44821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294" b="1" cap="none" spc="0" dirty="0">
                <a:ln/>
                <a:solidFill>
                  <a:schemeClr val="tx1"/>
                </a:solidFill>
                <a:effectLst/>
              </a:rPr>
              <a:t>Build 2017 Vancouver</a:t>
            </a:r>
          </a:p>
        </p:txBody>
      </p:sp>
    </p:spTree>
    <p:extLst>
      <p:ext uri="{BB962C8B-B14F-4D97-AF65-F5344CB8AC3E}">
        <p14:creationId xmlns:p14="http://schemas.microsoft.com/office/powerpoint/2010/main" val="3485763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7173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693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379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63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009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320828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723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002"/>
          <a:stretch/>
        </p:blipFill>
        <p:spPr>
          <a:xfrm>
            <a:off x="7599824" y="4985515"/>
            <a:ext cx="4592176" cy="18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18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4227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1118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d/forum/android-discus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COMP3717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Medhat Elmasry</a:t>
            </a:r>
          </a:p>
        </p:txBody>
      </p:sp>
    </p:spTree>
    <p:extLst>
      <p:ext uri="{BB962C8B-B14F-4D97-AF65-F5344CB8AC3E}">
        <p14:creationId xmlns:p14="http://schemas.microsoft.com/office/powerpoint/2010/main" val="19243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Assignments (20%)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270861"/>
          </a:xfrm>
        </p:spPr>
        <p:txBody>
          <a:bodyPr/>
          <a:lstStyle/>
          <a:p>
            <a:r>
              <a:rPr lang="en-CA" dirty="0"/>
              <a:t>Homework assignments</a:t>
            </a:r>
          </a:p>
          <a:p>
            <a:r>
              <a:rPr lang="en-CA" dirty="0"/>
              <a:t>Due Sunday but checked in lab</a:t>
            </a:r>
          </a:p>
        </p:txBody>
      </p:sp>
    </p:spTree>
    <p:extLst>
      <p:ext uri="{BB962C8B-B14F-4D97-AF65-F5344CB8AC3E}">
        <p14:creationId xmlns:p14="http://schemas.microsoft.com/office/powerpoint/2010/main" val="399777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project (20%)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883820"/>
          </a:xfrm>
        </p:spPr>
        <p:txBody>
          <a:bodyPr/>
          <a:lstStyle/>
          <a:p>
            <a:r>
              <a:rPr lang="en-CA" dirty="0"/>
              <a:t>You will have a 3 person team project</a:t>
            </a:r>
          </a:p>
          <a:p>
            <a:pPr lvl="1"/>
            <a:r>
              <a:rPr lang="en-CA" dirty="0"/>
              <a:t>Must be in your set</a:t>
            </a:r>
          </a:p>
          <a:p>
            <a:pPr lvl="1"/>
            <a:r>
              <a:rPr lang="en-CA" dirty="0"/>
              <a:t>Teams of 2 allowed only if unable to have teams of 3</a:t>
            </a:r>
          </a:p>
          <a:p>
            <a:r>
              <a:rPr lang="en-CA" dirty="0"/>
              <a:t>You will use Scrum to manage the project (more on this later in this set of slides)</a:t>
            </a:r>
          </a:p>
          <a:p>
            <a:r>
              <a:rPr lang="en-CA" dirty="0"/>
              <a:t>You will provide a working copy of your project</a:t>
            </a:r>
          </a:p>
          <a:p>
            <a:r>
              <a:rPr lang="en-CA" dirty="0"/>
              <a:t>Peer evaluation at the end</a:t>
            </a:r>
          </a:p>
        </p:txBody>
      </p:sp>
    </p:spTree>
    <p:extLst>
      <p:ext uri="{BB962C8B-B14F-4D97-AF65-F5344CB8AC3E}">
        <p14:creationId xmlns:p14="http://schemas.microsoft.com/office/powerpoint/2010/main" val="255383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Exams (40%)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270861"/>
          </a:xfrm>
        </p:spPr>
        <p:txBody>
          <a:bodyPr/>
          <a:lstStyle/>
          <a:p>
            <a:r>
              <a:rPr lang="en-CA" dirty="0"/>
              <a:t>Midterm and final are both 20% each</a:t>
            </a:r>
          </a:p>
          <a:p>
            <a:r>
              <a:rPr lang="en-CA" dirty="0"/>
              <a:t>You must pass both, on average, to pass course</a:t>
            </a:r>
          </a:p>
        </p:txBody>
      </p:sp>
    </p:spTree>
    <p:extLst>
      <p:ext uri="{BB962C8B-B14F-4D97-AF65-F5344CB8AC3E}">
        <p14:creationId xmlns:p14="http://schemas.microsoft.com/office/powerpoint/2010/main" val="10254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Scrum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746684"/>
          </a:xfrm>
        </p:spPr>
        <p:txBody>
          <a:bodyPr/>
          <a:lstStyle/>
          <a:p>
            <a:r>
              <a:rPr lang="en-CA" dirty="0"/>
              <a:t>This does not apply until the project starts</a:t>
            </a:r>
          </a:p>
          <a:p>
            <a:r>
              <a:rPr lang="en-CA" dirty="0"/>
              <a:t>Milestones each week with demo on a device</a:t>
            </a:r>
          </a:p>
          <a:p>
            <a:r>
              <a:rPr lang="en-CA" dirty="0"/>
              <a:t>You will put your current build on D2L by 10:00 PM the night before your lab</a:t>
            </a:r>
          </a:p>
          <a:p>
            <a:r>
              <a:rPr lang="en-CA" dirty="0"/>
              <a:t>Slack and Asana are good tools to use</a:t>
            </a:r>
          </a:p>
          <a:p>
            <a:r>
              <a:rPr lang="en-CA" dirty="0"/>
              <a:t>GitHub</a:t>
            </a:r>
          </a:p>
          <a:p>
            <a:r>
              <a:rPr lang="en-CA" dirty="0"/>
              <a:t>Team will hand in a printed status report at start of lab</a:t>
            </a:r>
          </a:p>
          <a:p>
            <a:r>
              <a:rPr lang="en-CA" dirty="0"/>
              <a:t>Not as complicated as it sounds :-)</a:t>
            </a:r>
          </a:p>
        </p:txBody>
      </p:sp>
    </p:spTree>
    <p:extLst>
      <p:ext uri="{BB962C8B-B14F-4D97-AF65-F5344CB8AC3E}">
        <p14:creationId xmlns:p14="http://schemas.microsoft.com/office/powerpoint/2010/main" val="16409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799310"/>
          </a:xfrm>
        </p:spPr>
        <p:txBody>
          <a:bodyPr/>
          <a:lstStyle/>
          <a:p>
            <a:r>
              <a:rPr lang="en-CA" dirty="0"/>
              <a:t>Android Studio</a:t>
            </a:r>
          </a:p>
          <a:p>
            <a:pPr lvl="1"/>
            <a:r>
              <a:rPr lang="en-CA" dirty="0"/>
              <a:t>https://developer.android.com/sdk/installing/</a:t>
            </a:r>
          </a:p>
          <a:p>
            <a:r>
              <a:rPr lang="en-CA" dirty="0"/>
              <a:t>Make sure your entire project team is using the same version of Android Studio. This is important as it helps avoid issues.</a:t>
            </a:r>
          </a:p>
          <a:p>
            <a:r>
              <a:rPr lang="en-CA" dirty="0"/>
              <a:t>Install a version now and stick with it for the rest of the term.</a:t>
            </a:r>
          </a:p>
        </p:txBody>
      </p:sp>
    </p:spTree>
    <p:extLst>
      <p:ext uri="{BB962C8B-B14F-4D97-AF65-F5344CB8AC3E}">
        <p14:creationId xmlns:p14="http://schemas.microsoft.com/office/powerpoint/2010/main" val="2113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Android?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60" y="1572058"/>
            <a:ext cx="5715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7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Popular versions of Android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673454"/>
          </a:xfrm>
        </p:spPr>
        <p:txBody>
          <a:bodyPr/>
          <a:lstStyle/>
          <a:p>
            <a:r>
              <a:rPr lang="en-CA" dirty="0"/>
              <a:t>https://developer.android.com/about/dashboards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" y="2001916"/>
            <a:ext cx="6634884" cy="45538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676566" y="4645835"/>
            <a:ext cx="7269018" cy="61883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You must write your apps for API level 19 and above.</a:t>
            </a:r>
          </a:p>
        </p:txBody>
      </p:sp>
      <p:pic>
        <p:nvPicPr>
          <p:cNvPr id="1026" name="Picture 2" descr="http://cdn03.androidauthority.net/wp-content/uploads/2017/03/Google-Pixel-Android-Oreo-840x47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045" y="2001916"/>
            <a:ext cx="3809539" cy="214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87133" y="3644428"/>
            <a:ext cx="232095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/>
              <a:t>8.0 Oreo is out</a:t>
            </a:r>
          </a:p>
        </p:txBody>
      </p:sp>
    </p:spTree>
    <p:extLst>
      <p:ext uri="{BB962C8B-B14F-4D97-AF65-F5344CB8AC3E}">
        <p14:creationId xmlns:p14="http://schemas.microsoft.com/office/powerpoint/2010/main" val="19322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257897"/>
          </a:xfrm>
        </p:spPr>
        <p:txBody>
          <a:bodyPr/>
          <a:lstStyle/>
          <a:p>
            <a:r>
              <a:rPr lang="en-CA" dirty="0"/>
              <a:t>Smartphones (and not so smart phones)</a:t>
            </a:r>
          </a:p>
          <a:p>
            <a:r>
              <a:rPr lang="en-CA" dirty="0"/>
              <a:t>Tablets</a:t>
            </a:r>
          </a:p>
          <a:p>
            <a:r>
              <a:rPr lang="en-CA" dirty="0"/>
              <a:t>E-readers</a:t>
            </a:r>
          </a:p>
          <a:p>
            <a:r>
              <a:rPr lang="en-CA" dirty="0"/>
              <a:t>Netbooks</a:t>
            </a:r>
          </a:p>
          <a:p>
            <a:r>
              <a:rPr lang="en-CA" dirty="0"/>
              <a:t>MP4 players</a:t>
            </a:r>
          </a:p>
          <a:p>
            <a:r>
              <a:rPr lang="en-CA" dirty="0"/>
              <a:t>Internet TV</a:t>
            </a:r>
          </a:p>
          <a:p>
            <a:r>
              <a:rPr lang="en-CA" dirty="0"/>
              <a:t>Wearables</a:t>
            </a:r>
          </a:p>
        </p:txBody>
      </p:sp>
    </p:spTree>
    <p:extLst>
      <p:ext uri="{BB962C8B-B14F-4D97-AF65-F5344CB8AC3E}">
        <p14:creationId xmlns:p14="http://schemas.microsoft.com/office/powerpoint/2010/main" val="41140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 Android app on your physical device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4813177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CA" dirty="0"/>
              <a:t>Enable USB debugging on your device</a:t>
            </a:r>
          </a:p>
          <a:p>
            <a:pPr lvl="1"/>
            <a:r>
              <a:rPr lang="en-CA" dirty="0"/>
              <a:t>Settings &gt;&gt; About Phone</a:t>
            </a:r>
          </a:p>
          <a:p>
            <a:pPr lvl="1"/>
            <a:r>
              <a:rPr lang="en-CA" dirty="0"/>
              <a:t>Tap the build number 7 times</a:t>
            </a:r>
          </a:p>
          <a:p>
            <a:pPr lvl="1"/>
            <a:r>
              <a:rPr lang="en-CA" dirty="0"/>
              <a:t>When you return to the previous screen you will see “Developer Options”</a:t>
            </a:r>
          </a:p>
          <a:p>
            <a:pPr lvl="1"/>
            <a:r>
              <a:rPr lang="en-CA" dirty="0"/>
              <a:t>Within “Developer options”, enable USB debugging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Install USB driver on your PC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Plug your device into your PC with a USB cable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/>
              <a:t>Run your app in Android Studio as normal, but target physical device</a:t>
            </a:r>
          </a:p>
        </p:txBody>
      </p:sp>
    </p:spTree>
    <p:extLst>
      <p:ext uri="{BB962C8B-B14F-4D97-AF65-F5344CB8AC3E}">
        <p14:creationId xmlns:p14="http://schemas.microsoft.com/office/powerpoint/2010/main" val="26155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868268"/>
          </a:xfrm>
        </p:spPr>
        <p:txBody>
          <a:bodyPr/>
          <a:lstStyle/>
          <a:p>
            <a:r>
              <a:rPr lang="en-CA" dirty="0"/>
              <a:t>Install Android Studio</a:t>
            </a:r>
          </a:p>
          <a:p>
            <a:r>
              <a:rPr lang="en-CA" dirty="0"/>
              <a:t>Get Hello World running</a:t>
            </a:r>
          </a:p>
          <a:p>
            <a:r>
              <a:rPr lang="en-CA" dirty="0"/>
              <a:t>Play around, learn some stuff, have fun.</a:t>
            </a:r>
          </a:p>
        </p:txBody>
      </p:sp>
    </p:spTree>
    <p:extLst>
      <p:ext uri="{BB962C8B-B14F-4D97-AF65-F5344CB8AC3E}">
        <p14:creationId xmlns:p14="http://schemas.microsoft.com/office/powerpoint/2010/main" val="38348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me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42482"/>
              </p:ext>
            </p:extLst>
          </p:nvPr>
        </p:nvGraphicFramePr>
        <p:xfrm>
          <a:off x="1337510" y="2019601"/>
          <a:ext cx="8319673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1306">
                  <a:extLst>
                    <a:ext uri="{9D8B030D-6E8A-4147-A177-3AD203B41FA5}">
                      <a16:colId xmlns:a16="http://schemas.microsoft.com/office/drawing/2014/main" val="3289110888"/>
                    </a:ext>
                  </a:extLst>
                </a:gridCol>
                <a:gridCol w="5598367">
                  <a:extLst>
                    <a:ext uri="{9D8B030D-6E8A-4147-A177-3AD203B41FA5}">
                      <a16:colId xmlns:a16="http://schemas.microsoft.com/office/drawing/2014/main" val="2177628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3200" dirty="0"/>
                        <a:t>Name: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Medhat Elmasry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33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dirty="0"/>
                        <a:t>Room: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SW2-121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184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dirty="0"/>
                        <a:t>Email: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medhat_elmasry@bcit.ca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67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dirty="0"/>
                        <a:t>Office Phone: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604-412-7540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61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3200" dirty="0"/>
                        <a:t>Office Hours: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3200" dirty="0"/>
                        <a:t>posted on D2L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7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1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this course about?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845844"/>
          </a:xfrm>
        </p:spPr>
        <p:txBody>
          <a:bodyPr/>
          <a:lstStyle/>
          <a:p>
            <a:r>
              <a:rPr lang="en-CA" dirty="0"/>
              <a:t>Android app development on mobile and tablet platforms</a:t>
            </a:r>
          </a:p>
          <a:p>
            <a:r>
              <a:rPr lang="en-CA" dirty="0"/>
              <a:t>You will create a number of small Android apps as assignments. This will be done in pairs of students</a:t>
            </a:r>
          </a:p>
          <a:p>
            <a:r>
              <a:rPr lang="en-CA" dirty="0"/>
              <a:t>You will build, package and publish an Android app as a group assignment</a:t>
            </a:r>
          </a:p>
        </p:txBody>
      </p:sp>
    </p:spTree>
    <p:extLst>
      <p:ext uri="{BB962C8B-B14F-4D97-AF65-F5344CB8AC3E}">
        <p14:creationId xmlns:p14="http://schemas.microsoft.com/office/powerpoint/2010/main" val="237037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41" y="302605"/>
            <a:ext cx="11655840" cy="899665"/>
          </a:xfrm>
        </p:spPr>
        <p:txBody>
          <a:bodyPr/>
          <a:lstStyle/>
          <a:p>
            <a:r>
              <a:rPr lang="en-CA" dirty="0"/>
              <a:t>Expectations of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3551870"/>
          </a:xfrm>
        </p:spPr>
        <p:txBody>
          <a:bodyPr/>
          <a:lstStyle/>
          <a:p>
            <a:r>
              <a:rPr lang="en-CA" dirty="0"/>
              <a:t>You will be on time (lecture &amp; lab)</a:t>
            </a:r>
          </a:p>
          <a:p>
            <a:r>
              <a:rPr lang="en-CA" dirty="0"/>
              <a:t>You will actively participate (lecture, lab, assignment, project)</a:t>
            </a:r>
          </a:p>
          <a:p>
            <a:r>
              <a:rPr lang="en-CA" dirty="0"/>
              <a:t>You will manage your time effectively</a:t>
            </a:r>
          </a:p>
          <a:p>
            <a:r>
              <a:rPr lang="en-CA" dirty="0"/>
              <a:t>You will ask questions</a:t>
            </a:r>
          </a:p>
          <a:p>
            <a:r>
              <a:rPr lang="en-CA" dirty="0"/>
              <a:t>You will help others whenever you can</a:t>
            </a:r>
          </a:p>
        </p:txBody>
      </p:sp>
    </p:spTree>
    <p:extLst>
      <p:ext uri="{BB962C8B-B14F-4D97-AF65-F5344CB8AC3E}">
        <p14:creationId xmlns:p14="http://schemas.microsoft.com/office/powerpoint/2010/main" val="332239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Expectations of 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868268"/>
          </a:xfrm>
        </p:spPr>
        <p:txBody>
          <a:bodyPr/>
          <a:lstStyle/>
          <a:p>
            <a:r>
              <a:rPr lang="en-CA" dirty="0"/>
              <a:t>I will be on time (lecture &amp; lab)</a:t>
            </a:r>
          </a:p>
          <a:p>
            <a:r>
              <a:rPr lang="en-CA" dirty="0"/>
              <a:t>I will be available to answer questions</a:t>
            </a:r>
          </a:p>
          <a:p>
            <a:r>
              <a:rPr lang="en-CA" dirty="0"/>
              <a:t>I will offer guidance &amp; help</a:t>
            </a:r>
          </a:p>
        </p:txBody>
      </p:sp>
    </p:spTree>
    <p:extLst>
      <p:ext uri="{BB962C8B-B14F-4D97-AF65-F5344CB8AC3E}">
        <p14:creationId xmlns:p14="http://schemas.microsoft.com/office/powerpoint/2010/main" val="11062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519203"/>
          </a:xfrm>
        </p:spPr>
        <p:txBody>
          <a:bodyPr/>
          <a:lstStyle/>
          <a:p>
            <a:r>
              <a:rPr lang="en-CA" dirty="0"/>
              <a:t>Optional Books:</a:t>
            </a:r>
          </a:p>
          <a:p>
            <a:pPr lvl="1"/>
            <a:r>
              <a:rPr lang="en-CA" dirty="0" err="1"/>
              <a:t>Murach’s</a:t>
            </a:r>
            <a:r>
              <a:rPr lang="en-CA" dirty="0"/>
              <a:t> </a:t>
            </a:r>
            <a:r>
              <a:rPr lang="en-CA"/>
              <a:t>Android Programing </a:t>
            </a:r>
            <a:r>
              <a:rPr lang="en-CA" dirty="0"/>
              <a:t>(2</a:t>
            </a:r>
            <a:r>
              <a:rPr lang="en-CA" baseline="30000" dirty="0"/>
              <a:t>nd</a:t>
            </a:r>
            <a:r>
              <a:rPr lang="en-CA" dirty="0"/>
              <a:t> Edition)</a:t>
            </a:r>
          </a:p>
          <a:p>
            <a:pPr lvl="1"/>
            <a:r>
              <a:rPr lang="en-CA" dirty="0"/>
              <a:t>Head First Android Development (2</a:t>
            </a:r>
            <a:r>
              <a:rPr lang="en-CA" baseline="30000" dirty="0"/>
              <a:t>nd</a:t>
            </a:r>
            <a:r>
              <a:rPr lang="en-CA" dirty="0"/>
              <a:t> Edition)</a:t>
            </a:r>
          </a:p>
          <a:p>
            <a:r>
              <a:rPr lang="en-CA" dirty="0"/>
              <a:t>Stack Overflow</a:t>
            </a:r>
          </a:p>
          <a:p>
            <a:r>
              <a:rPr lang="en-CA" dirty="0"/>
              <a:t>Good Android Training</a:t>
            </a:r>
          </a:p>
          <a:p>
            <a:pPr lvl="1"/>
            <a:r>
              <a:rPr lang="en-CA" dirty="0"/>
              <a:t>http://developer.android.com/training</a:t>
            </a:r>
          </a:p>
          <a:p>
            <a:r>
              <a:rPr lang="en-CA" dirty="0"/>
              <a:t>Android Discuss</a:t>
            </a:r>
          </a:p>
          <a:p>
            <a:pPr lvl="1"/>
            <a:r>
              <a:rPr lang="en-CA" dirty="0">
                <a:hlinkClick r:id="rId2"/>
              </a:rPr>
              <a:t>https://groups.google.com/d/forum/android-discuss</a:t>
            </a:r>
            <a:endParaRPr lang="en-CA" dirty="0"/>
          </a:p>
          <a:p>
            <a:r>
              <a:rPr lang="en-CA" dirty="0"/>
              <a:t>D2L</a:t>
            </a:r>
          </a:p>
          <a:p>
            <a:r>
              <a:rPr lang="en-CA" dirty="0"/>
              <a:t>Search the internet</a:t>
            </a:r>
          </a:p>
        </p:txBody>
      </p:sp>
    </p:spTree>
    <p:extLst>
      <p:ext uri="{BB962C8B-B14F-4D97-AF65-F5344CB8AC3E}">
        <p14:creationId xmlns:p14="http://schemas.microsoft.com/office/powerpoint/2010/main" val="66485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Weekly Schedule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1270861"/>
          </a:xfrm>
        </p:spPr>
        <p:txBody>
          <a:bodyPr/>
          <a:lstStyle/>
          <a:p>
            <a:r>
              <a:rPr lang="en-CA" dirty="0"/>
              <a:t>Lectures Thursdays &amp; Fridays</a:t>
            </a:r>
          </a:p>
          <a:p>
            <a:r>
              <a:rPr lang="en-CA" dirty="0"/>
              <a:t>2 hours lab</a:t>
            </a:r>
          </a:p>
        </p:txBody>
      </p:sp>
    </p:spTree>
    <p:extLst>
      <p:ext uri="{BB962C8B-B14F-4D97-AF65-F5344CB8AC3E}">
        <p14:creationId xmlns:p14="http://schemas.microsoft.com/office/powerpoint/2010/main" val="10285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02771"/>
              </p:ext>
            </p:extLst>
          </p:nvPr>
        </p:nvGraphicFramePr>
        <p:xfrm>
          <a:off x="1309577" y="1711690"/>
          <a:ext cx="9575165" cy="2781300"/>
        </p:xfrm>
        <a:graphic>
          <a:graphicData uri="http://schemas.openxmlformats.org/drawingml/2006/table">
            <a:tbl>
              <a:tblPr/>
              <a:tblGrid>
                <a:gridCol w="3443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7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Lab Work</a:t>
                      </a: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Assignments</a:t>
                      </a: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 Project</a:t>
                      </a: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CA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Mid-term exam</a:t>
                      </a:r>
                      <a:endParaRPr kumimoji="0" lang="en-CA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CA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Final Exam</a:t>
                      </a:r>
                      <a:endParaRPr kumimoji="0" lang="en-CA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C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1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Labs (20%)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845844"/>
          </a:xfrm>
        </p:spPr>
        <p:txBody>
          <a:bodyPr/>
          <a:lstStyle/>
          <a:p>
            <a:r>
              <a:rPr lang="en-CA" dirty="0"/>
              <a:t>Labs will be small programming challenges. I will try to relate them to the homework.</a:t>
            </a:r>
          </a:p>
          <a:p>
            <a:r>
              <a:rPr lang="en-CA" dirty="0"/>
              <a:t>If you practice out of class for an hour after each lecture, it will go a long way to helping you in lab.</a:t>
            </a:r>
          </a:p>
          <a:p>
            <a:r>
              <a:rPr lang="en-CA" dirty="0"/>
              <a:t>Labs are 0 or 1. It either works or it does not.</a:t>
            </a:r>
          </a:p>
        </p:txBody>
      </p:sp>
    </p:spTree>
    <p:extLst>
      <p:ext uri="{BB962C8B-B14F-4D97-AF65-F5344CB8AC3E}">
        <p14:creationId xmlns:p14="http://schemas.microsoft.com/office/powerpoint/2010/main" val="20916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1_Build 2017_LIGHT GRAY TEMPLATE">
  <a:themeElements>
    <a:clrScheme name="Build 2017 Colors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CF2"/>
      </a:accent2>
      <a:accent3>
        <a:srgbClr val="505050"/>
      </a:accent3>
      <a:accent4>
        <a:srgbClr val="002050"/>
      </a:accent4>
      <a:accent5>
        <a:srgbClr val="FFB900"/>
      </a:accent5>
      <a:accent6>
        <a:srgbClr val="D2D2D2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2017yvr.pptx" id="{62D242C0-828E-4C2E-8A70-A79AD53F94EF}" vid="{D2BACAA8-A14E-4BEB-BD60-418C9FE5FF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COMP3717_template</Template>
  <TotalTime>110</TotalTime>
  <Words>646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Consolas</vt:lpstr>
      <vt:lpstr>Segoe UI</vt:lpstr>
      <vt:lpstr>Segoe UI Light</vt:lpstr>
      <vt:lpstr>Segoe UI Semilight</vt:lpstr>
      <vt:lpstr>Wingdings</vt:lpstr>
      <vt:lpstr>5-50111_Build 2017_LIGHT GRAY TEMPLATE</vt:lpstr>
      <vt:lpstr>COMP3717</vt:lpstr>
      <vt:lpstr>About me</vt:lpstr>
      <vt:lpstr>What is this course about? </vt:lpstr>
      <vt:lpstr>Expectations of you</vt:lpstr>
      <vt:lpstr>Expectations of me</vt:lpstr>
      <vt:lpstr>Resources</vt:lpstr>
      <vt:lpstr>Weekly Schedule</vt:lpstr>
      <vt:lpstr>Evaluation</vt:lpstr>
      <vt:lpstr>Labs (20%)</vt:lpstr>
      <vt:lpstr>Assignments (20%)</vt:lpstr>
      <vt:lpstr>Group project (20%)</vt:lpstr>
      <vt:lpstr>Exams (40%)</vt:lpstr>
      <vt:lpstr>Scrum</vt:lpstr>
      <vt:lpstr>Tools</vt:lpstr>
      <vt:lpstr>What is Android?</vt:lpstr>
      <vt:lpstr>Popular versions of Android</vt:lpstr>
      <vt:lpstr>Devices</vt:lpstr>
      <vt:lpstr>Run Android app on your physical device</vt:lpstr>
      <vt:lpstr>Homework</vt:lpstr>
    </vt:vector>
  </TitlesOfParts>
  <Company>BCIT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</dc:title>
  <dc:creator>Medhat Elmasry</dc:creator>
  <cp:lastModifiedBy>Medhat Elmasry</cp:lastModifiedBy>
  <cp:revision>27</cp:revision>
  <dcterms:created xsi:type="dcterms:W3CDTF">2017-08-19T15:28:22Z</dcterms:created>
  <dcterms:modified xsi:type="dcterms:W3CDTF">2017-09-07T18:03:20Z</dcterms:modified>
</cp:coreProperties>
</file>