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6"/>
  </p:sldMasterIdLst>
  <p:notesMasterIdLst>
    <p:notesMasterId r:id="rId11"/>
  </p:notesMasterIdLst>
  <p:sldIdLst>
    <p:sldId id="259" r:id="rId7"/>
    <p:sldId id="312" r:id="rId8"/>
    <p:sldId id="311" r:id="rId9"/>
    <p:sldId id="32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99FF99"/>
    <a:srgbClr val="FFFFFF"/>
    <a:srgbClr val="000099"/>
    <a:srgbClr val="0033CC"/>
    <a:srgbClr val="0099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4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73918AD-8E1C-4EE1-BD0E-57F6A7056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9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18AD-8E1C-4EE1-BD0E-57F6A70568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" y="1"/>
            <a:ext cx="9152524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236" y="4863468"/>
            <a:ext cx="9142764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5699868" y="4863468"/>
            <a:ext cx="3444132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956" y="5000692"/>
            <a:ext cx="2813213" cy="1312647"/>
          </a:xfrm>
          <a:prstGeom prst="rect">
            <a:avLst/>
          </a:prstGeom>
          <a:noFill/>
        </p:spPr>
        <p:txBody>
          <a:bodyPr wrap="square" lIns="67232" tIns="33616" rIns="67232" bIns="33616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971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57651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773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80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47879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2" y="0"/>
            <a:ext cx="5143238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2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12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7322"/>
            <a:ext cx="8740142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1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96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787092"/>
          </a:xfrm>
        </p:spPr>
        <p:txBody>
          <a:bodyPr>
            <a:spAutoFit/>
          </a:bodyPr>
          <a:lstStyle>
            <a:lvl1pPr>
              <a:defRPr sz="294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9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84187"/>
            <a:ext cx="6723139" cy="1793090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3878574"/>
            <a:ext cx="5378503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5699868" y="4985515"/>
            <a:ext cx="3444132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73" indent="0">
              <a:buNone/>
              <a:defRPr/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1187645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764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15" indent="0">
              <a:buFont typeface="Wingdings" panose="05000000000000000000" pitchFamily="2" charset="2"/>
              <a:buNone/>
              <a:defRPr sz="1765" b="0"/>
            </a:lvl2pPr>
            <a:lvl3pPr marL="331476" indent="0">
              <a:buFont typeface="Wingdings" panose="05000000000000000000" pitchFamily="2" charset="2"/>
              <a:buNone/>
              <a:tabLst/>
              <a:defRPr sz="1618" b="0"/>
            </a:lvl3pPr>
            <a:lvl4pPr marL="479706" indent="0">
              <a:buFont typeface="Wingdings" panose="05000000000000000000" pitchFamily="2" charset="2"/>
              <a:buNone/>
              <a:defRPr sz="1618" b="0"/>
            </a:lvl4pPr>
            <a:lvl5pPr marL="627938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7644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15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47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06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38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63" marR="0" lvl="0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163" marR="0" lvl="1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163" marR="0" lvl="2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163" marR="0" lvl="3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163" marR="0" lvl="4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7644"/>
            <a:ext cx="4033911" cy="1610697"/>
          </a:xfrm>
        </p:spPr>
        <p:txBody>
          <a:bodyPr wrap="square">
            <a:spAutoFit/>
          </a:bodyPr>
          <a:lstStyle>
            <a:lvl1pPr marL="170407" indent="-170407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69" indent="-126054">
              <a:buFont typeface="Wingdings" panose="05000000000000000000" pitchFamily="2" charset="2"/>
              <a:buChar char=""/>
              <a:defRPr sz="1765" b="0"/>
            </a:lvl2pPr>
            <a:lvl3pPr marL="470370" indent="-138893">
              <a:buFont typeface="Wingdings" panose="05000000000000000000" pitchFamily="2" charset="2"/>
              <a:buChar char=""/>
              <a:tabLst/>
              <a:defRPr sz="1618" b="0"/>
            </a:lvl3pPr>
            <a:lvl4pPr marL="609263" indent="-129557">
              <a:buFont typeface="Wingdings" panose="05000000000000000000" pitchFamily="2" charset="2"/>
              <a:buChar char=""/>
              <a:defRPr sz="1618" b="0"/>
            </a:lvl4pPr>
            <a:lvl5pPr marL="752825" indent="-124888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7644"/>
            <a:ext cx="4033911" cy="186858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24" indent="-252109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585" indent="-252109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15" indent="-252109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046" indent="-252109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07" marR="0" lvl="0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07" marR="0" lvl="1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07" marR="0" lvl="2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07" marR="0" lvl="3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07" marR="0" lvl="4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8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7"/>
            <a:ext cx="7395506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135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8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9167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1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32982" y="3116543"/>
            <a:ext cx="6858623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</p:sldLayoutIdLst>
  <p:transition>
    <p:fade/>
  </p:transition>
  <p:hf sldNum="0" hdr="0" ftr="0" dt="0"/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73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45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1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290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362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Grp="1" noChangeArrowheads="1"/>
          </p:cNvSpPr>
          <p:nvPr>
            <p:ph type="title"/>
          </p:nvPr>
        </p:nvSpPr>
        <p:spPr>
          <a:xfrm>
            <a:off x="779463" y="1533829"/>
            <a:ext cx="7678737" cy="914096"/>
          </a:xfrm>
        </p:spPr>
        <p:txBody>
          <a:bodyPr/>
          <a:lstStyle/>
          <a:p>
            <a:pPr eaLnBrk="1" hangingPunct="1"/>
            <a:r>
              <a:rPr lang="en-US" dirty="0"/>
              <a:t>COMP3717 Review </a:t>
            </a:r>
            <a:endParaRPr lang="en-CA" sz="3200" dirty="0"/>
          </a:p>
        </p:txBody>
      </p:sp>
      <p:sp>
        <p:nvSpPr>
          <p:cNvPr id="3077" name="Rectangle 11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/>
              <a:t>Medhat Elmasry</a:t>
            </a:r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Mid term Exam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1977" y="1187645"/>
            <a:ext cx="8741309" cy="3077124"/>
          </a:xfrm>
        </p:spPr>
        <p:txBody>
          <a:bodyPr/>
          <a:lstStyle/>
          <a:p>
            <a:pPr eaLnBrk="1" hangingPunct="1"/>
            <a:r>
              <a:rPr lang="en-US" dirty="0"/>
              <a:t>Covers weeks 1 to 6 (no SQLite)</a:t>
            </a:r>
          </a:p>
          <a:p>
            <a:pPr eaLnBrk="1" hangingPunct="1"/>
            <a:r>
              <a:rPr lang="en-US" dirty="0"/>
              <a:t>Exam questions come from lectures, assignments and lab exercises</a:t>
            </a:r>
          </a:p>
          <a:p>
            <a:pPr eaLnBrk="1" hangingPunct="1"/>
            <a:r>
              <a:rPr lang="en-US" dirty="0"/>
              <a:t>Fri, Oct. 27, 2017 from 3:00 PM to 4:00 PM in the SW5-1840</a:t>
            </a:r>
          </a:p>
          <a:p>
            <a:pPr eaLnBrk="1" hangingPunct="1"/>
            <a:r>
              <a:rPr lang="en-US" dirty="0"/>
              <a:t>Exam Duration: 1 hour 	</a:t>
            </a:r>
          </a:p>
          <a:p>
            <a:pPr eaLnBrk="1" hangingPunct="1"/>
            <a:r>
              <a:rPr lang="en-US" dirty="0"/>
              <a:t>75 multiple choice questions worth one mark apiece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Scan sheets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sz="quarter" idx="10"/>
          </p:nvPr>
        </p:nvSpPr>
        <p:spPr>
          <a:xfrm>
            <a:off x="4155248" y="1521619"/>
            <a:ext cx="472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Bring a pencil with you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Scan sheets must be filled out by pencil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Make sure you correctly fill in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Last-name &lt;space&gt; first-name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Set at the end of the name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 Version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Student number </a:t>
            </a:r>
            <a:r>
              <a:rPr lang="en-US" sz="2000" dirty="0">
                <a:latin typeface="Times New Roman" pitchFamily="18" charset="0"/>
              </a:rPr>
              <a:t>–</a:t>
            </a:r>
            <a:r>
              <a:rPr lang="en-US" sz="2000" dirty="0"/>
              <a:t> replace A with 0 (zero)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NOTE: Each mistake in filling out scan sheet will result in a deduction of 1 mark.</a:t>
            </a:r>
          </a:p>
        </p:txBody>
      </p:sp>
      <p:pic>
        <p:nvPicPr>
          <p:cNvPr id="5125" name="Picture 5" descr="scan_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948113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201931" y="1187644"/>
            <a:ext cx="4033911" cy="3124510"/>
          </a:xfrm>
        </p:spPr>
        <p:txBody>
          <a:bodyPr/>
          <a:lstStyle/>
          <a:p>
            <a:r>
              <a:rPr lang="en-US" dirty="0"/>
              <a:t>Week 01</a:t>
            </a:r>
          </a:p>
          <a:p>
            <a:pPr lvl="1"/>
            <a:r>
              <a:rPr lang="en-US" dirty="0"/>
              <a:t>Android activities</a:t>
            </a:r>
          </a:p>
          <a:p>
            <a:r>
              <a:rPr lang="en-US" dirty="0"/>
              <a:t>Week 02</a:t>
            </a:r>
          </a:p>
          <a:p>
            <a:pPr lvl="1"/>
            <a:r>
              <a:rPr lang="en-US" dirty="0"/>
              <a:t>Intents</a:t>
            </a:r>
          </a:p>
          <a:p>
            <a:pPr lvl="1"/>
            <a:r>
              <a:rPr lang="en-US" dirty="0"/>
              <a:t>Constraint Layout</a:t>
            </a:r>
          </a:p>
          <a:p>
            <a:pPr lvl="1"/>
            <a:r>
              <a:rPr lang="en-US" dirty="0"/>
              <a:t>Spinner</a:t>
            </a:r>
          </a:p>
          <a:p>
            <a:r>
              <a:rPr lang="en-US" dirty="0"/>
              <a:t>Week 03</a:t>
            </a:r>
          </a:p>
          <a:p>
            <a:pPr lvl="1"/>
            <a:r>
              <a:rPr lang="en-US" dirty="0"/>
              <a:t>Activity lifecycle</a:t>
            </a:r>
          </a:p>
          <a:p>
            <a:pPr lvl="1"/>
            <a:r>
              <a:rPr lang="en-US" dirty="0"/>
              <a:t>Layouts &amp; Widgets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2198E6-9C8D-437A-B81A-6351FF90BA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161" y="1187644"/>
            <a:ext cx="4033911" cy="3844194"/>
          </a:xfrm>
        </p:spPr>
        <p:txBody>
          <a:bodyPr/>
          <a:lstStyle/>
          <a:p>
            <a:r>
              <a:rPr lang="en-US" dirty="0"/>
              <a:t>Week 04</a:t>
            </a:r>
          </a:p>
          <a:p>
            <a:pPr lvl="1"/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/>
              <a:t>Themes</a:t>
            </a:r>
          </a:p>
          <a:p>
            <a:r>
              <a:rPr lang="en-US"/>
              <a:t>Events </a:t>
            </a:r>
            <a:r>
              <a:rPr lang="en-US" dirty="0"/>
              <a:t>Week 05</a:t>
            </a:r>
          </a:p>
          <a:p>
            <a:pPr lvl="1"/>
            <a:r>
              <a:rPr lang="en-US" dirty="0"/>
              <a:t>Fragments</a:t>
            </a:r>
          </a:p>
          <a:p>
            <a:pPr lvl="1"/>
            <a:r>
              <a:rPr lang="en-US" dirty="0"/>
              <a:t>JSON objects</a:t>
            </a:r>
          </a:p>
          <a:p>
            <a:r>
              <a:rPr lang="en-US" dirty="0"/>
              <a:t>Week 06</a:t>
            </a:r>
          </a:p>
          <a:p>
            <a:pPr lvl="1"/>
            <a:r>
              <a:rPr lang="en-US" dirty="0"/>
              <a:t>App bar</a:t>
            </a:r>
          </a:p>
          <a:p>
            <a:pPr lvl="1"/>
            <a:r>
              <a:rPr lang="en-US" dirty="0"/>
              <a:t>Menu</a:t>
            </a:r>
          </a:p>
          <a:p>
            <a:pPr lvl="1"/>
            <a:r>
              <a:rPr lang="en-US" dirty="0"/>
              <a:t>Toolbar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6208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05f4a5d-d16b-44c8-8293-b90880d90e50">K2RP32A6R2C4-170-120</_dlc_DocId>
    <_dlc_DocIdUrl xmlns="c05f4a5d-d16b-44c8-8293-b90880d90e50">
      <Url>https://share.cas.bcit.ca/instructors/medhat/1536/1204/_layouts/DocIdRedir.aspx?ID=K2RP32A6R2C4-170-120</Url>
      <Description>K2RP32A6R2C4-170-120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EF955BE7F9347B345A67693DBC1C2" ma:contentTypeVersion="0" ma:contentTypeDescription="Create a new document." ma:contentTypeScope="" ma:versionID="168b11e8a65b6a2e86dd3c9b22c07d4e">
  <xsd:schema xmlns:xsd="http://www.w3.org/2001/XMLSchema" xmlns:xs="http://www.w3.org/2001/XMLSchema" xmlns:p="http://schemas.microsoft.com/office/2006/metadata/properties" xmlns:ns2="c05f4a5d-d16b-44c8-8293-b90880d90e50" targetNamespace="http://schemas.microsoft.com/office/2006/metadata/properties" ma:root="true" ma:fieldsID="1ce2d374ff67cd642228679a79cc4210" ns2:_="">
    <xsd:import namespace="c05f4a5d-d16b-44c8-8293-b90880d90e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f4a5d-d16b-44c8-8293-b90880d90e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3E9432-28C2-46D6-9FD4-F4F012914361}">
  <ds:schemaRefs>
    <ds:schemaRef ds:uri="http://schemas.microsoft.com/office/2006/metadata/properties"/>
    <ds:schemaRef ds:uri="http://schemas.microsoft.com/office/infopath/2007/PartnerControls"/>
    <ds:schemaRef ds:uri="c05f4a5d-d16b-44c8-8293-b90880d90e50"/>
  </ds:schemaRefs>
</ds:datastoreItem>
</file>

<file path=customXml/itemProps2.xml><?xml version="1.0" encoding="utf-8"?>
<ds:datastoreItem xmlns:ds="http://schemas.openxmlformats.org/officeDocument/2006/customXml" ds:itemID="{CB359485-6477-47B4-8C9F-F509579B2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5f4a5d-d16b-44c8-8293-b90880d90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7AA5F-0882-4E47-90FB-665A34DBCBB2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D1AD6D3-FDA4-4766-8EAA-78EE3B53A478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345F3E6-7D00-4CF0-925E-58EF888B8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3599</TotalTime>
  <Words>151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Segoe UI Semilight</vt:lpstr>
      <vt:lpstr>Times New Roman</vt:lpstr>
      <vt:lpstr>Wingdings</vt:lpstr>
      <vt:lpstr>5-50111_Build 2017_LIGHT GRAY TEMPLATE</vt:lpstr>
      <vt:lpstr>COMP3717 Review </vt:lpstr>
      <vt:lpstr>Mid term Exam</vt:lpstr>
      <vt:lpstr>Scan sheets</vt:lpstr>
      <vt:lpstr>Topics Covered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Lecture:- Review</dc:title>
  <dc:subject>COMP 1536 &amp; ACIT 1620</dc:subject>
  <dc:creator>Medhat Elmasry</dc:creator>
  <cp:lastModifiedBy>Medhat Elmasry</cp:lastModifiedBy>
  <cp:revision>656</cp:revision>
  <cp:lastPrinted>1601-01-01T00:00:00Z</cp:lastPrinted>
  <dcterms:created xsi:type="dcterms:W3CDTF">2001-04-12T09:11:56Z</dcterms:created>
  <dcterms:modified xsi:type="dcterms:W3CDTF">2017-10-20T18:15:25Z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>Lecture:- Review</vt:lpwstr>
  </property>
  <property fmtid="{D5CDD505-2E9C-101B-9397-08002B2CF9AE}" pid="3" name="ContentType">
    <vt:lpwstr>Document</vt:lpwstr>
  </property>
  <property fmtid="{D5CDD505-2E9C-101B-9397-08002B2CF9AE}" pid="4" name="_dlc_DocId">
    <vt:lpwstr>K2RP32A6R2C4-51-80</vt:lpwstr>
  </property>
  <property fmtid="{D5CDD505-2E9C-101B-9397-08002B2CF9AE}" pid="5" name="_dlc_DocIdItemGuid">
    <vt:lpwstr>9037affb-fd3c-472c-8a14-4458f3dec0cc</vt:lpwstr>
  </property>
  <property fmtid="{D5CDD505-2E9C-101B-9397-08002B2CF9AE}" pid="6" name="_dlc_DocIdUrl">
    <vt:lpwstr>https://share.cas.bcit.ca/instructors/medhat/1536/1104/_layouts/DocIdRedir.aspx?ID=K2RP32A6R2C4-51-80, K2RP32A6R2C4-51-80</vt:lpwstr>
  </property>
  <property fmtid="{D5CDD505-2E9C-101B-9397-08002B2CF9AE}" pid="7" name="ContentTypeId">
    <vt:lpwstr>0x0101007FFEF955BE7F9347B345A67693DBC1C2</vt:lpwstr>
  </property>
</Properties>
</file>