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67" r:id="rId6"/>
    <p:sldId id="259" r:id="rId7"/>
    <p:sldId id="260" r:id="rId8"/>
    <p:sldId id="264" r:id="rId9"/>
    <p:sldId id="261" r:id="rId10"/>
    <p:sldId id="262" r:id="rId11"/>
    <p:sldId id="263" r:id="rId12"/>
    <p:sldId id="265" r:id="rId13"/>
    <p:sldId id="268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cit.ca/files/lifeatbcit/pdf/student-services-wayfinding-guide-2017.pdf" TargetMode="External"/><Relationship Id="rId2" Type="http://schemas.openxmlformats.org/officeDocument/2006/relationships/hyperlink" Target="https://www.bcit.ca/welcom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07F0-6BB2-48BE-8F40-76D17633D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SLO Wayfinding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167E8-F877-4E4F-A796-A2B26E555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6441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music, white&#10;&#10;Description generated with high confidence">
            <a:extLst>
              <a:ext uri="{FF2B5EF4-FFF2-40B4-BE49-F238E27FC236}">
                <a16:creationId xmlns:a16="http://schemas.microsoft.com/office/drawing/2014/main" id="{BED40652-2041-40A8-BD19-21743226681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9E3962-D4A6-4AE1-88E9-74BCE5EB88F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C6C9A81-EBD8-4A7D-BE1B-7520E2A46F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C71F41-5AA1-428C-A1E3-0BD5A769116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AA17048-7FB7-46CB-B99B-8D9D66ECA5B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CFBC036-F1E2-42B1-B205-11560583B5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B47BCA-B24F-4919-82BF-938D3C370E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77B1C9EE-1ECD-4ACE-9F0F-F1652FAD8B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428CDEBC-A653-4671-8999-726FD0F512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Content Placeholder 3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ECB21DB1-C2E5-4A5D-AE41-A5728AE8E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854" y="1773161"/>
            <a:ext cx="5450557" cy="3311213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A7687E-8129-4C2A-92B2-BAE45205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First Wireframe (Mobile)</a:t>
            </a:r>
          </a:p>
        </p:txBody>
      </p:sp>
    </p:spTree>
    <p:extLst>
      <p:ext uri="{BB962C8B-B14F-4D97-AF65-F5344CB8AC3E}">
        <p14:creationId xmlns:p14="http://schemas.microsoft.com/office/powerpoint/2010/main" val="1963203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music, white&#10;&#10;Description generated with high confidence">
            <a:extLst>
              <a:ext uri="{FF2B5EF4-FFF2-40B4-BE49-F238E27FC236}">
                <a16:creationId xmlns:a16="http://schemas.microsoft.com/office/drawing/2014/main" id="{BED40652-2041-40A8-BD19-21743226681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9E3962-D4A6-4AE1-88E9-74BCE5EB88F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C6C9A81-EBD8-4A7D-BE1B-7520E2A46F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C71F41-5AA1-428C-A1E3-0BD5A769116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AA17048-7FB7-46CB-B99B-8D9D66ECA5B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CFBC036-F1E2-42B1-B205-11560583B5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B47BCA-B24F-4919-82BF-938D3C370E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77B1C9EE-1ECD-4ACE-9F0F-F1652FAD8B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428CDEBC-A653-4671-8999-726FD0F512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Content Placeholder 3" descr="A close up of a map&#10;&#10;Description generated with high confidence">
            <a:extLst>
              <a:ext uri="{FF2B5EF4-FFF2-40B4-BE49-F238E27FC236}">
                <a16:creationId xmlns:a16="http://schemas.microsoft.com/office/drawing/2014/main" id="{B1FB9A2D-0A94-4EE9-8A7B-9198A4389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984366" y="647698"/>
            <a:ext cx="4769533" cy="5562139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05D42D-AE9D-43DD-AD55-9D20D6505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First Wireframe (Desktop)</a:t>
            </a:r>
          </a:p>
        </p:txBody>
      </p:sp>
    </p:spTree>
    <p:extLst>
      <p:ext uri="{BB962C8B-B14F-4D97-AF65-F5344CB8AC3E}">
        <p14:creationId xmlns:p14="http://schemas.microsoft.com/office/powerpoint/2010/main" val="1949411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3112-82D9-43FA-9F21-6EBD24E2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429E5-5BDD-45A6-9AEE-7DCB44B43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React.js</a:t>
            </a:r>
          </a:p>
          <a:p>
            <a:r>
              <a:rPr lang="en-CA" dirty="0"/>
              <a:t>Firebase</a:t>
            </a:r>
          </a:p>
          <a:p>
            <a:pPr lvl="1"/>
            <a:r>
              <a:rPr lang="en-CA" dirty="0"/>
              <a:t>Database</a:t>
            </a:r>
          </a:p>
          <a:p>
            <a:pPr lvl="1"/>
            <a:r>
              <a:rPr lang="en-CA" dirty="0"/>
              <a:t>Storage</a:t>
            </a:r>
          </a:p>
          <a:p>
            <a:pPr lvl="1"/>
            <a:r>
              <a:rPr lang="en-CA" dirty="0"/>
              <a:t>Deploy</a:t>
            </a:r>
          </a:p>
          <a:p>
            <a:r>
              <a:rPr lang="en-CA" dirty="0"/>
              <a:t>Proto.io</a:t>
            </a:r>
          </a:p>
          <a:p>
            <a:r>
              <a:rPr lang="en-CA" dirty="0"/>
              <a:t>Bootstrap</a:t>
            </a:r>
          </a:p>
          <a:p>
            <a:r>
              <a:rPr lang="en-CA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031421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5522-2B30-428A-893F-3083E46A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B2FA0-13EB-4A8E-AFCE-56D7CF51C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Idea of functionality</a:t>
            </a:r>
          </a:p>
          <a:p>
            <a:r>
              <a:rPr lang="en-CA" dirty="0"/>
              <a:t>UI/UX design</a:t>
            </a:r>
          </a:p>
          <a:p>
            <a:r>
              <a:rPr lang="en-CA" dirty="0"/>
              <a:t>Responsiveness on mobile and desktop</a:t>
            </a:r>
          </a:p>
          <a:p>
            <a:r>
              <a:rPr lang="en-CA" dirty="0"/>
              <a:t>Easy method to update services in future</a:t>
            </a:r>
          </a:p>
          <a:p>
            <a:r>
              <a:rPr lang="en-CA" dirty="0"/>
              <a:t>Instruction manual of how to update services</a:t>
            </a:r>
          </a:p>
        </p:txBody>
      </p:sp>
    </p:spTree>
    <p:extLst>
      <p:ext uri="{BB962C8B-B14F-4D97-AF65-F5344CB8AC3E}">
        <p14:creationId xmlns:p14="http://schemas.microsoft.com/office/powerpoint/2010/main" val="409088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0A1D-50FA-4F06-89E4-24787432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8CE94-7D27-488F-89B5-B830F5EC5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853248"/>
            <a:ext cx="8946541" cy="4664783"/>
          </a:xfrm>
        </p:spPr>
        <p:txBody>
          <a:bodyPr/>
          <a:lstStyle/>
          <a:p>
            <a:pPr marL="0" indent="0">
              <a:buNone/>
            </a:pPr>
            <a:endParaRPr lang="en-CA" dirty="0"/>
          </a:p>
          <a:p>
            <a:r>
              <a:rPr lang="en-CA" dirty="0"/>
              <a:t>Need to come up with the ideas</a:t>
            </a:r>
          </a:p>
          <a:p>
            <a:r>
              <a:rPr lang="en-CA" dirty="0"/>
              <a:t>Doesn’t have experiences in UI/UX, Graphic design</a:t>
            </a:r>
          </a:p>
          <a:p>
            <a:r>
              <a:rPr lang="en-CA" dirty="0"/>
              <a:t>Unfamiliar with technology used</a:t>
            </a:r>
          </a:p>
          <a:p>
            <a:r>
              <a:rPr lang="en-CA" dirty="0"/>
              <a:t>Database</a:t>
            </a:r>
          </a:p>
          <a:p>
            <a:pPr lvl="1"/>
            <a:r>
              <a:rPr lang="en-CA" dirty="0"/>
              <a:t>Need a database to store the video</a:t>
            </a:r>
          </a:p>
          <a:p>
            <a:pPr lvl="1"/>
            <a:r>
              <a:rPr lang="en-CA" dirty="0"/>
              <a:t>No video -&gt; no using database</a:t>
            </a:r>
          </a:p>
          <a:p>
            <a:pPr lvl="1"/>
            <a:r>
              <a:rPr lang="en-CA" dirty="0"/>
              <a:t>Easy to update -&gt; Use database</a:t>
            </a:r>
          </a:p>
        </p:txBody>
      </p:sp>
    </p:spTree>
    <p:extLst>
      <p:ext uri="{BB962C8B-B14F-4D97-AF65-F5344CB8AC3E}">
        <p14:creationId xmlns:p14="http://schemas.microsoft.com/office/powerpoint/2010/main" val="2918738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8E19E-024F-4E5F-8FAA-9143C9CC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we OVER COME those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CDC47-71EE-4762-A093-C4C11EE62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Look at other colleges and see what kind functionality they using</a:t>
            </a:r>
          </a:p>
          <a:p>
            <a:r>
              <a:rPr lang="en-CA" dirty="0"/>
              <a:t>Check some well made website for UI/UX design</a:t>
            </a:r>
          </a:p>
          <a:p>
            <a:r>
              <a:rPr lang="en-CA" dirty="0"/>
              <a:t>Make the whole project very flexible in order to make change easily </a:t>
            </a:r>
          </a:p>
          <a:p>
            <a:r>
              <a:rPr lang="en-CA" dirty="0"/>
              <a:t>Learn technologies with example, build small things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005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CAB58-2B29-4038-951A-A1ED50D93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3E51-123E-4CAA-9FAF-3B7A90AA3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94338"/>
            <a:ext cx="8946541" cy="5158154"/>
          </a:xfrm>
        </p:spPr>
        <p:txBody>
          <a:bodyPr>
            <a:normAutofit/>
          </a:bodyPr>
          <a:lstStyle/>
          <a:p>
            <a:r>
              <a:rPr lang="en-CA" dirty="0"/>
              <a:t>Castiel Li</a:t>
            </a:r>
          </a:p>
          <a:p>
            <a:pPr lvl="1"/>
            <a:r>
              <a:rPr lang="en-CA" dirty="0"/>
              <a:t>Project Manager</a:t>
            </a:r>
          </a:p>
          <a:p>
            <a:pPr lvl="1"/>
            <a:r>
              <a:rPr lang="en-CA" dirty="0"/>
              <a:t>Database Admin</a:t>
            </a:r>
          </a:p>
          <a:p>
            <a:r>
              <a:rPr lang="en-CA" dirty="0"/>
              <a:t>Nate Chiang</a:t>
            </a:r>
          </a:p>
          <a:p>
            <a:pPr lvl="1"/>
            <a:r>
              <a:rPr lang="en-CA" dirty="0"/>
              <a:t>Graphic Design</a:t>
            </a:r>
          </a:p>
          <a:p>
            <a:pPr lvl="1"/>
            <a:r>
              <a:rPr lang="en-CA" dirty="0"/>
              <a:t>Front-end Dev</a:t>
            </a:r>
          </a:p>
          <a:p>
            <a:r>
              <a:rPr lang="en-CA" dirty="0"/>
              <a:t>Quincy Lam</a:t>
            </a:r>
          </a:p>
          <a:p>
            <a:pPr lvl="1"/>
            <a:r>
              <a:rPr lang="en-CA" dirty="0"/>
              <a:t>Full-stack Dev</a:t>
            </a:r>
          </a:p>
          <a:p>
            <a:pPr lvl="1"/>
            <a:r>
              <a:rPr lang="en-CA" dirty="0"/>
              <a:t>QA Testing</a:t>
            </a:r>
          </a:p>
          <a:p>
            <a:r>
              <a:rPr lang="en-CA" dirty="0"/>
              <a:t>Ron Tran</a:t>
            </a:r>
          </a:p>
          <a:p>
            <a:pPr lvl="1"/>
            <a:r>
              <a:rPr lang="en-CA" dirty="0"/>
              <a:t>Full-stack Dev</a:t>
            </a:r>
          </a:p>
          <a:p>
            <a:pPr lvl="1"/>
            <a:r>
              <a:rPr lang="en-CA" dirty="0"/>
              <a:t>QA Testing</a:t>
            </a:r>
          </a:p>
        </p:txBody>
      </p:sp>
    </p:spTree>
    <p:extLst>
      <p:ext uri="{BB962C8B-B14F-4D97-AF65-F5344CB8AC3E}">
        <p14:creationId xmlns:p14="http://schemas.microsoft.com/office/powerpoint/2010/main" val="228558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F360F-0576-4A51-A017-474A1122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D07E-54E2-4ECF-B28E-1FC1CE6D1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Student Life Office at BCIT</a:t>
            </a:r>
          </a:p>
          <a:p>
            <a:pPr lvl="1"/>
            <a:r>
              <a:rPr lang="en-US" dirty="0"/>
              <a:t>The Student Life Office is working to enhance the student experience at BCIT by welcoming and connecting students to the range of services and supports available</a:t>
            </a:r>
          </a:p>
          <a:p>
            <a:pPr lvl="1"/>
            <a:r>
              <a:rPr lang="en-US" dirty="0"/>
              <a:t>Hosts events like Kick Start and Program Orientation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547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3DE5-EFC2-4F4E-B9FE-FD455DFB9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B0565-1323-415E-BF8C-6FE5266B1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web application</a:t>
            </a:r>
          </a:p>
          <a:p>
            <a:r>
              <a:rPr lang="en-CA" dirty="0"/>
              <a:t>Presents all BCIT Student Services</a:t>
            </a:r>
          </a:p>
          <a:p>
            <a:r>
              <a:rPr lang="en-CA" dirty="0"/>
              <a:t>Easy and quick to access</a:t>
            </a:r>
          </a:p>
          <a:p>
            <a:r>
              <a:rPr lang="en-CA" dirty="0"/>
              <a:t>Cover all types of students (Full-time, Part-time, online)</a:t>
            </a:r>
          </a:p>
          <a:p>
            <a:r>
              <a:rPr lang="en-CA" dirty="0"/>
              <a:t>Cover all the campus</a:t>
            </a:r>
          </a:p>
          <a:p>
            <a:r>
              <a:rPr lang="en-CA" dirty="0"/>
              <a:t>Responsive UI</a:t>
            </a:r>
          </a:p>
        </p:txBody>
      </p:sp>
    </p:spTree>
    <p:extLst>
      <p:ext uri="{BB962C8B-B14F-4D97-AF65-F5344CB8AC3E}">
        <p14:creationId xmlns:p14="http://schemas.microsoft.com/office/powerpoint/2010/main" val="123109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2CC3-F841-4692-8BF1-BA4779723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Target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7D315-EC5D-4F7C-A618-200D3906E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All BCIT students</a:t>
            </a:r>
          </a:p>
          <a:p>
            <a:pPr lvl="1"/>
            <a:r>
              <a:rPr lang="en-CA" dirty="0"/>
              <a:t>Part-time</a:t>
            </a:r>
          </a:p>
          <a:p>
            <a:pPr lvl="1"/>
            <a:r>
              <a:rPr lang="en-CA" dirty="0"/>
              <a:t>Full-time</a:t>
            </a:r>
          </a:p>
          <a:p>
            <a:pPr lvl="1"/>
            <a:r>
              <a:rPr lang="en-CA" dirty="0"/>
              <a:t>Online</a:t>
            </a:r>
          </a:p>
          <a:p>
            <a:pPr lvl="1"/>
            <a:r>
              <a:rPr lang="en-CA" dirty="0"/>
              <a:t>Burnaby Campus</a:t>
            </a:r>
          </a:p>
          <a:p>
            <a:pPr lvl="1"/>
            <a:r>
              <a:rPr lang="en-CA" dirty="0"/>
              <a:t>Downtown Campus</a:t>
            </a:r>
          </a:p>
          <a:p>
            <a:pPr lvl="1"/>
            <a:r>
              <a:rPr lang="en-CA" dirty="0"/>
              <a:t>Aeroplane Campus</a:t>
            </a:r>
          </a:p>
          <a:p>
            <a:pPr lvl="1"/>
            <a:r>
              <a:rPr lang="en-CA" dirty="0"/>
              <a:t>Everyone!!!</a:t>
            </a:r>
          </a:p>
        </p:txBody>
      </p:sp>
    </p:spTree>
    <p:extLst>
      <p:ext uri="{BB962C8B-B14F-4D97-AF65-F5344CB8AC3E}">
        <p14:creationId xmlns:p14="http://schemas.microsoft.com/office/powerpoint/2010/main" val="4196672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2FA1-86C7-41D1-B5D2-F39CF3D0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Current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AAE81-9239-49E5-A161-6787233C4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BCIT Welcome page (</a:t>
            </a:r>
            <a:r>
              <a:rPr lang="en-CA" dirty="0">
                <a:hlinkClick r:id="rId2"/>
              </a:rPr>
              <a:t>https://www.bcit.ca/welcome/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A lot of details</a:t>
            </a:r>
          </a:p>
          <a:p>
            <a:pPr lvl="1"/>
            <a:r>
              <a:rPr lang="en-CA" dirty="0"/>
              <a:t>Many sub pages</a:t>
            </a:r>
          </a:p>
          <a:p>
            <a:r>
              <a:rPr lang="en-CA" dirty="0"/>
              <a:t>Way finding Guide (</a:t>
            </a:r>
            <a:r>
              <a:rPr lang="en-CA" dirty="0">
                <a:hlinkClick r:id="rId3"/>
              </a:rPr>
              <a:t>https://www.bcit.ca/files/lifeatbcit/pdf/student-services-wayfinding-guide-2017.pdf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Very brief description of each services</a:t>
            </a:r>
          </a:p>
          <a:p>
            <a:pPr lvl="1"/>
            <a:r>
              <a:rPr lang="en-CA" dirty="0"/>
              <a:t>No enough information for  student to access</a:t>
            </a:r>
          </a:p>
        </p:txBody>
      </p:sp>
    </p:spTree>
    <p:extLst>
      <p:ext uri="{BB962C8B-B14F-4D97-AF65-F5344CB8AC3E}">
        <p14:creationId xmlns:p14="http://schemas.microsoft.com/office/powerpoint/2010/main" val="2095316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7AD4-D0D2-4A0B-A852-EC55D7B9C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Disadvantage with Current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4C7DE-5C73-4BB5-9210-89DE04D5E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Too much sub sessions</a:t>
            </a:r>
          </a:p>
          <a:p>
            <a:r>
              <a:rPr lang="en-CA" dirty="0"/>
              <a:t>Difficult to find the perfect service student needed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832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2565-A067-415D-8B7F-F15BDE75B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Purposed Solution (Alternative)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D0FCA-D349-4FA7-9CCB-9C59E8F41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blog page allows students to post question they wanted to answer by other students</a:t>
            </a:r>
          </a:p>
          <a:p>
            <a:pPr lvl="1"/>
            <a:r>
              <a:rPr lang="en-CA" dirty="0"/>
              <a:t>Doesn’t have the information we need to deliver</a:t>
            </a:r>
          </a:p>
          <a:p>
            <a:pPr lvl="1"/>
            <a:r>
              <a:rPr lang="en-CA" dirty="0"/>
              <a:t>Too much maintenance required in future</a:t>
            </a:r>
          </a:p>
          <a:p>
            <a:r>
              <a:rPr lang="en-CA" dirty="0"/>
              <a:t>Create a student guiding tour of the services</a:t>
            </a:r>
          </a:p>
          <a:p>
            <a:pPr lvl="1"/>
            <a:r>
              <a:rPr lang="en-CA" dirty="0"/>
              <a:t>No easy enough to let student use it right the way</a:t>
            </a:r>
          </a:p>
          <a:p>
            <a:pPr lvl="1"/>
            <a:r>
              <a:rPr lang="en-CA" dirty="0"/>
              <a:t>Has Learning curve</a:t>
            </a:r>
          </a:p>
          <a:p>
            <a:r>
              <a:rPr lang="en-CA" dirty="0"/>
              <a:t>Create a virtual map of BCIT Burnaby Campus</a:t>
            </a:r>
          </a:p>
          <a:p>
            <a:pPr lvl="1"/>
            <a:r>
              <a:rPr lang="en-CA" dirty="0"/>
              <a:t>Forces on Burnaby Campus too much</a:t>
            </a:r>
          </a:p>
          <a:p>
            <a:pPr lvl="1"/>
            <a:r>
              <a:rPr lang="en-CA" dirty="0"/>
              <a:t>Services are offered in other campus as well</a:t>
            </a:r>
          </a:p>
        </p:txBody>
      </p:sp>
    </p:spTree>
    <p:extLst>
      <p:ext uri="{BB962C8B-B14F-4D97-AF65-F5344CB8AC3E}">
        <p14:creationId xmlns:p14="http://schemas.microsoft.com/office/powerpoint/2010/main" val="4026487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99CF-8CE7-4C7B-837A-705998DD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Purposed Solution (Final)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6F30-848F-4846-90C2-AA41F00D9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simple web application display all the services with just enough detail for student to get started.</a:t>
            </a:r>
          </a:p>
          <a:p>
            <a:r>
              <a:rPr lang="en-CA" dirty="0"/>
              <a:t>Divide services into eight category to have clean UI</a:t>
            </a:r>
          </a:p>
          <a:p>
            <a:r>
              <a:rPr lang="en-CA" dirty="0"/>
              <a:t>Give student a shortcut/gateway</a:t>
            </a:r>
          </a:p>
          <a:p>
            <a:r>
              <a:rPr lang="en-CA" dirty="0"/>
              <a:t>Use icons and colorful graphic to catch student’s </a:t>
            </a:r>
            <a:r>
              <a:rPr lang="en-CA" dirty="0" err="1"/>
              <a:t>tention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1156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779</TotalTime>
  <Words>457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SLO Wayfinding</vt:lpstr>
      <vt:lpstr>Team members</vt:lpstr>
      <vt:lpstr>Our Client</vt:lpstr>
      <vt:lpstr>Project Description</vt:lpstr>
      <vt:lpstr>Target Users</vt:lpstr>
      <vt:lpstr>Current System</vt:lpstr>
      <vt:lpstr>Disadvantage with Current System</vt:lpstr>
      <vt:lpstr>Purposed Solution (Alternative)</vt:lpstr>
      <vt:lpstr>Purposed Solution (Final)</vt:lpstr>
      <vt:lpstr>First Wireframe (Mobile)</vt:lpstr>
      <vt:lpstr>First Wireframe (Desktop)</vt:lpstr>
      <vt:lpstr>Technology</vt:lpstr>
      <vt:lpstr>Deliverables</vt:lpstr>
      <vt:lpstr>Problems</vt:lpstr>
      <vt:lpstr>How we OVER COME those problem?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 Wayfinding</dc:title>
  <dc:creator>Castiel Li</dc:creator>
  <cp:lastModifiedBy>Castiel Li</cp:lastModifiedBy>
  <cp:revision>8</cp:revision>
  <dcterms:created xsi:type="dcterms:W3CDTF">2017-12-01T08:02:43Z</dcterms:created>
  <dcterms:modified xsi:type="dcterms:W3CDTF">2017-12-01T21:02:38Z</dcterms:modified>
</cp:coreProperties>
</file>