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9" r:id="rId20"/>
    <p:sldId id="274" r:id="rId21"/>
    <p:sldId id="275" r:id="rId22"/>
    <p:sldId id="276" r:id="rId23"/>
    <p:sldId id="277" r:id="rId24"/>
    <p:sldId id="280" r:id="rId2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20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2488550878"/>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20" name="Shape 220"/>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27" name="Shape 22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36" name="Shape 2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2" name="Shape 2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8" name="Shape 2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5" name="Shape 2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7" name="Shape 27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8" name="Shape 3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23" name="Shape 32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27" name="Shape 1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15" name="Shape 3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16" name="Shape 316"/>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23" name="Shape 32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23" name="Shape 32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23" name="Shape 32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323" name="Shape 32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41" name="Shape 1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169" name="Shape 169"/>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Now what happens internally in each of those functions:</a:t>
            </a: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We hide and rename existing CPU version of the algorithm and the slightly reworked variant of OpenCL version. We add top-level public function that checks whether it’s possible and it makes sense to go with OpenCL branch, if yes, tries to use it. On success it exits, otherwise Mat’s are retrieved and passed to the CPU version.</a:t>
            </a:r>
          </a:p>
          <a:p>
            <a:pPr marL="0" marR="0" lvl="0" indent="0" algn="l" rtl="0">
              <a:spcBef>
                <a:spcPts val="0"/>
              </a:spcBef>
              <a:buNone/>
            </a:pPr>
            <a:endParaRPr sz="1200" b="0" i="0" u="none" strike="noStrike" cap="none" baseline="0">
              <a:solidFill>
                <a:schemeClr val="dk1"/>
              </a:solidFill>
              <a:latin typeface="Arial"/>
              <a:ea typeface="Arial"/>
              <a:cs typeface="Arial"/>
              <a:sym typeface="Arial"/>
            </a:endParaRPr>
          </a:p>
          <a:p>
            <a:pPr marL="0" marR="0" lvl="0" indent="0" algn="l" rtl="0">
              <a:spcBef>
                <a:spcPts val="0"/>
              </a:spcBef>
              <a:buSzPct val="25000"/>
              <a:buNone/>
            </a:pPr>
            <a:r>
              <a:rPr lang="en-US" sz="1200" b="0" i="0" u="none" strike="noStrike" cap="none" baseline="0">
                <a:solidFill>
                  <a:schemeClr val="dk1"/>
                </a:solidFill>
                <a:latin typeface="Arial"/>
                <a:ea typeface="Arial"/>
                <a:cs typeface="Arial"/>
                <a:sym typeface="Arial"/>
              </a:rPr>
              <a:t>Different code paths, different memory models.</a:t>
            </a:r>
          </a:p>
        </p:txBody>
      </p:sp>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04" name="Shape 2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
        <p:nvSpPr>
          <p:cNvPr id="213" name="Shape 213"/>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266"/>
            <a:ext cx="7772400" cy="1470183"/>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11480" marR="0" indent="-5080" algn="ctr" rtl="0">
              <a:spcBef>
                <a:spcPts val="0"/>
              </a:spcBef>
              <a:spcAft>
                <a:spcPts val="0"/>
              </a:spcAft>
              <a:defRPr/>
            </a:lvl6pPr>
            <a:lvl7pPr marL="822960" marR="0" indent="-10160" algn="ctr" rtl="0">
              <a:spcBef>
                <a:spcPts val="0"/>
              </a:spcBef>
              <a:spcAft>
                <a:spcPts val="0"/>
              </a:spcAft>
              <a:defRPr/>
            </a:lvl7pPr>
            <a:lvl8pPr marL="1234440" marR="0" indent="-2539" algn="ctr" rtl="0">
              <a:spcBef>
                <a:spcPts val="0"/>
              </a:spcBef>
              <a:spcAft>
                <a:spcPts val="0"/>
              </a:spcAft>
              <a:defRPr/>
            </a:lvl8pPr>
            <a:lvl9pPr marL="1645920" marR="0" indent="-7620" algn="ctr" rtl="0">
              <a:spcBef>
                <a:spcPts val="0"/>
              </a:spcBef>
              <a:spcAft>
                <a:spcPts val="0"/>
              </a:spcAft>
              <a:defRPr/>
            </a:lvl9pPr>
          </a:lstStyle>
          <a:p>
            <a:endParaRPr/>
          </a:p>
        </p:txBody>
      </p:sp>
      <p:sp>
        <p:nvSpPr>
          <p:cNvPr id="17" name="Shape 17"/>
          <p:cNvSpPr txBox="1">
            <a:spLocks noGrp="1"/>
          </p:cNvSpPr>
          <p:nvPr>
            <p:ph type="subTitle" idx="1"/>
          </p:nvPr>
        </p:nvSpPr>
        <p:spPr>
          <a:xfrm>
            <a:off x="1371600" y="3886200"/>
            <a:ext cx="6400799" cy="1753076"/>
          </a:xfrm>
          <a:prstGeom prst="rect">
            <a:avLst/>
          </a:prstGeom>
          <a:noFill/>
          <a:ln>
            <a:noFill/>
          </a:ln>
        </p:spPr>
        <p:txBody>
          <a:bodyPr lIns="91425" tIns="91425" rIns="91425" bIns="91425" anchor="t" anchorCtr="0"/>
          <a:lstStyle>
            <a:lvl1pPr marL="0" marR="0" indent="0" algn="ctr" rtl="0">
              <a:spcBef>
                <a:spcPts val="580"/>
              </a:spcBef>
              <a:spcAft>
                <a:spcPts val="0"/>
              </a:spcAft>
              <a:buClr>
                <a:schemeClr val="dk1"/>
              </a:buClr>
              <a:buFont typeface="Verdana"/>
              <a:buNone/>
              <a:defRPr/>
            </a:lvl1pPr>
            <a:lvl2pPr marL="411480" marR="0" indent="-5080" algn="ctr" rtl="0">
              <a:spcBef>
                <a:spcPts val="500"/>
              </a:spcBef>
              <a:spcAft>
                <a:spcPts val="0"/>
              </a:spcAft>
              <a:buClr>
                <a:schemeClr val="dk1"/>
              </a:buClr>
              <a:buFont typeface="Verdana"/>
              <a:buNone/>
              <a:defRPr/>
            </a:lvl2pPr>
            <a:lvl3pPr marL="822960" marR="0" indent="-10160" algn="ctr" rtl="0">
              <a:spcBef>
                <a:spcPts val="440"/>
              </a:spcBef>
              <a:spcAft>
                <a:spcPts val="0"/>
              </a:spcAft>
              <a:buClr>
                <a:schemeClr val="dk1"/>
              </a:buClr>
              <a:buFont typeface="Verdana"/>
              <a:buNone/>
              <a:defRPr/>
            </a:lvl3pPr>
            <a:lvl4pPr marL="1234440" marR="0" indent="-2539" algn="ctr" rtl="0">
              <a:spcBef>
                <a:spcPts val="360"/>
              </a:spcBef>
              <a:spcAft>
                <a:spcPts val="0"/>
              </a:spcAft>
              <a:buClr>
                <a:schemeClr val="dk1"/>
              </a:buClr>
              <a:buFont typeface="Verdana"/>
              <a:buNone/>
              <a:defRPr/>
            </a:lvl4pPr>
            <a:lvl5pPr marL="1645920" marR="0" indent="-7620" algn="ctr" rtl="0">
              <a:spcBef>
                <a:spcPts val="360"/>
              </a:spcBef>
              <a:spcAft>
                <a:spcPts val="0"/>
              </a:spcAft>
              <a:buClr>
                <a:schemeClr val="dk1"/>
              </a:buClr>
              <a:buFont typeface="Verdana"/>
              <a:buNone/>
              <a:defRPr/>
            </a:lvl5pPr>
            <a:lvl6pPr marL="2057400" marR="0" indent="0" algn="ctr" rtl="0">
              <a:spcBef>
                <a:spcPts val="360"/>
              </a:spcBef>
              <a:spcAft>
                <a:spcPts val="0"/>
              </a:spcAft>
              <a:buClr>
                <a:schemeClr val="dk1"/>
              </a:buClr>
              <a:buFont typeface="Verdana"/>
              <a:buNone/>
              <a:defRPr/>
            </a:lvl6pPr>
            <a:lvl7pPr marL="2468880" marR="0" indent="-5079" algn="ctr" rtl="0">
              <a:spcBef>
                <a:spcPts val="360"/>
              </a:spcBef>
              <a:spcAft>
                <a:spcPts val="0"/>
              </a:spcAft>
              <a:buClr>
                <a:schemeClr val="dk1"/>
              </a:buClr>
              <a:buFont typeface="Verdana"/>
              <a:buNone/>
              <a:defRPr/>
            </a:lvl7pPr>
            <a:lvl8pPr marL="2880360" marR="0" indent="-10160" algn="ctr" rtl="0">
              <a:spcBef>
                <a:spcPts val="360"/>
              </a:spcBef>
              <a:spcAft>
                <a:spcPts val="0"/>
              </a:spcAft>
              <a:buClr>
                <a:schemeClr val="dk1"/>
              </a:buClr>
              <a:buFont typeface="Verdana"/>
              <a:buNone/>
              <a:defRPr/>
            </a:lvl8pPr>
            <a:lvl9pPr marL="3291840" marR="0" indent="-2540" algn="ctr" rtl="0">
              <a:spcBef>
                <a:spcPts val="360"/>
              </a:spcBef>
              <a:spcAft>
                <a:spcPts val="0"/>
              </a:spcAft>
              <a:buClr>
                <a:schemeClr val="dk1"/>
              </a:buClr>
              <a:buFont typeface="Verdana"/>
              <a:buNone/>
              <a:defRPr/>
            </a:lvl9pPr>
          </a:lstStyle>
          <a:p>
            <a:endParaRPr/>
          </a:p>
        </p:txBody>
      </p:sp>
      <p:sp>
        <p:nvSpPr>
          <p:cNvPr id="18" name="Shape 18"/>
          <p:cNvSpPr txBox="1">
            <a:spLocks noGrp="1"/>
          </p:cNvSpPr>
          <p:nvPr>
            <p:ph type="dt" idx="10"/>
          </p:nvPr>
        </p:nvSpPr>
        <p:spPr>
          <a:xfrm>
            <a:off x="685800" y="6247925"/>
            <a:ext cx="1905953" cy="458628"/>
          </a:xfrm>
          <a:prstGeom prst="rect">
            <a:avLst/>
          </a:prstGeom>
          <a:noFill/>
          <a:ln>
            <a:noFill/>
          </a:ln>
        </p:spPr>
        <p:txBody>
          <a:bodyPr lIns="91425" tIns="91425" rIns="91425" bIns="91425" anchor="t" anchorCtr="0"/>
          <a:lstStyle>
            <a:lvl1pPr marL="0" marR="0" indent="0" algn="l"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19" name="Shape 19"/>
          <p:cNvSpPr txBox="1">
            <a:spLocks noGrp="1"/>
          </p:cNvSpPr>
          <p:nvPr>
            <p:ph type="ftr" idx="11"/>
          </p:nvPr>
        </p:nvSpPr>
        <p:spPr>
          <a:xfrm>
            <a:off x="3123248" y="6247925"/>
            <a:ext cx="2897504" cy="458628"/>
          </a:xfrm>
          <a:prstGeom prst="rect">
            <a:avLst/>
          </a:prstGeom>
          <a:noFill/>
          <a:ln>
            <a:noFill/>
          </a:ln>
        </p:spPr>
        <p:txBody>
          <a:bodyPr lIns="91425" tIns="91425" rIns="91425" bIns="91425" anchor="t" anchorCtr="0"/>
          <a:lstStyle>
            <a:lvl1pPr marL="0" marR="0" indent="0" algn="ctr"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20" name="Shape 20"/>
          <p:cNvSpPr txBox="1">
            <a:spLocks noGrp="1"/>
          </p:cNvSpPr>
          <p:nvPr>
            <p:ph type="sldNum" idx="12"/>
          </p:nvPr>
        </p:nvSpPr>
        <p:spPr>
          <a:xfrm>
            <a:off x="6552248" y="6247925"/>
            <a:ext cx="1907381" cy="458628"/>
          </a:xfrm>
          <a:prstGeom prst="rect">
            <a:avLst/>
          </a:prstGeom>
          <a:noFill/>
          <a:ln>
            <a:noFill/>
          </a:ln>
        </p:spPr>
        <p:txBody>
          <a:bodyPr lIns="82275" tIns="41125" rIns="82275" bIns="41125" anchor="t" anchorCtr="0">
            <a:noAutofit/>
          </a:bodyPr>
          <a:lstStyle>
            <a:lvl1pPr marL="0" marR="0" indent="0" algn="r" rtl="0">
              <a:spcBef>
                <a:spcPts val="0"/>
              </a:spcBef>
              <a:buNone/>
              <a:defRPr sz="1300" b="0" i="0" u="none" strike="noStrike" cap="none" baseline="0">
                <a:solidFill>
                  <a:schemeClr val="dk1"/>
                </a:solidFill>
                <a:latin typeface="Verdana"/>
                <a:ea typeface="Verdana"/>
                <a:cs typeface="Verdana"/>
                <a:sym typeface="Verdana"/>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85800" y="608647"/>
            <a:ext cx="7772400" cy="114442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11480" algn="ctr" rtl="0">
              <a:spcBef>
                <a:spcPts val="0"/>
              </a:spcBef>
              <a:spcAft>
                <a:spcPts val="0"/>
              </a:spcAft>
              <a:defRPr/>
            </a:lvl6pPr>
            <a:lvl7pPr marL="822960" algn="ctr" rtl="0">
              <a:spcBef>
                <a:spcPts val="0"/>
              </a:spcBef>
              <a:spcAft>
                <a:spcPts val="0"/>
              </a:spcAft>
              <a:defRPr/>
            </a:lvl7pPr>
            <a:lvl8pPr marL="1234440" algn="ctr" rtl="0">
              <a:spcBef>
                <a:spcPts val="0"/>
              </a:spcBef>
              <a:spcAft>
                <a:spcPts val="0"/>
              </a:spcAft>
              <a:defRPr/>
            </a:lvl8pPr>
            <a:lvl9pPr marL="1645920" algn="ctr" rtl="0">
              <a:spcBef>
                <a:spcPts val="0"/>
              </a:spcBef>
              <a:spcAft>
                <a:spcPts val="0"/>
              </a:spcAft>
              <a:defRPr/>
            </a:lvl9pPr>
          </a:lstStyle>
          <a:p>
            <a:endParaRPr/>
          </a:p>
        </p:txBody>
      </p:sp>
      <p:sp>
        <p:nvSpPr>
          <p:cNvPr id="74" name="Shape 74"/>
          <p:cNvSpPr txBox="1">
            <a:spLocks noGrp="1"/>
          </p:cNvSpPr>
          <p:nvPr>
            <p:ph type="body" idx="1"/>
          </p:nvPr>
        </p:nvSpPr>
        <p:spPr>
          <a:xfrm rot="5400000">
            <a:off x="2513885" y="152162"/>
            <a:ext cx="4116229" cy="7772400"/>
          </a:xfrm>
          <a:prstGeom prst="rect">
            <a:avLst/>
          </a:prstGeom>
          <a:noFill/>
          <a:ln>
            <a:noFill/>
          </a:ln>
        </p:spPr>
        <p:txBody>
          <a:bodyPr lIns="91425" tIns="91425" rIns="91425" bIns="91425" anchor="t" anchorCtr="0"/>
          <a:lstStyle>
            <a:lvl1pPr marL="308610" indent="-124459" algn="l" rtl="0">
              <a:spcBef>
                <a:spcPts val="580"/>
              </a:spcBef>
              <a:spcAft>
                <a:spcPts val="0"/>
              </a:spcAft>
              <a:buClr>
                <a:schemeClr val="dk1"/>
              </a:buClr>
              <a:buFont typeface="Verdana"/>
              <a:buChar char="•"/>
              <a:defRPr/>
            </a:lvl1pPr>
            <a:lvl2pPr marL="668655" indent="-103505" algn="l" rtl="0">
              <a:spcBef>
                <a:spcPts val="500"/>
              </a:spcBef>
              <a:spcAft>
                <a:spcPts val="0"/>
              </a:spcAft>
              <a:buClr>
                <a:schemeClr val="dk1"/>
              </a:buClr>
              <a:buFont typeface="Verdana"/>
              <a:buChar char="–"/>
              <a:defRPr/>
            </a:lvl2pPr>
            <a:lvl3pPr marL="1028700" indent="-76200" algn="l" rtl="0">
              <a:spcBef>
                <a:spcPts val="440"/>
              </a:spcBef>
              <a:spcAft>
                <a:spcPts val="0"/>
              </a:spcAft>
              <a:buClr>
                <a:schemeClr val="dk1"/>
              </a:buClr>
              <a:buFont typeface="Verdana"/>
              <a:buChar char="•"/>
              <a:defRPr/>
            </a:lvl3pPr>
            <a:lvl4pPr marL="1440180" indent="-93980" algn="l" rtl="0">
              <a:spcBef>
                <a:spcPts val="360"/>
              </a:spcBef>
              <a:spcAft>
                <a:spcPts val="0"/>
              </a:spcAft>
              <a:buClr>
                <a:schemeClr val="dk1"/>
              </a:buClr>
              <a:buFont typeface="Verdana"/>
              <a:buChar char="–"/>
              <a:defRPr/>
            </a:lvl4pPr>
            <a:lvl5pPr marL="1851660" indent="-99060" algn="l" rtl="0">
              <a:spcBef>
                <a:spcPts val="360"/>
              </a:spcBef>
              <a:spcAft>
                <a:spcPts val="0"/>
              </a:spcAft>
              <a:buClr>
                <a:schemeClr val="dk1"/>
              </a:buClr>
              <a:buFont typeface="Verdana"/>
              <a:buChar char="»"/>
              <a:defRPr/>
            </a:lvl5pPr>
            <a:lvl6pPr marL="2263140" indent="-91439" algn="l" rtl="0">
              <a:spcBef>
                <a:spcPts val="360"/>
              </a:spcBef>
              <a:spcAft>
                <a:spcPts val="0"/>
              </a:spcAft>
              <a:buClr>
                <a:schemeClr val="dk1"/>
              </a:buClr>
              <a:buFont typeface="Verdana"/>
              <a:buChar char="»"/>
              <a:defRPr/>
            </a:lvl6pPr>
            <a:lvl7pPr marL="2674620" indent="-96520" algn="l" rtl="0">
              <a:spcBef>
                <a:spcPts val="360"/>
              </a:spcBef>
              <a:spcAft>
                <a:spcPts val="0"/>
              </a:spcAft>
              <a:buClr>
                <a:schemeClr val="dk1"/>
              </a:buClr>
              <a:buFont typeface="Verdana"/>
              <a:buChar char="»"/>
              <a:defRPr/>
            </a:lvl7pPr>
            <a:lvl8pPr marL="3086100" indent="-101600" algn="l" rtl="0">
              <a:spcBef>
                <a:spcPts val="360"/>
              </a:spcBef>
              <a:spcAft>
                <a:spcPts val="0"/>
              </a:spcAft>
              <a:buClr>
                <a:schemeClr val="dk1"/>
              </a:buClr>
              <a:buFont typeface="Verdana"/>
              <a:buChar char="»"/>
              <a:defRPr/>
            </a:lvl8pPr>
            <a:lvl9pPr marL="3497580" indent="-93979" algn="l" rtl="0">
              <a:spcBef>
                <a:spcPts val="360"/>
              </a:spcBef>
              <a:spcAft>
                <a:spcPts val="0"/>
              </a:spcAft>
              <a:buClr>
                <a:schemeClr val="dk1"/>
              </a:buClr>
              <a:buFont typeface="Verdana"/>
              <a:buChar char="»"/>
              <a:defRPr/>
            </a:lvl9pPr>
          </a:lstStyle>
          <a:p>
            <a:endParaRPr/>
          </a:p>
        </p:txBody>
      </p:sp>
      <p:sp>
        <p:nvSpPr>
          <p:cNvPr id="75" name="Shape 75"/>
          <p:cNvSpPr txBox="1">
            <a:spLocks noGrp="1"/>
          </p:cNvSpPr>
          <p:nvPr>
            <p:ph type="dt" idx="10"/>
          </p:nvPr>
        </p:nvSpPr>
        <p:spPr>
          <a:xfrm>
            <a:off x="685800" y="6247925"/>
            <a:ext cx="1905953" cy="458628"/>
          </a:xfrm>
          <a:prstGeom prst="rect">
            <a:avLst/>
          </a:prstGeom>
          <a:noFill/>
          <a:ln>
            <a:noFill/>
          </a:ln>
        </p:spPr>
        <p:txBody>
          <a:bodyPr lIns="91425" tIns="91425" rIns="91425" bIns="91425" anchor="t" anchorCtr="0"/>
          <a:lstStyle>
            <a:lvl1pPr marL="0" marR="0" indent="0" algn="l"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76" name="Shape 76"/>
          <p:cNvSpPr txBox="1">
            <a:spLocks noGrp="1"/>
          </p:cNvSpPr>
          <p:nvPr>
            <p:ph type="ftr" idx="11"/>
          </p:nvPr>
        </p:nvSpPr>
        <p:spPr>
          <a:xfrm>
            <a:off x="3123248" y="6247925"/>
            <a:ext cx="2897504" cy="458628"/>
          </a:xfrm>
          <a:prstGeom prst="rect">
            <a:avLst/>
          </a:prstGeom>
          <a:noFill/>
          <a:ln>
            <a:noFill/>
          </a:ln>
        </p:spPr>
        <p:txBody>
          <a:bodyPr lIns="91425" tIns="91425" rIns="91425" bIns="91425" anchor="t" anchorCtr="0"/>
          <a:lstStyle>
            <a:lvl1pPr marL="0" marR="0" indent="0" algn="ctr"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77" name="Shape 77"/>
          <p:cNvSpPr txBox="1">
            <a:spLocks noGrp="1"/>
          </p:cNvSpPr>
          <p:nvPr>
            <p:ph type="sldNum" idx="12"/>
          </p:nvPr>
        </p:nvSpPr>
        <p:spPr>
          <a:xfrm>
            <a:off x="6552248" y="6247925"/>
            <a:ext cx="1907381" cy="458628"/>
          </a:xfrm>
          <a:prstGeom prst="rect">
            <a:avLst/>
          </a:prstGeom>
          <a:noFill/>
          <a:ln>
            <a:noFill/>
          </a:ln>
        </p:spPr>
        <p:txBody>
          <a:bodyPr lIns="82275" tIns="41125" rIns="82275" bIns="41125" anchor="t" anchorCtr="0">
            <a:noAutofit/>
          </a:bodyPr>
          <a:lstStyle>
            <a:lvl1pPr marL="0" marR="0" indent="0" algn="r" rtl="0">
              <a:spcBef>
                <a:spcPts val="0"/>
              </a:spcBef>
              <a:buNone/>
              <a:defRPr sz="1300" b="0" i="0" u="none" strike="noStrike" cap="none" baseline="0">
                <a:solidFill>
                  <a:schemeClr val="dk1"/>
                </a:solidFill>
                <a:latin typeface="Verdana"/>
                <a:ea typeface="Verdana"/>
                <a:cs typeface="Verdana"/>
                <a:sym typeface="Verdana"/>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42735" y="2381012"/>
            <a:ext cx="5487828" cy="19431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11480" algn="ctr" rtl="0">
              <a:spcBef>
                <a:spcPts val="0"/>
              </a:spcBef>
              <a:spcAft>
                <a:spcPts val="0"/>
              </a:spcAft>
              <a:defRPr/>
            </a:lvl6pPr>
            <a:lvl7pPr marL="822960" algn="ctr" rtl="0">
              <a:spcBef>
                <a:spcPts val="0"/>
              </a:spcBef>
              <a:spcAft>
                <a:spcPts val="0"/>
              </a:spcAft>
              <a:defRPr/>
            </a:lvl7pPr>
            <a:lvl8pPr marL="1234440" algn="ctr" rtl="0">
              <a:spcBef>
                <a:spcPts val="0"/>
              </a:spcBef>
              <a:spcAft>
                <a:spcPts val="0"/>
              </a:spcAft>
              <a:defRPr/>
            </a:lvl8pPr>
            <a:lvl9pPr marL="1645920" algn="ctr" rtl="0">
              <a:spcBef>
                <a:spcPts val="0"/>
              </a:spcBef>
              <a:spcAft>
                <a:spcPts val="0"/>
              </a:spcAft>
              <a:defRPr/>
            </a:lvl9pPr>
          </a:lstStyle>
          <a:p>
            <a:endParaRPr/>
          </a:p>
        </p:txBody>
      </p:sp>
      <p:sp>
        <p:nvSpPr>
          <p:cNvPr id="80" name="Shape 80"/>
          <p:cNvSpPr txBox="1">
            <a:spLocks noGrp="1"/>
          </p:cNvSpPr>
          <p:nvPr>
            <p:ph type="body" idx="1"/>
          </p:nvPr>
        </p:nvSpPr>
        <p:spPr>
          <a:xfrm rot="5400000">
            <a:off x="787955" y="506492"/>
            <a:ext cx="5487828" cy="5692139"/>
          </a:xfrm>
          <a:prstGeom prst="rect">
            <a:avLst/>
          </a:prstGeom>
          <a:noFill/>
          <a:ln>
            <a:noFill/>
          </a:ln>
        </p:spPr>
        <p:txBody>
          <a:bodyPr lIns="91425" tIns="91425" rIns="91425" bIns="91425" anchor="t" anchorCtr="0"/>
          <a:lstStyle>
            <a:lvl1pPr marL="308610" indent="-124459" algn="l" rtl="0">
              <a:spcBef>
                <a:spcPts val="580"/>
              </a:spcBef>
              <a:spcAft>
                <a:spcPts val="0"/>
              </a:spcAft>
              <a:buClr>
                <a:schemeClr val="dk1"/>
              </a:buClr>
              <a:buFont typeface="Verdana"/>
              <a:buChar char="•"/>
              <a:defRPr/>
            </a:lvl1pPr>
            <a:lvl2pPr marL="668655" indent="-103505" algn="l" rtl="0">
              <a:spcBef>
                <a:spcPts val="500"/>
              </a:spcBef>
              <a:spcAft>
                <a:spcPts val="0"/>
              </a:spcAft>
              <a:buClr>
                <a:schemeClr val="dk1"/>
              </a:buClr>
              <a:buFont typeface="Verdana"/>
              <a:buChar char="–"/>
              <a:defRPr/>
            </a:lvl2pPr>
            <a:lvl3pPr marL="1028700" indent="-76200" algn="l" rtl="0">
              <a:spcBef>
                <a:spcPts val="440"/>
              </a:spcBef>
              <a:spcAft>
                <a:spcPts val="0"/>
              </a:spcAft>
              <a:buClr>
                <a:schemeClr val="dk1"/>
              </a:buClr>
              <a:buFont typeface="Verdana"/>
              <a:buChar char="•"/>
              <a:defRPr/>
            </a:lvl3pPr>
            <a:lvl4pPr marL="1440180" indent="-93980" algn="l" rtl="0">
              <a:spcBef>
                <a:spcPts val="360"/>
              </a:spcBef>
              <a:spcAft>
                <a:spcPts val="0"/>
              </a:spcAft>
              <a:buClr>
                <a:schemeClr val="dk1"/>
              </a:buClr>
              <a:buFont typeface="Verdana"/>
              <a:buChar char="–"/>
              <a:defRPr/>
            </a:lvl4pPr>
            <a:lvl5pPr marL="1851660" indent="-99060" algn="l" rtl="0">
              <a:spcBef>
                <a:spcPts val="360"/>
              </a:spcBef>
              <a:spcAft>
                <a:spcPts val="0"/>
              </a:spcAft>
              <a:buClr>
                <a:schemeClr val="dk1"/>
              </a:buClr>
              <a:buFont typeface="Verdana"/>
              <a:buChar char="»"/>
              <a:defRPr/>
            </a:lvl5pPr>
            <a:lvl6pPr marL="2263140" indent="-91439" algn="l" rtl="0">
              <a:spcBef>
                <a:spcPts val="360"/>
              </a:spcBef>
              <a:spcAft>
                <a:spcPts val="0"/>
              </a:spcAft>
              <a:buClr>
                <a:schemeClr val="dk1"/>
              </a:buClr>
              <a:buFont typeface="Verdana"/>
              <a:buChar char="»"/>
              <a:defRPr/>
            </a:lvl6pPr>
            <a:lvl7pPr marL="2674620" indent="-96520" algn="l" rtl="0">
              <a:spcBef>
                <a:spcPts val="360"/>
              </a:spcBef>
              <a:spcAft>
                <a:spcPts val="0"/>
              </a:spcAft>
              <a:buClr>
                <a:schemeClr val="dk1"/>
              </a:buClr>
              <a:buFont typeface="Verdana"/>
              <a:buChar char="»"/>
              <a:defRPr/>
            </a:lvl7pPr>
            <a:lvl8pPr marL="3086100" indent="-101600" algn="l" rtl="0">
              <a:spcBef>
                <a:spcPts val="360"/>
              </a:spcBef>
              <a:spcAft>
                <a:spcPts val="0"/>
              </a:spcAft>
              <a:buClr>
                <a:schemeClr val="dk1"/>
              </a:buClr>
              <a:buFont typeface="Verdana"/>
              <a:buChar char="»"/>
              <a:defRPr/>
            </a:lvl8pPr>
            <a:lvl9pPr marL="3497580" indent="-93979" algn="l" rtl="0">
              <a:spcBef>
                <a:spcPts val="360"/>
              </a:spcBef>
              <a:spcAft>
                <a:spcPts val="0"/>
              </a:spcAft>
              <a:buClr>
                <a:schemeClr val="dk1"/>
              </a:buClr>
              <a:buFont typeface="Verdana"/>
              <a:buChar char="»"/>
              <a:defRPr/>
            </a:lvl9pPr>
          </a:lstStyle>
          <a:p>
            <a:endParaRPr/>
          </a:p>
        </p:txBody>
      </p:sp>
      <p:sp>
        <p:nvSpPr>
          <p:cNvPr id="81" name="Shape 81"/>
          <p:cNvSpPr txBox="1">
            <a:spLocks noGrp="1"/>
          </p:cNvSpPr>
          <p:nvPr>
            <p:ph type="dt" idx="10"/>
          </p:nvPr>
        </p:nvSpPr>
        <p:spPr>
          <a:xfrm>
            <a:off x="685800" y="6247925"/>
            <a:ext cx="1905953" cy="458628"/>
          </a:xfrm>
          <a:prstGeom prst="rect">
            <a:avLst/>
          </a:prstGeom>
          <a:noFill/>
          <a:ln>
            <a:noFill/>
          </a:ln>
        </p:spPr>
        <p:txBody>
          <a:bodyPr lIns="91425" tIns="91425" rIns="91425" bIns="91425" anchor="t" anchorCtr="0"/>
          <a:lstStyle>
            <a:lvl1pPr marL="0" marR="0" indent="0" algn="l"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82" name="Shape 82"/>
          <p:cNvSpPr txBox="1">
            <a:spLocks noGrp="1"/>
          </p:cNvSpPr>
          <p:nvPr>
            <p:ph type="ftr" idx="11"/>
          </p:nvPr>
        </p:nvSpPr>
        <p:spPr>
          <a:xfrm>
            <a:off x="3123248" y="6247925"/>
            <a:ext cx="2897504" cy="458628"/>
          </a:xfrm>
          <a:prstGeom prst="rect">
            <a:avLst/>
          </a:prstGeom>
          <a:noFill/>
          <a:ln>
            <a:noFill/>
          </a:ln>
        </p:spPr>
        <p:txBody>
          <a:bodyPr lIns="91425" tIns="91425" rIns="91425" bIns="91425" anchor="t" anchorCtr="0"/>
          <a:lstStyle>
            <a:lvl1pPr marL="0" marR="0" indent="0" algn="ctr"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83" name="Shape 83"/>
          <p:cNvSpPr txBox="1">
            <a:spLocks noGrp="1"/>
          </p:cNvSpPr>
          <p:nvPr>
            <p:ph type="sldNum" idx="12"/>
          </p:nvPr>
        </p:nvSpPr>
        <p:spPr>
          <a:xfrm>
            <a:off x="6552248" y="6247925"/>
            <a:ext cx="1907381" cy="458628"/>
          </a:xfrm>
          <a:prstGeom prst="rect">
            <a:avLst/>
          </a:prstGeom>
          <a:noFill/>
          <a:ln>
            <a:noFill/>
          </a:ln>
        </p:spPr>
        <p:txBody>
          <a:bodyPr lIns="82275" tIns="41125" rIns="82275" bIns="41125" anchor="t" anchorCtr="0">
            <a:noAutofit/>
          </a:bodyPr>
          <a:lstStyle>
            <a:lvl1pPr marL="0" marR="0" indent="0" algn="r" rtl="0">
              <a:spcBef>
                <a:spcPts val="0"/>
              </a:spcBef>
              <a:buNone/>
              <a:defRPr sz="1300" b="0" i="0" u="none" strike="noStrike" cap="none" baseline="0">
                <a:solidFill>
                  <a:schemeClr val="dk1"/>
                </a:solidFill>
                <a:latin typeface="Verdana"/>
                <a:ea typeface="Verdana"/>
                <a:cs typeface="Verdana"/>
                <a:sym typeface="Verdana"/>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x">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Clr>
                <a:schemeClr val="dk1"/>
              </a:buClr>
              <a:buFont typeface="Arial"/>
              <a:buNone/>
              <a:defRPr/>
            </a:lvl1pPr>
            <a:lvl2pPr algn="l" rtl="0">
              <a:spcBef>
                <a:spcPts val="0"/>
              </a:spcBef>
              <a:buClr>
                <a:schemeClr val="dk1"/>
              </a:buClr>
              <a:buFont typeface="Arial"/>
              <a:buNone/>
              <a:defRPr/>
            </a:lvl2pPr>
            <a:lvl3pPr algn="l" rtl="0">
              <a:spcBef>
                <a:spcPts val="0"/>
              </a:spcBef>
              <a:buClr>
                <a:schemeClr val="dk1"/>
              </a:buClr>
              <a:buFont typeface="Arial"/>
              <a:buNone/>
              <a:defRPr/>
            </a:lvl3pPr>
            <a:lvl4pPr algn="l" rtl="0">
              <a:spcBef>
                <a:spcPts val="0"/>
              </a:spcBef>
              <a:buClr>
                <a:schemeClr val="dk1"/>
              </a:buClr>
              <a:buFont typeface="Arial"/>
              <a:buNone/>
              <a:defRPr/>
            </a:lvl4pPr>
            <a:lvl5pPr algn="l" rtl="0">
              <a:spcBef>
                <a:spcPts val="0"/>
              </a:spcBef>
              <a:buClr>
                <a:schemeClr val="dk1"/>
              </a:buClr>
              <a:buFont typeface="Arial"/>
              <a:buNone/>
              <a:defRPr/>
            </a:lvl5pPr>
            <a:lvl6pPr algn="l" rtl="0">
              <a:spcBef>
                <a:spcPts val="0"/>
              </a:spcBef>
              <a:buClr>
                <a:schemeClr val="dk1"/>
              </a:buClr>
              <a:buFont typeface="Arial"/>
              <a:buNone/>
              <a:defRPr/>
            </a:lvl6pPr>
            <a:lvl7pPr algn="l" rtl="0">
              <a:spcBef>
                <a:spcPts val="0"/>
              </a:spcBef>
              <a:buClr>
                <a:schemeClr val="dk1"/>
              </a:buClr>
              <a:buFont typeface="Arial"/>
              <a:buNone/>
              <a:defRPr/>
            </a:lvl7pPr>
            <a:lvl8pPr algn="l" rtl="0">
              <a:spcBef>
                <a:spcPts val="0"/>
              </a:spcBef>
              <a:buClr>
                <a:schemeClr val="dk1"/>
              </a:buClr>
              <a:buFont typeface="Arial"/>
              <a:buNone/>
              <a:defRPr/>
            </a:lvl8pPr>
            <a:lvl9pPr algn="l" rtl="0">
              <a:spcBef>
                <a:spcPts val="0"/>
              </a:spcBef>
              <a:buClr>
                <a:schemeClr val="dk1"/>
              </a:buClr>
              <a:buFont typeface="Arial"/>
              <a:buNone/>
              <a:defRPr/>
            </a:lvl9pPr>
          </a:lstStyle>
          <a:p>
            <a:endParaRPr/>
          </a:p>
        </p:txBody>
      </p:sp>
      <p:sp>
        <p:nvSpPr>
          <p:cNvPr id="86" name="Shape 86"/>
          <p:cNvSpPr txBox="1">
            <a:spLocks noGrp="1"/>
          </p:cNvSpPr>
          <p:nvPr>
            <p:ph type="body" idx="1"/>
          </p:nvPr>
        </p:nvSpPr>
        <p:spPr>
          <a:xfrm>
            <a:off x="457200" y="1600200"/>
            <a:ext cx="8229600" cy="4967574"/>
          </a:xfrm>
          <a:prstGeom prst="rect">
            <a:avLst/>
          </a:prstGeom>
          <a:noFill/>
          <a:ln>
            <a:noFill/>
          </a:ln>
        </p:spPr>
        <p:txBody>
          <a:bodyPr lIns="91425" tIns="91425" rIns="91425" bIns="91425" anchor="t" anchorCtr="0"/>
          <a:lstStyle>
            <a:lvl1pPr rtl="0">
              <a:spcBef>
                <a:spcPts val="0"/>
              </a:spcBef>
              <a:defRPr/>
            </a:lvl1pPr>
            <a:lvl2pPr marL="742950" indent="-285750" rtl="0">
              <a:spcBef>
                <a:spcPts val="0"/>
              </a:spcBef>
              <a:defRPr/>
            </a:lvl2pPr>
            <a:lvl3pPr marL="1143000" indent="-228600" rtl="0">
              <a:spcBef>
                <a:spcPts val="0"/>
              </a:spcBef>
              <a:defRPr/>
            </a:lvl3pPr>
            <a:lvl4pPr marL="1600200" indent="-228600"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85800" y="608647"/>
            <a:ext cx="7772400" cy="114442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11480" algn="ctr" rtl="0">
              <a:spcBef>
                <a:spcPts val="0"/>
              </a:spcBef>
              <a:spcAft>
                <a:spcPts val="0"/>
              </a:spcAft>
              <a:defRPr/>
            </a:lvl6pPr>
            <a:lvl7pPr marL="822960" algn="ctr" rtl="0">
              <a:spcBef>
                <a:spcPts val="0"/>
              </a:spcBef>
              <a:spcAft>
                <a:spcPts val="0"/>
              </a:spcAft>
              <a:defRPr/>
            </a:lvl7pPr>
            <a:lvl8pPr marL="1234440" algn="ctr" rtl="0">
              <a:spcBef>
                <a:spcPts val="0"/>
              </a:spcBef>
              <a:spcAft>
                <a:spcPts val="0"/>
              </a:spcAft>
              <a:defRPr/>
            </a:lvl8pPr>
            <a:lvl9pPr marL="1645920" algn="ctr" rtl="0">
              <a:spcBef>
                <a:spcPts val="0"/>
              </a:spcBef>
              <a:spcAft>
                <a:spcPts val="0"/>
              </a:spcAft>
              <a:defRPr/>
            </a:lvl9pPr>
          </a:lstStyle>
          <a:p>
            <a:endParaRPr/>
          </a:p>
        </p:txBody>
      </p:sp>
      <p:sp>
        <p:nvSpPr>
          <p:cNvPr id="23" name="Shape 23"/>
          <p:cNvSpPr txBox="1">
            <a:spLocks noGrp="1"/>
          </p:cNvSpPr>
          <p:nvPr>
            <p:ph type="body" idx="1"/>
          </p:nvPr>
        </p:nvSpPr>
        <p:spPr>
          <a:xfrm>
            <a:off x="685800" y="1980248"/>
            <a:ext cx="7772400" cy="4116229"/>
          </a:xfrm>
          <a:prstGeom prst="rect">
            <a:avLst/>
          </a:prstGeom>
          <a:noFill/>
          <a:ln>
            <a:noFill/>
          </a:ln>
        </p:spPr>
        <p:txBody>
          <a:bodyPr lIns="91425" tIns="91425" rIns="91425" bIns="91425" anchor="t" anchorCtr="0"/>
          <a:lstStyle>
            <a:lvl1pPr marL="308610" indent="-124459" algn="l" rtl="0">
              <a:spcBef>
                <a:spcPts val="580"/>
              </a:spcBef>
              <a:spcAft>
                <a:spcPts val="0"/>
              </a:spcAft>
              <a:buClr>
                <a:schemeClr val="dk1"/>
              </a:buClr>
              <a:buFont typeface="Verdana"/>
              <a:buChar char="•"/>
              <a:defRPr/>
            </a:lvl1pPr>
            <a:lvl2pPr marL="668655" indent="-103505" algn="l" rtl="0">
              <a:spcBef>
                <a:spcPts val="500"/>
              </a:spcBef>
              <a:spcAft>
                <a:spcPts val="0"/>
              </a:spcAft>
              <a:buClr>
                <a:schemeClr val="dk1"/>
              </a:buClr>
              <a:buFont typeface="Verdana"/>
              <a:buChar char="–"/>
              <a:defRPr/>
            </a:lvl2pPr>
            <a:lvl3pPr marL="1028700" indent="-76200" algn="l" rtl="0">
              <a:spcBef>
                <a:spcPts val="440"/>
              </a:spcBef>
              <a:spcAft>
                <a:spcPts val="0"/>
              </a:spcAft>
              <a:buClr>
                <a:schemeClr val="dk1"/>
              </a:buClr>
              <a:buFont typeface="Verdana"/>
              <a:buChar char="•"/>
              <a:defRPr/>
            </a:lvl3pPr>
            <a:lvl4pPr marL="1440180" indent="-93980" algn="l" rtl="0">
              <a:spcBef>
                <a:spcPts val="360"/>
              </a:spcBef>
              <a:spcAft>
                <a:spcPts val="0"/>
              </a:spcAft>
              <a:buClr>
                <a:schemeClr val="dk1"/>
              </a:buClr>
              <a:buFont typeface="Verdana"/>
              <a:buChar char="–"/>
              <a:defRPr/>
            </a:lvl4pPr>
            <a:lvl5pPr marL="1851660" indent="-99060" algn="l" rtl="0">
              <a:spcBef>
                <a:spcPts val="360"/>
              </a:spcBef>
              <a:spcAft>
                <a:spcPts val="0"/>
              </a:spcAft>
              <a:buClr>
                <a:schemeClr val="dk1"/>
              </a:buClr>
              <a:buFont typeface="Verdana"/>
              <a:buChar char="»"/>
              <a:defRPr/>
            </a:lvl5pPr>
            <a:lvl6pPr marL="2263140" indent="-91439" algn="l" rtl="0">
              <a:spcBef>
                <a:spcPts val="360"/>
              </a:spcBef>
              <a:spcAft>
                <a:spcPts val="0"/>
              </a:spcAft>
              <a:buClr>
                <a:schemeClr val="dk1"/>
              </a:buClr>
              <a:buFont typeface="Verdana"/>
              <a:buChar char="»"/>
              <a:defRPr/>
            </a:lvl6pPr>
            <a:lvl7pPr marL="2674620" indent="-96520" algn="l" rtl="0">
              <a:spcBef>
                <a:spcPts val="360"/>
              </a:spcBef>
              <a:spcAft>
                <a:spcPts val="0"/>
              </a:spcAft>
              <a:buClr>
                <a:schemeClr val="dk1"/>
              </a:buClr>
              <a:buFont typeface="Verdana"/>
              <a:buChar char="»"/>
              <a:defRPr/>
            </a:lvl7pPr>
            <a:lvl8pPr marL="3086100" indent="-101600" algn="l" rtl="0">
              <a:spcBef>
                <a:spcPts val="360"/>
              </a:spcBef>
              <a:spcAft>
                <a:spcPts val="0"/>
              </a:spcAft>
              <a:buClr>
                <a:schemeClr val="dk1"/>
              </a:buClr>
              <a:buFont typeface="Verdana"/>
              <a:buChar char="»"/>
              <a:defRPr/>
            </a:lvl8pPr>
            <a:lvl9pPr marL="3497580" indent="-93979" algn="l" rtl="0">
              <a:spcBef>
                <a:spcPts val="360"/>
              </a:spcBef>
              <a:spcAft>
                <a:spcPts val="0"/>
              </a:spcAft>
              <a:buClr>
                <a:schemeClr val="dk1"/>
              </a:buClr>
              <a:buFont typeface="Verdana"/>
              <a:buChar char="»"/>
              <a:defRPr/>
            </a:lvl9pPr>
          </a:lstStyle>
          <a:p>
            <a:endParaRPr/>
          </a:p>
        </p:txBody>
      </p:sp>
      <p:sp>
        <p:nvSpPr>
          <p:cNvPr id="24" name="Shape 24"/>
          <p:cNvSpPr txBox="1">
            <a:spLocks noGrp="1"/>
          </p:cNvSpPr>
          <p:nvPr>
            <p:ph type="dt" idx="10"/>
          </p:nvPr>
        </p:nvSpPr>
        <p:spPr>
          <a:xfrm>
            <a:off x="685800" y="6247925"/>
            <a:ext cx="1905953" cy="458628"/>
          </a:xfrm>
          <a:prstGeom prst="rect">
            <a:avLst/>
          </a:prstGeom>
          <a:noFill/>
          <a:ln>
            <a:noFill/>
          </a:ln>
        </p:spPr>
        <p:txBody>
          <a:bodyPr lIns="91425" tIns="91425" rIns="91425" bIns="91425" anchor="t" anchorCtr="0"/>
          <a:lstStyle>
            <a:lvl1pPr marL="0" marR="0" indent="0" algn="l"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25" name="Shape 25"/>
          <p:cNvSpPr txBox="1">
            <a:spLocks noGrp="1"/>
          </p:cNvSpPr>
          <p:nvPr>
            <p:ph type="ftr" idx="11"/>
          </p:nvPr>
        </p:nvSpPr>
        <p:spPr>
          <a:xfrm>
            <a:off x="3123248" y="6247925"/>
            <a:ext cx="2897504" cy="458628"/>
          </a:xfrm>
          <a:prstGeom prst="rect">
            <a:avLst/>
          </a:prstGeom>
          <a:noFill/>
          <a:ln>
            <a:noFill/>
          </a:ln>
        </p:spPr>
        <p:txBody>
          <a:bodyPr lIns="91425" tIns="91425" rIns="91425" bIns="91425" anchor="t" anchorCtr="0"/>
          <a:lstStyle>
            <a:lvl1pPr marL="0" marR="0" indent="0" algn="ctr"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26" name="Shape 26"/>
          <p:cNvSpPr txBox="1">
            <a:spLocks noGrp="1"/>
          </p:cNvSpPr>
          <p:nvPr>
            <p:ph type="sldNum" idx="12"/>
          </p:nvPr>
        </p:nvSpPr>
        <p:spPr>
          <a:xfrm>
            <a:off x="6552248" y="6247925"/>
            <a:ext cx="1907381" cy="458628"/>
          </a:xfrm>
          <a:prstGeom prst="rect">
            <a:avLst/>
          </a:prstGeom>
          <a:noFill/>
          <a:ln>
            <a:noFill/>
          </a:ln>
        </p:spPr>
        <p:txBody>
          <a:bodyPr lIns="82275" tIns="41125" rIns="82275" bIns="41125" anchor="t" anchorCtr="0">
            <a:noAutofit/>
          </a:bodyPr>
          <a:lstStyle>
            <a:lvl1pPr marL="0" marR="0" indent="0" algn="r" rtl="0">
              <a:spcBef>
                <a:spcPts val="0"/>
              </a:spcBef>
              <a:buNone/>
              <a:defRPr sz="1300" b="0" i="0" u="none" strike="noStrike" cap="none" baseline="0">
                <a:solidFill>
                  <a:schemeClr val="dk1"/>
                </a:solidFill>
                <a:latin typeface="Verdana"/>
                <a:ea typeface="Verdana"/>
                <a:cs typeface="Verdana"/>
                <a:sym typeface="Verdana"/>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dt" idx="10"/>
          </p:nvPr>
        </p:nvSpPr>
        <p:spPr>
          <a:xfrm>
            <a:off x="685800" y="6247925"/>
            <a:ext cx="1905953" cy="458628"/>
          </a:xfrm>
          <a:prstGeom prst="rect">
            <a:avLst/>
          </a:prstGeom>
          <a:noFill/>
          <a:ln>
            <a:noFill/>
          </a:ln>
        </p:spPr>
        <p:txBody>
          <a:bodyPr lIns="91425" tIns="91425" rIns="91425" bIns="91425" anchor="t" anchorCtr="0"/>
          <a:lstStyle>
            <a:lvl1pPr marL="0" marR="0" indent="0" algn="l"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29" name="Shape 29"/>
          <p:cNvSpPr txBox="1">
            <a:spLocks noGrp="1"/>
          </p:cNvSpPr>
          <p:nvPr>
            <p:ph type="ftr" idx="11"/>
          </p:nvPr>
        </p:nvSpPr>
        <p:spPr>
          <a:xfrm>
            <a:off x="3123248" y="6247925"/>
            <a:ext cx="2897504" cy="458628"/>
          </a:xfrm>
          <a:prstGeom prst="rect">
            <a:avLst/>
          </a:prstGeom>
          <a:noFill/>
          <a:ln>
            <a:noFill/>
          </a:ln>
        </p:spPr>
        <p:txBody>
          <a:bodyPr lIns="91425" tIns="91425" rIns="91425" bIns="91425" anchor="t" anchorCtr="0"/>
          <a:lstStyle>
            <a:lvl1pPr marL="0" marR="0" indent="0" algn="ctr"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30" name="Shape 30"/>
          <p:cNvSpPr txBox="1">
            <a:spLocks noGrp="1"/>
          </p:cNvSpPr>
          <p:nvPr>
            <p:ph type="sldNum" idx="12"/>
          </p:nvPr>
        </p:nvSpPr>
        <p:spPr>
          <a:xfrm>
            <a:off x="6552248" y="6247925"/>
            <a:ext cx="1907381" cy="458628"/>
          </a:xfrm>
          <a:prstGeom prst="rect">
            <a:avLst/>
          </a:prstGeom>
          <a:noFill/>
          <a:ln>
            <a:noFill/>
          </a:ln>
        </p:spPr>
        <p:txBody>
          <a:bodyPr lIns="82275" tIns="41125" rIns="82275" bIns="41125" anchor="t" anchorCtr="0">
            <a:noAutofit/>
          </a:bodyPr>
          <a:lstStyle>
            <a:lvl1pPr marL="0" marR="0" indent="0" algn="r" rtl="0">
              <a:spcBef>
                <a:spcPts val="0"/>
              </a:spcBef>
              <a:buNone/>
              <a:defRPr sz="1300" b="0" i="0" u="none" strike="noStrike" cap="none" baseline="0">
                <a:solidFill>
                  <a:schemeClr val="dk1"/>
                </a:solidFill>
                <a:latin typeface="Verdana"/>
                <a:ea typeface="Verdana"/>
                <a:cs typeface="Verdana"/>
                <a:sym typeface="Verdana"/>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22947" y="4406264"/>
            <a:ext cx="7772400" cy="1363027"/>
          </a:xfrm>
          <a:prstGeom prst="rect">
            <a:avLst/>
          </a:prstGeom>
          <a:noFill/>
          <a:ln>
            <a:noFill/>
          </a:ln>
        </p:spPr>
        <p:txBody>
          <a:bodyPr lIns="91425" tIns="91425" rIns="91425" bIns="91425" anchor="t"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3" name="Shape 33"/>
          <p:cNvSpPr txBox="1">
            <a:spLocks noGrp="1"/>
          </p:cNvSpPr>
          <p:nvPr>
            <p:ph type="body" idx="1"/>
          </p:nvPr>
        </p:nvSpPr>
        <p:spPr>
          <a:xfrm>
            <a:off x="722947" y="2906077"/>
            <a:ext cx="7772400" cy="1500187"/>
          </a:xfrm>
          <a:prstGeom prst="rect">
            <a:avLst/>
          </a:prstGeom>
          <a:noFill/>
          <a:ln>
            <a:noFill/>
          </a:ln>
        </p:spPr>
        <p:txBody>
          <a:bodyPr lIns="91425" tIns="91425" rIns="91425" bIns="91425" anchor="b" anchorCtr="0"/>
          <a:lstStyle>
            <a:lvl1pPr marL="0" indent="0" rtl="0">
              <a:spcBef>
                <a:spcPts val="0"/>
              </a:spcBef>
              <a:buFont typeface="Verdana"/>
              <a:buNone/>
              <a:defRPr/>
            </a:lvl1pPr>
            <a:lvl2pPr marL="411480" indent="-5080" rtl="0">
              <a:spcBef>
                <a:spcPts val="0"/>
              </a:spcBef>
              <a:buFont typeface="Verdana"/>
              <a:buNone/>
              <a:defRPr/>
            </a:lvl2pPr>
            <a:lvl3pPr marL="822960" indent="-10160" rtl="0">
              <a:spcBef>
                <a:spcPts val="0"/>
              </a:spcBef>
              <a:buFont typeface="Verdana"/>
              <a:buNone/>
              <a:defRPr/>
            </a:lvl3pPr>
            <a:lvl4pPr marL="1234440" indent="-2539" rtl="0">
              <a:spcBef>
                <a:spcPts val="0"/>
              </a:spcBef>
              <a:buFont typeface="Verdana"/>
              <a:buNone/>
              <a:defRPr/>
            </a:lvl4pPr>
            <a:lvl5pPr marL="1645920" indent="-7620" rtl="0">
              <a:spcBef>
                <a:spcPts val="0"/>
              </a:spcBef>
              <a:buFont typeface="Verdana"/>
              <a:buNone/>
              <a:defRPr/>
            </a:lvl5pPr>
            <a:lvl6pPr marL="2057400" indent="0" rtl="0">
              <a:spcBef>
                <a:spcPts val="0"/>
              </a:spcBef>
              <a:buFont typeface="Verdana"/>
              <a:buNone/>
              <a:defRPr/>
            </a:lvl6pPr>
            <a:lvl7pPr marL="2468880" indent="-5079" rtl="0">
              <a:spcBef>
                <a:spcPts val="0"/>
              </a:spcBef>
              <a:buFont typeface="Verdana"/>
              <a:buNone/>
              <a:defRPr/>
            </a:lvl7pPr>
            <a:lvl8pPr marL="2880360" indent="-10160" rtl="0">
              <a:spcBef>
                <a:spcPts val="0"/>
              </a:spcBef>
              <a:buFont typeface="Verdana"/>
              <a:buNone/>
              <a:defRPr/>
            </a:lvl8pPr>
            <a:lvl9pPr marL="3291840" indent="-2540" rtl="0">
              <a:spcBef>
                <a:spcPts val="0"/>
              </a:spcBef>
              <a:buFont typeface="Verdana"/>
              <a:buNone/>
              <a:defRPr/>
            </a:lvl9pPr>
          </a:lstStyle>
          <a:p>
            <a:endParaRPr/>
          </a:p>
        </p:txBody>
      </p:sp>
      <p:sp>
        <p:nvSpPr>
          <p:cNvPr id="34" name="Shape 34"/>
          <p:cNvSpPr txBox="1">
            <a:spLocks noGrp="1"/>
          </p:cNvSpPr>
          <p:nvPr>
            <p:ph type="dt" idx="10"/>
          </p:nvPr>
        </p:nvSpPr>
        <p:spPr>
          <a:xfrm>
            <a:off x="685800" y="6247925"/>
            <a:ext cx="1905953" cy="458628"/>
          </a:xfrm>
          <a:prstGeom prst="rect">
            <a:avLst/>
          </a:prstGeom>
          <a:noFill/>
          <a:ln>
            <a:noFill/>
          </a:ln>
        </p:spPr>
        <p:txBody>
          <a:bodyPr lIns="91425" tIns="91425" rIns="91425" bIns="91425" anchor="t" anchorCtr="0"/>
          <a:lstStyle>
            <a:lvl1pPr marL="0" marR="0" indent="0" algn="l"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35" name="Shape 35"/>
          <p:cNvSpPr txBox="1">
            <a:spLocks noGrp="1"/>
          </p:cNvSpPr>
          <p:nvPr>
            <p:ph type="ftr" idx="11"/>
          </p:nvPr>
        </p:nvSpPr>
        <p:spPr>
          <a:xfrm>
            <a:off x="3123248" y="6247925"/>
            <a:ext cx="2897504" cy="458628"/>
          </a:xfrm>
          <a:prstGeom prst="rect">
            <a:avLst/>
          </a:prstGeom>
          <a:noFill/>
          <a:ln>
            <a:noFill/>
          </a:ln>
        </p:spPr>
        <p:txBody>
          <a:bodyPr lIns="91425" tIns="91425" rIns="91425" bIns="91425" anchor="t" anchorCtr="0"/>
          <a:lstStyle>
            <a:lvl1pPr marL="0" marR="0" indent="0" algn="ctr"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36" name="Shape 36"/>
          <p:cNvSpPr txBox="1">
            <a:spLocks noGrp="1"/>
          </p:cNvSpPr>
          <p:nvPr>
            <p:ph type="sldNum" idx="12"/>
          </p:nvPr>
        </p:nvSpPr>
        <p:spPr>
          <a:xfrm>
            <a:off x="6552248" y="6247925"/>
            <a:ext cx="1907381" cy="458628"/>
          </a:xfrm>
          <a:prstGeom prst="rect">
            <a:avLst/>
          </a:prstGeom>
          <a:noFill/>
          <a:ln>
            <a:noFill/>
          </a:ln>
        </p:spPr>
        <p:txBody>
          <a:bodyPr lIns="82275" tIns="41125" rIns="82275" bIns="41125" anchor="t" anchorCtr="0">
            <a:noAutofit/>
          </a:bodyPr>
          <a:lstStyle>
            <a:lvl1pPr marL="0" marR="0" indent="0" algn="r" rtl="0">
              <a:spcBef>
                <a:spcPts val="0"/>
              </a:spcBef>
              <a:buNone/>
              <a:defRPr sz="1300" b="0" i="0" u="none" strike="noStrike" cap="none" baseline="0">
                <a:solidFill>
                  <a:schemeClr val="dk1"/>
                </a:solidFill>
                <a:latin typeface="Verdana"/>
                <a:ea typeface="Verdana"/>
                <a:cs typeface="Verdana"/>
                <a:sym typeface="Verdana"/>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85800" y="608647"/>
            <a:ext cx="7772400" cy="114442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11480" algn="ctr" rtl="0">
              <a:spcBef>
                <a:spcPts val="0"/>
              </a:spcBef>
              <a:spcAft>
                <a:spcPts val="0"/>
              </a:spcAft>
              <a:defRPr/>
            </a:lvl6pPr>
            <a:lvl7pPr marL="822960" algn="ctr" rtl="0">
              <a:spcBef>
                <a:spcPts val="0"/>
              </a:spcBef>
              <a:spcAft>
                <a:spcPts val="0"/>
              </a:spcAft>
              <a:defRPr/>
            </a:lvl7pPr>
            <a:lvl8pPr marL="1234440" algn="ctr" rtl="0">
              <a:spcBef>
                <a:spcPts val="0"/>
              </a:spcBef>
              <a:spcAft>
                <a:spcPts val="0"/>
              </a:spcAft>
              <a:defRPr/>
            </a:lvl8pPr>
            <a:lvl9pPr marL="1645920" algn="ctr" rtl="0">
              <a:spcBef>
                <a:spcPts val="0"/>
              </a:spcBef>
              <a:spcAft>
                <a:spcPts val="0"/>
              </a:spcAft>
              <a:defRPr/>
            </a:lvl9pPr>
          </a:lstStyle>
          <a:p>
            <a:endParaRPr/>
          </a:p>
        </p:txBody>
      </p:sp>
      <p:sp>
        <p:nvSpPr>
          <p:cNvPr id="39" name="Shape 39"/>
          <p:cNvSpPr txBox="1">
            <a:spLocks noGrp="1"/>
          </p:cNvSpPr>
          <p:nvPr>
            <p:ph type="body" idx="1"/>
          </p:nvPr>
        </p:nvSpPr>
        <p:spPr>
          <a:xfrm>
            <a:off x="685800" y="1980248"/>
            <a:ext cx="3817619" cy="411622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0" name="Shape 40"/>
          <p:cNvSpPr txBox="1">
            <a:spLocks noGrp="1"/>
          </p:cNvSpPr>
          <p:nvPr>
            <p:ph type="body" idx="2"/>
          </p:nvPr>
        </p:nvSpPr>
        <p:spPr>
          <a:xfrm>
            <a:off x="4640580" y="1980248"/>
            <a:ext cx="3817619" cy="4116229"/>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dt" idx="10"/>
          </p:nvPr>
        </p:nvSpPr>
        <p:spPr>
          <a:xfrm>
            <a:off x="685800" y="6247925"/>
            <a:ext cx="1905953" cy="458628"/>
          </a:xfrm>
          <a:prstGeom prst="rect">
            <a:avLst/>
          </a:prstGeom>
          <a:noFill/>
          <a:ln>
            <a:noFill/>
          </a:ln>
        </p:spPr>
        <p:txBody>
          <a:bodyPr lIns="91425" tIns="91425" rIns="91425" bIns="91425" anchor="t" anchorCtr="0"/>
          <a:lstStyle>
            <a:lvl1pPr marL="0" marR="0" indent="0" algn="l"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42" name="Shape 42"/>
          <p:cNvSpPr txBox="1">
            <a:spLocks noGrp="1"/>
          </p:cNvSpPr>
          <p:nvPr>
            <p:ph type="ftr" idx="11"/>
          </p:nvPr>
        </p:nvSpPr>
        <p:spPr>
          <a:xfrm>
            <a:off x="3123248" y="6247925"/>
            <a:ext cx="2897504" cy="458628"/>
          </a:xfrm>
          <a:prstGeom prst="rect">
            <a:avLst/>
          </a:prstGeom>
          <a:noFill/>
          <a:ln>
            <a:noFill/>
          </a:ln>
        </p:spPr>
        <p:txBody>
          <a:bodyPr lIns="91425" tIns="91425" rIns="91425" bIns="91425" anchor="t" anchorCtr="0"/>
          <a:lstStyle>
            <a:lvl1pPr marL="0" marR="0" indent="0" algn="ctr"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43" name="Shape 43"/>
          <p:cNvSpPr txBox="1">
            <a:spLocks noGrp="1"/>
          </p:cNvSpPr>
          <p:nvPr>
            <p:ph type="sldNum" idx="12"/>
          </p:nvPr>
        </p:nvSpPr>
        <p:spPr>
          <a:xfrm>
            <a:off x="6552248" y="6247925"/>
            <a:ext cx="1907381" cy="458628"/>
          </a:xfrm>
          <a:prstGeom prst="rect">
            <a:avLst/>
          </a:prstGeom>
          <a:noFill/>
          <a:ln>
            <a:noFill/>
          </a:ln>
        </p:spPr>
        <p:txBody>
          <a:bodyPr lIns="82275" tIns="41125" rIns="82275" bIns="41125" anchor="t" anchorCtr="0">
            <a:noAutofit/>
          </a:bodyPr>
          <a:lstStyle>
            <a:lvl1pPr marL="0" marR="0" indent="0" algn="r" rtl="0">
              <a:spcBef>
                <a:spcPts val="0"/>
              </a:spcBef>
              <a:buNone/>
              <a:defRPr sz="1300" b="0" i="0" u="none" strike="noStrike" cap="none" baseline="0">
                <a:solidFill>
                  <a:schemeClr val="dk1"/>
                </a:solidFill>
                <a:latin typeface="Verdana"/>
                <a:ea typeface="Verdana"/>
                <a:cs typeface="Verdana"/>
                <a:sym typeface="Verdana"/>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74319"/>
            <a:ext cx="8229600" cy="1143000"/>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body" idx="1"/>
          </p:nvPr>
        </p:nvSpPr>
        <p:spPr>
          <a:xfrm>
            <a:off x="457200" y="1534478"/>
            <a:ext cx="4040505" cy="640079"/>
          </a:xfrm>
          <a:prstGeom prst="rect">
            <a:avLst/>
          </a:prstGeom>
          <a:noFill/>
          <a:ln>
            <a:noFill/>
          </a:ln>
        </p:spPr>
        <p:txBody>
          <a:bodyPr lIns="91425" tIns="91425" rIns="91425" bIns="91425" anchor="b" anchorCtr="0"/>
          <a:lstStyle>
            <a:lvl1pPr marL="0" indent="0" rtl="0">
              <a:spcBef>
                <a:spcPts val="0"/>
              </a:spcBef>
              <a:buFont typeface="Verdana"/>
              <a:buNone/>
              <a:defRPr/>
            </a:lvl1pPr>
            <a:lvl2pPr marL="411480" indent="-5080" rtl="0">
              <a:spcBef>
                <a:spcPts val="0"/>
              </a:spcBef>
              <a:buFont typeface="Verdana"/>
              <a:buNone/>
              <a:defRPr/>
            </a:lvl2pPr>
            <a:lvl3pPr marL="822960" indent="-10160" rtl="0">
              <a:spcBef>
                <a:spcPts val="0"/>
              </a:spcBef>
              <a:buFont typeface="Verdana"/>
              <a:buNone/>
              <a:defRPr/>
            </a:lvl3pPr>
            <a:lvl4pPr marL="1234440" indent="-2539" rtl="0">
              <a:spcBef>
                <a:spcPts val="0"/>
              </a:spcBef>
              <a:buFont typeface="Verdana"/>
              <a:buNone/>
              <a:defRPr/>
            </a:lvl4pPr>
            <a:lvl5pPr marL="1645920" indent="-7620" rtl="0">
              <a:spcBef>
                <a:spcPts val="0"/>
              </a:spcBef>
              <a:buFont typeface="Verdana"/>
              <a:buNone/>
              <a:defRPr/>
            </a:lvl5pPr>
            <a:lvl6pPr marL="2057400" indent="0" rtl="0">
              <a:spcBef>
                <a:spcPts val="0"/>
              </a:spcBef>
              <a:buFont typeface="Verdana"/>
              <a:buNone/>
              <a:defRPr/>
            </a:lvl6pPr>
            <a:lvl7pPr marL="2468880" indent="-5079" rtl="0">
              <a:spcBef>
                <a:spcPts val="0"/>
              </a:spcBef>
              <a:buFont typeface="Verdana"/>
              <a:buNone/>
              <a:defRPr/>
            </a:lvl7pPr>
            <a:lvl8pPr marL="2880360" indent="-10160" rtl="0">
              <a:spcBef>
                <a:spcPts val="0"/>
              </a:spcBef>
              <a:buFont typeface="Verdana"/>
              <a:buNone/>
              <a:defRPr/>
            </a:lvl8pPr>
            <a:lvl9pPr marL="3291840" indent="-2540" rtl="0">
              <a:spcBef>
                <a:spcPts val="0"/>
              </a:spcBef>
              <a:buFont typeface="Verdana"/>
              <a:buNone/>
              <a:defRPr/>
            </a:lvl9pPr>
          </a:lstStyle>
          <a:p>
            <a:endParaRPr/>
          </a:p>
        </p:txBody>
      </p:sp>
      <p:sp>
        <p:nvSpPr>
          <p:cNvPr id="47" name="Shape 47"/>
          <p:cNvSpPr txBox="1">
            <a:spLocks noGrp="1"/>
          </p:cNvSpPr>
          <p:nvPr>
            <p:ph type="body" idx="2"/>
          </p:nvPr>
        </p:nvSpPr>
        <p:spPr>
          <a:xfrm>
            <a:off x="457200" y="2174558"/>
            <a:ext cx="4040505" cy="395192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8" name="Shape 48"/>
          <p:cNvSpPr txBox="1">
            <a:spLocks noGrp="1"/>
          </p:cNvSpPr>
          <p:nvPr>
            <p:ph type="body" idx="3"/>
          </p:nvPr>
        </p:nvSpPr>
        <p:spPr>
          <a:xfrm>
            <a:off x="4644867" y="1534478"/>
            <a:ext cx="4041933" cy="640079"/>
          </a:xfrm>
          <a:prstGeom prst="rect">
            <a:avLst/>
          </a:prstGeom>
          <a:noFill/>
          <a:ln>
            <a:noFill/>
          </a:ln>
        </p:spPr>
        <p:txBody>
          <a:bodyPr lIns="91425" tIns="91425" rIns="91425" bIns="91425" anchor="b" anchorCtr="0"/>
          <a:lstStyle>
            <a:lvl1pPr marL="0" indent="0" rtl="0">
              <a:spcBef>
                <a:spcPts val="0"/>
              </a:spcBef>
              <a:buFont typeface="Verdana"/>
              <a:buNone/>
              <a:defRPr/>
            </a:lvl1pPr>
            <a:lvl2pPr marL="411480" indent="-5080" rtl="0">
              <a:spcBef>
                <a:spcPts val="0"/>
              </a:spcBef>
              <a:buFont typeface="Verdana"/>
              <a:buNone/>
              <a:defRPr/>
            </a:lvl2pPr>
            <a:lvl3pPr marL="822960" indent="-10160" rtl="0">
              <a:spcBef>
                <a:spcPts val="0"/>
              </a:spcBef>
              <a:buFont typeface="Verdana"/>
              <a:buNone/>
              <a:defRPr/>
            </a:lvl3pPr>
            <a:lvl4pPr marL="1234440" indent="-2539" rtl="0">
              <a:spcBef>
                <a:spcPts val="0"/>
              </a:spcBef>
              <a:buFont typeface="Verdana"/>
              <a:buNone/>
              <a:defRPr/>
            </a:lvl4pPr>
            <a:lvl5pPr marL="1645920" indent="-7620" rtl="0">
              <a:spcBef>
                <a:spcPts val="0"/>
              </a:spcBef>
              <a:buFont typeface="Verdana"/>
              <a:buNone/>
              <a:defRPr/>
            </a:lvl5pPr>
            <a:lvl6pPr marL="2057400" indent="0" rtl="0">
              <a:spcBef>
                <a:spcPts val="0"/>
              </a:spcBef>
              <a:buFont typeface="Verdana"/>
              <a:buNone/>
              <a:defRPr/>
            </a:lvl6pPr>
            <a:lvl7pPr marL="2468880" indent="-5079" rtl="0">
              <a:spcBef>
                <a:spcPts val="0"/>
              </a:spcBef>
              <a:buFont typeface="Verdana"/>
              <a:buNone/>
              <a:defRPr/>
            </a:lvl7pPr>
            <a:lvl8pPr marL="2880360" indent="-10160" rtl="0">
              <a:spcBef>
                <a:spcPts val="0"/>
              </a:spcBef>
              <a:buFont typeface="Verdana"/>
              <a:buNone/>
              <a:defRPr/>
            </a:lvl8pPr>
            <a:lvl9pPr marL="3291840" indent="-2540" rtl="0">
              <a:spcBef>
                <a:spcPts val="0"/>
              </a:spcBef>
              <a:buFont typeface="Verdana"/>
              <a:buNone/>
              <a:defRPr/>
            </a:lvl9pPr>
          </a:lstStyle>
          <a:p>
            <a:endParaRPr/>
          </a:p>
        </p:txBody>
      </p:sp>
      <p:sp>
        <p:nvSpPr>
          <p:cNvPr id="49" name="Shape 49"/>
          <p:cNvSpPr txBox="1">
            <a:spLocks noGrp="1"/>
          </p:cNvSpPr>
          <p:nvPr>
            <p:ph type="body" idx="4"/>
          </p:nvPr>
        </p:nvSpPr>
        <p:spPr>
          <a:xfrm>
            <a:off x="4644867" y="2174558"/>
            <a:ext cx="4041933" cy="3951923"/>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685800" y="6247925"/>
            <a:ext cx="1905953" cy="458628"/>
          </a:xfrm>
          <a:prstGeom prst="rect">
            <a:avLst/>
          </a:prstGeom>
          <a:noFill/>
          <a:ln>
            <a:noFill/>
          </a:ln>
        </p:spPr>
        <p:txBody>
          <a:bodyPr lIns="91425" tIns="91425" rIns="91425" bIns="91425" anchor="t" anchorCtr="0"/>
          <a:lstStyle>
            <a:lvl1pPr marL="0" marR="0" indent="0" algn="l"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51" name="Shape 51"/>
          <p:cNvSpPr txBox="1">
            <a:spLocks noGrp="1"/>
          </p:cNvSpPr>
          <p:nvPr>
            <p:ph type="ftr" idx="11"/>
          </p:nvPr>
        </p:nvSpPr>
        <p:spPr>
          <a:xfrm>
            <a:off x="3123248" y="6247925"/>
            <a:ext cx="2897504" cy="458628"/>
          </a:xfrm>
          <a:prstGeom prst="rect">
            <a:avLst/>
          </a:prstGeom>
          <a:noFill/>
          <a:ln>
            <a:noFill/>
          </a:ln>
        </p:spPr>
        <p:txBody>
          <a:bodyPr lIns="91425" tIns="91425" rIns="91425" bIns="91425" anchor="t" anchorCtr="0"/>
          <a:lstStyle>
            <a:lvl1pPr marL="0" marR="0" indent="0" algn="ctr"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52" name="Shape 52"/>
          <p:cNvSpPr txBox="1">
            <a:spLocks noGrp="1"/>
          </p:cNvSpPr>
          <p:nvPr>
            <p:ph type="sldNum" idx="12"/>
          </p:nvPr>
        </p:nvSpPr>
        <p:spPr>
          <a:xfrm>
            <a:off x="6552248" y="6247925"/>
            <a:ext cx="1907381" cy="458628"/>
          </a:xfrm>
          <a:prstGeom prst="rect">
            <a:avLst/>
          </a:prstGeom>
          <a:noFill/>
          <a:ln>
            <a:noFill/>
          </a:ln>
        </p:spPr>
        <p:txBody>
          <a:bodyPr lIns="82275" tIns="41125" rIns="82275" bIns="41125" anchor="t" anchorCtr="0">
            <a:noAutofit/>
          </a:bodyPr>
          <a:lstStyle>
            <a:lvl1pPr marL="0" marR="0" indent="0" algn="r" rtl="0">
              <a:spcBef>
                <a:spcPts val="0"/>
              </a:spcBef>
              <a:buNone/>
              <a:defRPr sz="1300" b="0" i="0" u="none" strike="noStrike" cap="none" baseline="0">
                <a:solidFill>
                  <a:schemeClr val="dk1"/>
                </a:solidFill>
                <a:latin typeface="Verdana"/>
                <a:ea typeface="Verdana"/>
                <a:cs typeface="Verdana"/>
                <a:sym typeface="Verdana"/>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85800" y="608647"/>
            <a:ext cx="7772400" cy="1144429"/>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11480" algn="ctr" rtl="0">
              <a:spcBef>
                <a:spcPts val="0"/>
              </a:spcBef>
              <a:spcAft>
                <a:spcPts val="0"/>
              </a:spcAft>
              <a:defRPr/>
            </a:lvl6pPr>
            <a:lvl7pPr marL="822960" algn="ctr" rtl="0">
              <a:spcBef>
                <a:spcPts val="0"/>
              </a:spcBef>
              <a:spcAft>
                <a:spcPts val="0"/>
              </a:spcAft>
              <a:defRPr/>
            </a:lvl7pPr>
            <a:lvl8pPr marL="1234440" algn="ctr" rtl="0">
              <a:spcBef>
                <a:spcPts val="0"/>
              </a:spcBef>
              <a:spcAft>
                <a:spcPts val="0"/>
              </a:spcAft>
              <a:defRPr/>
            </a:lvl8pPr>
            <a:lvl9pPr marL="1645920" algn="ctr" rtl="0">
              <a:spcBef>
                <a:spcPts val="0"/>
              </a:spcBef>
              <a:spcAft>
                <a:spcPts val="0"/>
              </a:spcAft>
              <a:defRPr/>
            </a:lvl9pPr>
          </a:lstStyle>
          <a:p>
            <a:endParaRPr/>
          </a:p>
        </p:txBody>
      </p:sp>
      <p:sp>
        <p:nvSpPr>
          <p:cNvPr id="55" name="Shape 55"/>
          <p:cNvSpPr txBox="1">
            <a:spLocks noGrp="1"/>
          </p:cNvSpPr>
          <p:nvPr>
            <p:ph type="dt" idx="10"/>
          </p:nvPr>
        </p:nvSpPr>
        <p:spPr>
          <a:xfrm>
            <a:off x="685800" y="6247925"/>
            <a:ext cx="1905953" cy="458628"/>
          </a:xfrm>
          <a:prstGeom prst="rect">
            <a:avLst/>
          </a:prstGeom>
          <a:noFill/>
          <a:ln>
            <a:noFill/>
          </a:ln>
        </p:spPr>
        <p:txBody>
          <a:bodyPr lIns="91425" tIns="91425" rIns="91425" bIns="91425" anchor="t" anchorCtr="0"/>
          <a:lstStyle>
            <a:lvl1pPr marL="0" marR="0" indent="0" algn="l"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56" name="Shape 56"/>
          <p:cNvSpPr txBox="1">
            <a:spLocks noGrp="1"/>
          </p:cNvSpPr>
          <p:nvPr>
            <p:ph type="ftr" idx="11"/>
          </p:nvPr>
        </p:nvSpPr>
        <p:spPr>
          <a:xfrm>
            <a:off x="3123248" y="6247925"/>
            <a:ext cx="2897504" cy="458628"/>
          </a:xfrm>
          <a:prstGeom prst="rect">
            <a:avLst/>
          </a:prstGeom>
          <a:noFill/>
          <a:ln>
            <a:noFill/>
          </a:ln>
        </p:spPr>
        <p:txBody>
          <a:bodyPr lIns="91425" tIns="91425" rIns="91425" bIns="91425" anchor="t" anchorCtr="0"/>
          <a:lstStyle>
            <a:lvl1pPr marL="0" marR="0" indent="0" algn="ctr"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57" name="Shape 57"/>
          <p:cNvSpPr txBox="1">
            <a:spLocks noGrp="1"/>
          </p:cNvSpPr>
          <p:nvPr>
            <p:ph type="sldNum" idx="12"/>
          </p:nvPr>
        </p:nvSpPr>
        <p:spPr>
          <a:xfrm>
            <a:off x="6552248" y="6247925"/>
            <a:ext cx="1907381" cy="458628"/>
          </a:xfrm>
          <a:prstGeom prst="rect">
            <a:avLst/>
          </a:prstGeom>
          <a:noFill/>
          <a:ln>
            <a:noFill/>
          </a:ln>
        </p:spPr>
        <p:txBody>
          <a:bodyPr lIns="82275" tIns="41125" rIns="82275" bIns="41125" anchor="t" anchorCtr="0">
            <a:noAutofit/>
          </a:bodyPr>
          <a:lstStyle>
            <a:lvl1pPr marL="0" marR="0" indent="0" algn="r" rtl="0">
              <a:spcBef>
                <a:spcPts val="0"/>
              </a:spcBef>
              <a:buNone/>
              <a:defRPr sz="1300" b="0" i="0" u="none" strike="noStrike" cap="none" baseline="0">
                <a:solidFill>
                  <a:schemeClr val="dk1"/>
                </a:solidFill>
                <a:latin typeface="Verdana"/>
                <a:ea typeface="Verdana"/>
                <a:cs typeface="Verdana"/>
                <a:sym typeface="Verdana"/>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2891"/>
            <a:ext cx="3008947" cy="1161572"/>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1"/>
          </p:nvPr>
        </p:nvSpPr>
        <p:spPr>
          <a:xfrm>
            <a:off x="3574732" y="272891"/>
            <a:ext cx="5112067" cy="5853587"/>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1" name="Shape 61"/>
          <p:cNvSpPr txBox="1">
            <a:spLocks noGrp="1"/>
          </p:cNvSpPr>
          <p:nvPr>
            <p:ph type="body" idx="2"/>
          </p:nvPr>
        </p:nvSpPr>
        <p:spPr>
          <a:xfrm>
            <a:off x="457200" y="1434465"/>
            <a:ext cx="3008947" cy="4692015"/>
          </a:xfrm>
          <a:prstGeom prst="rect">
            <a:avLst/>
          </a:prstGeom>
          <a:noFill/>
          <a:ln>
            <a:noFill/>
          </a:ln>
        </p:spPr>
        <p:txBody>
          <a:bodyPr lIns="91425" tIns="91425" rIns="91425" bIns="91425" anchor="t" anchorCtr="0"/>
          <a:lstStyle>
            <a:lvl1pPr marL="0" indent="0" rtl="0">
              <a:spcBef>
                <a:spcPts val="0"/>
              </a:spcBef>
              <a:buFont typeface="Verdana"/>
              <a:buNone/>
              <a:defRPr/>
            </a:lvl1pPr>
            <a:lvl2pPr marL="411480" indent="-5080" rtl="0">
              <a:spcBef>
                <a:spcPts val="0"/>
              </a:spcBef>
              <a:buFont typeface="Verdana"/>
              <a:buNone/>
              <a:defRPr/>
            </a:lvl2pPr>
            <a:lvl3pPr marL="822960" indent="-10160" rtl="0">
              <a:spcBef>
                <a:spcPts val="0"/>
              </a:spcBef>
              <a:buFont typeface="Verdana"/>
              <a:buNone/>
              <a:defRPr/>
            </a:lvl3pPr>
            <a:lvl4pPr marL="1234440" indent="-2539" rtl="0">
              <a:spcBef>
                <a:spcPts val="0"/>
              </a:spcBef>
              <a:buFont typeface="Verdana"/>
              <a:buNone/>
              <a:defRPr/>
            </a:lvl4pPr>
            <a:lvl5pPr marL="1645920" indent="-7620" rtl="0">
              <a:spcBef>
                <a:spcPts val="0"/>
              </a:spcBef>
              <a:buFont typeface="Verdana"/>
              <a:buNone/>
              <a:defRPr/>
            </a:lvl5pPr>
            <a:lvl6pPr marL="2057400" indent="0" rtl="0">
              <a:spcBef>
                <a:spcPts val="0"/>
              </a:spcBef>
              <a:buFont typeface="Verdana"/>
              <a:buNone/>
              <a:defRPr/>
            </a:lvl6pPr>
            <a:lvl7pPr marL="2468880" indent="-5079" rtl="0">
              <a:spcBef>
                <a:spcPts val="0"/>
              </a:spcBef>
              <a:buFont typeface="Verdana"/>
              <a:buNone/>
              <a:defRPr/>
            </a:lvl7pPr>
            <a:lvl8pPr marL="2880360" indent="-10160" rtl="0">
              <a:spcBef>
                <a:spcPts val="0"/>
              </a:spcBef>
              <a:buFont typeface="Verdana"/>
              <a:buNone/>
              <a:defRPr/>
            </a:lvl8pPr>
            <a:lvl9pPr marL="3291840" indent="-2540" rtl="0">
              <a:spcBef>
                <a:spcPts val="0"/>
              </a:spcBef>
              <a:buFont typeface="Verdana"/>
              <a:buNone/>
              <a:defRPr/>
            </a:lvl9pPr>
          </a:lstStyle>
          <a:p>
            <a:endParaRPr/>
          </a:p>
        </p:txBody>
      </p:sp>
      <p:sp>
        <p:nvSpPr>
          <p:cNvPr id="62" name="Shape 62"/>
          <p:cNvSpPr txBox="1">
            <a:spLocks noGrp="1"/>
          </p:cNvSpPr>
          <p:nvPr>
            <p:ph type="dt" idx="10"/>
          </p:nvPr>
        </p:nvSpPr>
        <p:spPr>
          <a:xfrm>
            <a:off x="685800" y="6247925"/>
            <a:ext cx="1905953" cy="458628"/>
          </a:xfrm>
          <a:prstGeom prst="rect">
            <a:avLst/>
          </a:prstGeom>
          <a:noFill/>
          <a:ln>
            <a:noFill/>
          </a:ln>
        </p:spPr>
        <p:txBody>
          <a:bodyPr lIns="91425" tIns="91425" rIns="91425" bIns="91425" anchor="t" anchorCtr="0"/>
          <a:lstStyle>
            <a:lvl1pPr marL="0" marR="0" indent="0" algn="l"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63" name="Shape 63"/>
          <p:cNvSpPr txBox="1">
            <a:spLocks noGrp="1"/>
          </p:cNvSpPr>
          <p:nvPr>
            <p:ph type="ftr" idx="11"/>
          </p:nvPr>
        </p:nvSpPr>
        <p:spPr>
          <a:xfrm>
            <a:off x="3123248" y="6247925"/>
            <a:ext cx="2897504" cy="458628"/>
          </a:xfrm>
          <a:prstGeom prst="rect">
            <a:avLst/>
          </a:prstGeom>
          <a:noFill/>
          <a:ln>
            <a:noFill/>
          </a:ln>
        </p:spPr>
        <p:txBody>
          <a:bodyPr lIns="91425" tIns="91425" rIns="91425" bIns="91425" anchor="t" anchorCtr="0"/>
          <a:lstStyle>
            <a:lvl1pPr marL="0" marR="0" indent="0" algn="ctr"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64" name="Shape 64"/>
          <p:cNvSpPr txBox="1">
            <a:spLocks noGrp="1"/>
          </p:cNvSpPr>
          <p:nvPr>
            <p:ph type="sldNum" idx="12"/>
          </p:nvPr>
        </p:nvSpPr>
        <p:spPr>
          <a:xfrm>
            <a:off x="6552248" y="6247925"/>
            <a:ext cx="1907381" cy="458628"/>
          </a:xfrm>
          <a:prstGeom prst="rect">
            <a:avLst/>
          </a:prstGeom>
          <a:noFill/>
          <a:ln>
            <a:noFill/>
          </a:ln>
        </p:spPr>
        <p:txBody>
          <a:bodyPr lIns="82275" tIns="41125" rIns="82275" bIns="41125" anchor="t" anchorCtr="0">
            <a:noAutofit/>
          </a:bodyPr>
          <a:lstStyle>
            <a:lvl1pPr marL="0" marR="0" indent="0" algn="r" rtl="0">
              <a:spcBef>
                <a:spcPts val="0"/>
              </a:spcBef>
              <a:buNone/>
              <a:defRPr sz="1300" b="0" i="0" u="none" strike="noStrike" cap="none" baseline="0">
                <a:solidFill>
                  <a:schemeClr val="dk1"/>
                </a:solidFill>
                <a:latin typeface="Verdana"/>
                <a:ea typeface="Verdana"/>
                <a:cs typeface="Verdana"/>
                <a:sym typeface="Verdana"/>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1652" y="4800600"/>
            <a:ext cx="5486399" cy="56721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7" name="Shape 67"/>
          <p:cNvSpPr>
            <a:spLocks noGrp="1"/>
          </p:cNvSpPr>
          <p:nvPr>
            <p:ph type="pic" idx="2"/>
          </p:nvPr>
        </p:nvSpPr>
        <p:spPr>
          <a:xfrm>
            <a:off x="1791652" y="612933"/>
            <a:ext cx="5486399" cy="4114800"/>
          </a:xfrm>
          <a:prstGeom prst="rect">
            <a:avLst/>
          </a:prstGeom>
          <a:noFill/>
          <a:ln>
            <a:noFill/>
          </a:ln>
        </p:spPr>
      </p:sp>
      <p:sp>
        <p:nvSpPr>
          <p:cNvPr id="68" name="Shape 68"/>
          <p:cNvSpPr txBox="1">
            <a:spLocks noGrp="1"/>
          </p:cNvSpPr>
          <p:nvPr>
            <p:ph type="body" idx="1"/>
          </p:nvPr>
        </p:nvSpPr>
        <p:spPr>
          <a:xfrm>
            <a:off x="1791652" y="5367814"/>
            <a:ext cx="5486399" cy="804385"/>
          </a:xfrm>
          <a:prstGeom prst="rect">
            <a:avLst/>
          </a:prstGeom>
          <a:noFill/>
          <a:ln>
            <a:noFill/>
          </a:ln>
        </p:spPr>
        <p:txBody>
          <a:bodyPr lIns="91425" tIns="91425" rIns="91425" bIns="91425" anchor="t" anchorCtr="0"/>
          <a:lstStyle>
            <a:lvl1pPr marL="0" indent="0" rtl="0">
              <a:spcBef>
                <a:spcPts val="0"/>
              </a:spcBef>
              <a:buFont typeface="Verdana"/>
              <a:buNone/>
              <a:defRPr/>
            </a:lvl1pPr>
            <a:lvl2pPr marL="411480" indent="-5080" rtl="0">
              <a:spcBef>
                <a:spcPts val="0"/>
              </a:spcBef>
              <a:buFont typeface="Verdana"/>
              <a:buNone/>
              <a:defRPr/>
            </a:lvl2pPr>
            <a:lvl3pPr marL="822960" indent="-10160" rtl="0">
              <a:spcBef>
                <a:spcPts val="0"/>
              </a:spcBef>
              <a:buFont typeface="Verdana"/>
              <a:buNone/>
              <a:defRPr/>
            </a:lvl3pPr>
            <a:lvl4pPr marL="1234440" indent="-2539" rtl="0">
              <a:spcBef>
                <a:spcPts val="0"/>
              </a:spcBef>
              <a:buFont typeface="Verdana"/>
              <a:buNone/>
              <a:defRPr/>
            </a:lvl4pPr>
            <a:lvl5pPr marL="1645920" indent="-7620" rtl="0">
              <a:spcBef>
                <a:spcPts val="0"/>
              </a:spcBef>
              <a:buFont typeface="Verdana"/>
              <a:buNone/>
              <a:defRPr/>
            </a:lvl5pPr>
            <a:lvl6pPr marL="2057400" indent="0" rtl="0">
              <a:spcBef>
                <a:spcPts val="0"/>
              </a:spcBef>
              <a:buFont typeface="Verdana"/>
              <a:buNone/>
              <a:defRPr/>
            </a:lvl6pPr>
            <a:lvl7pPr marL="2468880" indent="-5079" rtl="0">
              <a:spcBef>
                <a:spcPts val="0"/>
              </a:spcBef>
              <a:buFont typeface="Verdana"/>
              <a:buNone/>
              <a:defRPr/>
            </a:lvl7pPr>
            <a:lvl8pPr marL="2880360" indent="-10160" rtl="0">
              <a:spcBef>
                <a:spcPts val="0"/>
              </a:spcBef>
              <a:buFont typeface="Verdana"/>
              <a:buNone/>
              <a:defRPr/>
            </a:lvl8pPr>
            <a:lvl9pPr marL="3291840" indent="-2540" rtl="0">
              <a:spcBef>
                <a:spcPts val="0"/>
              </a:spcBef>
              <a:buFont typeface="Verdana"/>
              <a:buNone/>
              <a:defRPr/>
            </a:lvl9pPr>
          </a:lstStyle>
          <a:p>
            <a:endParaRPr/>
          </a:p>
        </p:txBody>
      </p:sp>
      <p:sp>
        <p:nvSpPr>
          <p:cNvPr id="69" name="Shape 69"/>
          <p:cNvSpPr txBox="1">
            <a:spLocks noGrp="1"/>
          </p:cNvSpPr>
          <p:nvPr>
            <p:ph type="dt" idx="10"/>
          </p:nvPr>
        </p:nvSpPr>
        <p:spPr>
          <a:xfrm>
            <a:off x="685800" y="6247925"/>
            <a:ext cx="1905953" cy="458628"/>
          </a:xfrm>
          <a:prstGeom prst="rect">
            <a:avLst/>
          </a:prstGeom>
          <a:noFill/>
          <a:ln>
            <a:noFill/>
          </a:ln>
        </p:spPr>
        <p:txBody>
          <a:bodyPr lIns="91425" tIns="91425" rIns="91425" bIns="91425" anchor="t" anchorCtr="0"/>
          <a:lstStyle>
            <a:lvl1pPr marL="0" marR="0" indent="0" algn="l"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70" name="Shape 70"/>
          <p:cNvSpPr txBox="1">
            <a:spLocks noGrp="1"/>
          </p:cNvSpPr>
          <p:nvPr>
            <p:ph type="ftr" idx="11"/>
          </p:nvPr>
        </p:nvSpPr>
        <p:spPr>
          <a:xfrm>
            <a:off x="3123248" y="6247925"/>
            <a:ext cx="2897504" cy="458628"/>
          </a:xfrm>
          <a:prstGeom prst="rect">
            <a:avLst/>
          </a:prstGeom>
          <a:noFill/>
          <a:ln>
            <a:noFill/>
          </a:ln>
        </p:spPr>
        <p:txBody>
          <a:bodyPr lIns="91425" tIns="91425" rIns="91425" bIns="91425" anchor="t" anchorCtr="0"/>
          <a:lstStyle>
            <a:lvl1pPr marL="0" marR="0" indent="0" algn="ctr"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71" name="Shape 71"/>
          <p:cNvSpPr txBox="1">
            <a:spLocks noGrp="1"/>
          </p:cNvSpPr>
          <p:nvPr>
            <p:ph type="sldNum" idx="12"/>
          </p:nvPr>
        </p:nvSpPr>
        <p:spPr>
          <a:xfrm>
            <a:off x="6552248" y="6247925"/>
            <a:ext cx="1907381" cy="458628"/>
          </a:xfrm>
          <a:prstGeom prst="rect">
            <a:avLst/>
          </a:prstGeom>
          <a:noFill/>
          <a:ln>
            <a:noFill/>
          </a:ln>
        </p:spPr>
        <p:txBody>
          <a:bodyPr lIns="82275" tIns="41125" rIns="82275" bIns="41125" anchor="t" anchorCtr="0">
            <a:noAutofit/>
          </a:bodyPr>
          <a:lstStyle>
            <a:lvl1pPr marL="0" marR="0" indent="0" algn="r" rtl="0">
              <a:spcBef>
                <a:spcPts val="0"/>
              </a:spcBef>
              <a:buNone/>
              <a:defRPr sz="1300" b="0" i="0" u="none" strike="noStrike" cap="none" baseline="0">
                <a:solidFill>
                  <a:schemeClr val="dk1"/>
                </a:solidFill>
                <a:latin typeface="Verdana"/>
                <a:ea typeface="Verdana"/>
                <a:cs typeface="Verdana"/>
                <a:sym typeface="Verdana"/>
              </a:defRPr>
            </a:lvl1pPr>
          </a:lstStyle>
          <a:p>
            <a:pPr marL="0" lvl="0" indent="0">
              <a:spcBef>
                <a:spcPts val="0"/>
              </a:spcBef>
              <a:buSzPct val="25000"/>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jpg"/><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pic>
        <p:nvPicPr>
          <p:cNvPr id="9" name="Shape 9"/>
          <p:cNvPicPr preferRelativeResize="0"/>
          <p:nvPr/>
        </p:nvPicPr>
        <p:blipFill rotWithShape="1">
          <a:blip r:embed="rId14">
            <a:alphaModFix/>
          </a:blip>
          <a:srcRect/>
          <a:stretch/>
        </p:blipFill>
        <p:spPr>
          <a:xfrm>
            <a:off x="8359899" y="5972628"/>
            <a:ext cx="718645" cy="885370"/>
          </a:xfrm>
          <a:prstGeom prst="rect">
            <a:avLst/>
          </a:prstGeom>
          <a:noFill/>
          <a:ln>
            <a:noFill/>
          </a:ln>
        </p:spPr>
      </p:pic>
      <p:sp>
        <p:nvSpPr>
          <p:cNvPr id="10" name="Shape 10"/>
          <p:cNvSpPr txBox="1">
            <a:spLocks noGrp="1"/>
          </p:cNvSpPr>
          <p:nvPr>
            <p:ph type="title"/>
          </p:nvPr>
        </p:nvSpPr>
        <p:spPr>
          <a:xfrm>
            <a:off x="685800" y="608647"/>
            <a:ext cx="7772400" cy="1144429"/>
          </a:xfrm>
          <a:prstGeom prst="rect">
            <a:avLst/>
          </a:prstGeom>
          <a:noFill/>
          <a:ln>
            <a:noFill/>
          </a:ln>
        </p:spPr>
        <p:txBody>
          <a:bodyPr lIns="91425" tIns="91425" rIns="91425" bIns="91425" anchor="ctr" anchorCtr="0"/>
          <a:lstStyle>
            <a:lvl1pPr marL="0" marR="0" indent="0" algn="ctr" rtl="0">
              <a:spcBef>
                <a:spcPts val="0"/>
              </a:spcBef>
              <a:spcAft>
                <a:spcPts val="0"/>
              </a:spcAft>
              <a:defRPr/>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11480" marR="0" indent="-5080" algn="ctr" rtl="0">
              <a:spcBef>
                <a:spcPts val="0"/>
              </a:spcBef>
              <a:spcAft>
                <a:spcPts val="0"/>
              </a:spcAft>
              <a:defRPr/>
            </a:lvl6pPr>
            <a:lvl7pPr marL="822960" marR="0" indent="-10160" algn="ctr" rtl="0">
              <a:spcBef>
                <a:spcPts val="0"/>
              </a:spcBef>
              <a:spcAft>
                <a:spcPts val="0"/>
              </a:spcAft>
              <a:defRPr/>
            </a:lvl7pPr>
            <a:lvl8pPr marL="1234440" marR="0" indent="-2539" algn="ctr" rtl="0">
              <a:spcBef>
                <a:spcPts val="0"/>
              </a:spcBef>
              <a:spcAft>
                <a:spcPts val="0"/>
              </a:spcAft>
              <a:defRPr/>
            </a:lvl8pPr>
            <a:lvl9pPr marL="1645920" marR="0" indent="-7620" algn="ctr" rtl="0">
              <a:spcBef>
                <a:spcPts val="0"/>
              </a:spcBef>
              <a:spcAft>
                <a:spcPts val="0"/>
              </a:spcAft>
              <a:defRPr/>
            </a:lvl9pPr>
          </a:lstStyle>
          <a:p>
            <a:endParaRPr/>
          </a:p>
        </p:txBody>
      </p:sp>
      <p:sp>
        <p:nvSpPr>
          <p:cNvPr id="11" name="Shape 11"/>
          <p:cNvSpPr txBox="1">
            <a:spLocks noGrp="1"/>
          </p:cNvSpPr>
          <p:nvPr>
            <p:ph type="body" idx="1"/>
          </p:nvPr>
        </p:nvSpPr>
        <p:spPr>
          <a:xfrm>
            <a:off x="685800" y="1980248"/>
            <a:ext cx="7772400" cy="4116229"/>
          </a:xfrm>
          <a:prstGeom prst="rect">
            <a:avLst/>
          </a:prstGeom>
          <a:noFill/>
          <a:ln>
            <a:noFill/>
          </a:ln>
        </p:spPr>
        <p:txBody>
          <a:bodyPr lIns="91425" tIns="91425" rIns="91425" bIns="91425" anchor="t" anchorCtr="0"/>
          <a:lstStyle>
            <a:lvl1pPr marL="308610" marR="0" indent="-124459" algn="l" rtl="0">
              <a:spcBef>
                <a:spcPts val="580"/>
              </a:spcBef>
              <a:spcAft>
                <a:spcPts val="0"/>
              </a:spcAft>
              <a:buClr>
                <a:schemeClr val="dk1"/>
              </a:buClr>
              <a:buFont typeface="Verdana"/>
              <a:buChar char="•"/>
              <a:defRPr/>
            </a:lvl1pPr>
            <a:lvl2pPr marL="668655" marR="0" indent="-103505" algn="l" rtl="0">
              <a:spcBef>
                <a:spcPts val="500"/>
              </a:spcBef>
              <a:spcAft>
                <a:spcPts val="0"/>
              </a:spcAft>
              <a:buClr>
                <a:schemeClr val="dk1"/>
              </a:buClr>
              <a:buFont typeface="Verdana"/>
              <a:buChar char="–"/>
              <a:defRPr/>
            </a:lvl2pPr>
            <a:lvl3pPr marL="1028700" marR="0" indent="-76200" algn="l" rtl="0">
              <a:spcBef>
                <a:spcPts val="440"/>
              </a:spcBef>
              <a:spcAft>
                <a:spcPts val="0"/>
              </a:spcAft>
              <a:buClr>
                <a:schemeClr val="dk1"/>
              </a:buClr>
              <a:buFont typeface="Verdana"/>
              <a:buChar char="•"/>
              <a:defRPr/>
            </a:lvl3pPr>
            <a:lvl4pPr marL="1440180" marR="0" indent="-93980" algn="l" rtl="0">
              <a:spcBef>
                <a:spcPts val="360"/>
              </a:spcBef>
              <a:spcAft>
                <a:spcPts val="0"/>
              </a:spcAft>
              <a:buClr>
                <a:schemeClr val="dk1"/>
              </a:buClr>
              <a:buFont typeface="Verdana"/>
              <a:buChar char="–"/>
              <a:defRPr/>
            </a:lvl4pPr>
            <a:lvl5pPr marL="1851660" marR="0" indent="-99060" algn="l" rtl="0">
              <a:spcBef>
                <a:spcPts val="360"/>
              </a:spcBef>
              <a:spcAft>
                <a:spcPts val="0"/>
              </a:spcAft>
              <a:buClr>
                <a:schemeClr val="dk1"/>
              </a:buClr>
              <a:buFont typeface="Verdana"/>
              <a:buChar char="»"/>
              <a:defRPr/>
            </a:lvl5pPr>
            <a:lvl6pPr marL="2263140" marR="0" indent="-91439" algn="l" rtl="0">
              <a:spcBef>
                <a:spcPts val="360"/>
              </a:spcBef>
              <a:spcAft>
                <a:spcPts val="0"/>
              </a:spcAft>
              <a:buClr>
                <a:schemeClr val="dk1"/>
              </a:buClr>
              <a:buFont typeface="Verdana"/>
              <a:buChar char="»"/>
              <a:defRPr/>
            </a:lvl6pPr>
            <a:lvl7pPr marL="2674620" marR="0" indent="-96520" algn="l" rtl="0">
              <a:spcBef>
                <a:spcPts val="360"/>
              </a:spcBef>
              <a:spcAft>
                <a:spcPts val="0"/>
              </a:spcAft>
              <a:buClr>
                <a:schemeClr val="dk1"/>
              </a:buClr>
              <a:buFont typeface="Verdana"/>
              <a:buChar char="»"/>
              <a:defRPr/>
            </a:lvl7pPr>
            <a:lvl8pPr marL="3086100" marR="0" indent="-101600" algn="l" rtl="0">
              <a:spcBef>
                <a:spcPts val="360"/>
              </a:spcBef>
              <a:spcAft>
                <a:spcPts val="0"/>
              </a:spcAft>
              <a:buClr>
                <a:schemeClr val="dk1"/>
              </a:buClr>
              <a:buFont typeface="Verdana"/>
              <a:buChar char="»"/>
              <a:defRPr/>
            </a:lvl8pPr>
            <a:lvl9pPr marL="3497580" marR="0" indent="-93979" algn="l" rtl="0">
              <a:spcBef>
                <a:spcPts val="360"/>
              </a:spcBef>
              <a:spcAft>
                <a:spcPts val="0"/>
              </a:spcAft>
              <a:buClr>
                <a:schemeClr val="dk1"/>
              </a:buClr>
              <a:buFont typeface="Verdana"/>
              <a:buChar char="»"/>
              <a:defRPr/>
            </a:lvl9pPr>
          </a:lstStyle>
          <a:p>
            <a:endParaRPr/>
          </a:p>
        </p:txBody>
      </p:sp>
      <p:sp>
        <p:nvSpPr>
          <p:cNvPr id="12" name="Shape 12"/>
          <p:cNvSpPr txBox="1">
            <a:spLocks noGrp="1"/>
          </p:cNvSpPr>
          <p:nvPr>
            <p:ph type="dt" idx="10"/>
          </p:nvPr>
        </p:nvSpPr>
        <p:spPr>
          <a:xfrm>
            <a:off x="685800" y="6247925"/>
            <a:ext cx="1905953" cy="458628"/>
          </a:xfrm>
          <a:prstGeom prst="rect">
            <a:avLst/>
          </a:prstGeom>
          <a:noFill/>
          <a:ln>
            <a:noFill/>
          </a:ln>
        </p:spPr>
        <p:txBody>
          <a:bodyPr lIns="91425" tIns="91425" rIns="91425" bIns="91425" anchor="t" anchorCtr="0"/>
          <a:lstStyle>
            <a:lvl1pPr marL="0" marR="0" indent="0" algn="l"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13" name="Shape 13"/>
          <p:cNvSpPr txBox="1">
            <a:spLocks noGrp="1"/>
          </p:cNvSpPr>
          <p:nvPr>
            <p:ph type="ftr" idx="11"/>
          </p:nvPr>
        </p:nvSpPr>
        <p:spPr>
          <a:xfrm>
            <a:off x="3123248" y="6247925"/>
            <a:ext cx="2897504" cy="458628"/>
          </a:xfrm>
          <a:prstGeom prst="rect">
            <a:avLst/>
          </a:prstGeom>
          <a:noFill/>
          <a:ln>
            <a:noFill/>
          </a:ln>
        </p:spPr>
        <p:txBody>
          <a:bodyPr lIns="91425" tIns="91425" rIns="91425" bIns="91425" anchor="t" anchorCtr="0"/>
          <a:lstStyle>
            <a:lvl1pPr marL="0" marR="0" indent="0" algn="ctr" rtl="0">
              <a:spcBef>
                <a:spcPts val="0"/>
              </a:spcBef>
              <a:defRPr/>
            </a:lvl1pPr>
            <a:lvl2pPr marL="411480" marR="0" indent="-5080" algn="l" rtl="0">
              <a:spcBef>
                <a:spcPts val="0"/>
              </a:spcBef>
              <a:defRPr/>
            </a:lvl2pPr>
            <a:lvl3pPr marL="822960" marR="0" indent="-10160" algn="l" rtl="0">
              <a:spcBef>
                <a:spcPts val="0"/>
              </a:spcBef>
              <a:defRPr/>
            </a:lvl3pPr>
            <a:lvl4pPr marL="1234440" marR="0" indent="-2539" algn="l" rtl="0">
              <a:spcBef>
                <a:spcPts val="0"/>
              </a:spcBef>
              <a:defRPr/>
            </a:lvl4pPr>
            <a:lvl5pPr marL="1645920" marR="0" indent="-7620" algn="l" rtl="0">
              <a:spcBef>
                <a:spcPts val="0"/>
              </a:spcBef>
              <a:defRPr/>
            </a:lvl5pPr>
            <a:lvl6pPr marL="2057400" marR="0" indent="0" algn="l" rtl="0">
              <a:spcBef>
                <a:spcPts val="0"/>
              </a:spcBef>
              <a:defRPr/>
            </a:lvl6pPr>
            <a:lvl7pPr marL="2468880" marR="0" indent="-5079" algn="l" rtl="0">
              <a:spcBef>
                <a:spcPts val="0"/>
              </a:spcBef>
              <a:defRPr/>
            </a:lvl7pPr>
            <a:lvl8pPr marL="2880360" marR="0" indent="-10160" algn="l" rtl="0">
              <a:spcBef>
                <a:spcPts val="0"/>
              </a:spcBef>
              <a:defRPr/>
            </a:lvl8pPr>
            <a:lvl9pPr marL="3291840" marR="0" indent="-2540" algn="l" rtl="0">
              <a:spcBef>
                <a:spcPts val="0"/>
              </a:spcBef>
              <a:defRPr/>
            </a:lvl9pPr>
          </a:lstStyle>
          <a:p>
            <a:endParaRPr/>
          </a:p>
        </p:txBody>
      </p:sp>
      <p:sp>
        <p:nvSpPr>
          <p:cNvPr id="14" name="Shape 14"/>
          <p:cNvSpPr txBox="1">
            <a:spLocks noGrp="1"/>
          </p:cNvSpPr>
          <p:nvPr>
            <p:ph type="sldNum" idx="12"/>
          </p:nvPr>
        </p:nvSpPr>
        <p:spPr>
          <a:xfrm>
            <a:off x="6552248" y="6247925"/>
            <a:ext cx="1907381" cy="458628"/>
          </a:xfrm>
          <a:prstGeom prst="rect">
            <a:avLst/>
          </a:prstGeom>
          <a:noFill/>
          <a:ln>
            <a:noFill/>
          </a:ln>
        </p:spPr>
        <p:txBody>
          <a:bodyPr lIns="82275" tIns="41125" rIns="82275" bIns="41125" anchor="t" anchorCtr="0">
            <a:noAutofit/>
          </a:bodyPr>
          <a:lstStyle>
            <a:lvl1pPr marL="0" marR="0" indent="0" algn="r" rtl="0">
              <a:spcBef>
                <a:spcPts val="0"/>
              </a:spcBef>
              <a:buNone/>
              <a:defRPr sz="1300" b="0" i="0" u="none" strike="noStrike" cap="none" baseline="0">
                <a:solidFill>
                  <a:schemeClr val="dk1"/>
                </a:solidFill>
                <a:latin typeface="Verdana"/>
                <a:ea typeface="Verdana"/>
                <a:cs typeface="Verdana"/>
                <a:sym typeface="Verdana"/>
              </a:defRPr>
            </a:lvl1pPr>
          </a:lstStyle>
          <a:p>
            <a:pPr marL="0" lvl="0" indent="0">
              <a:spcBef>
                <a:spcPts val="0"/>
              </a:spcBef>
              <a:buSzPct val="25000"/>
              <a:buNone/>
            </a:pPr>
            <a:fld id="{00000000-1234-1234-1234-123412341234}" type="slidenum">
              <a:rPr lang="en-US"/>
              <a:t>‹#›</a:t>
            </a:fld>
            <a:endParaRPr lang="en-US"/>
          </a:p>
        </p:txBody>
      </p:sp>
      <p:grpSp>
        <p:nvGrpSpPr>
          <p:cNvPr id="8" name="Shape 113"/>
          <p:cNvGrpSpPr/>
          <p:nvPr userDrawn="1"/>
        </p:nvGrpSpPr>
        <p:grpSpPr>
          <a:xfrm>
            <a:off x="6575131" y="6188013"/>
            <a:ext cx="1679040" cy="536052"/>
            <a:chOff x="6490605" y="5983462"/>
            <a:chExt cx="2754995" cy="874537"/>
          </a:xfrm>
        </p:grpSpPr>
        <p:pic>
          <p:nvPicPr>
            <p:cNvPr id="15" name="Shape 114"/>
            <p:cNvPicPr preferRelativeResize="0"/>
            <p:nvPr/>
          </p:nvPicPr>
          <p:blipFill rotWithShape="1">
            <a:blip r:embed="rId15">
              <a:alphaModFix/>
            </a:blip>
            <a:srcRect/>
            <a:stretch/>
          </p:blipFill>
          <p:spPr>
            <a:xfrm>
              <a:off x="6490605" y="6008914"/>
              <a:ext cx="2653394" cy="849085"/>
            </a:xfrm>
            <a:prstGeom prst="rect">
              <a:avLst/>
            </a:prstGeom>
            <a:noFill/>
            <a:ln>
              <a:noFill/>
            </a:ln>
          </p:spPr>
        </p:pic>
        <p:pic>
          <p:nvPicPr>
            <p:cNvPr id="16" name="Shape 115"/>
            <p:cNvPicPr preferRelativeResize="0"/>
            <p:nvPr/>
          </p:nvPicPr>
          <p:blipFill rotWithShape="1">
            <a:blip r:embed="rId16">
              <a:alphaModFix/>
            </a:blip>
            <a:srcRect/>
            <a:stretch/>
          </p:blipFill>
          <p:spPr>
            <a:xfrm>
              <a:off x="8309863" y="5983462"/>
              <a:ext cx="935736" cy="791081"/>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github.com/Itseez/opencv/tree/master/modules/hal/include/opencv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7" name="Shape 117"/>
          <p:cNvSpPr txBox="1">
            <a:spLocks noGrp="1"/>
          </p:cNvSpPr>
          <p:nvPr>
            <p:ph type="ctrTitle"/>
          </p:nvPr>
        </p:nvSpPr>
        <p:spPr>
          <a:xfrm>
            <a:off x="838200" y="1341326"/>
            <a:ext cx="7772400" cy="2547242"/>
          </a:xfrm>
          <a:prstGeom prst="rect">
            <a:avLst/>
          </a:prstGeom>
          <a:noFill/>
          <a:ln>
            <a:noFill/>
          </a:ln>
        </p:spPr>
        <p:txBody>
          <a:bodyPr lIns="82275" tIns="41125" rIns="82275" bIns="41125" anchor="ctr" anchorCtr="0">
            <a:noAutofit/>
          </a:bodyPr>
          <a:lstStyle/>
          <a:p>
            <a:pPr marL="0" marR="0" lvl="0" indent="0" algn="ctr" rtl="0">
              <a:spcBef>
                <a:spcPts val="0"/>
              </a:spcBef>
              <a:spcAft>
                <a:spcPts val="0"/>
              </a:spcAft>
              <a:buSzPct val="25000"/>
              <a:buNone/>
            </a:pPr>
            <a:r>
              <a:rPr lang="en-US" sz="7200" b="1" i="0" u="none" strike="noStrike" cap="none" baseline="0" dirty="0" err="1">
                <a:solidFill>
                  <a:schemeClr val="dk1"/>
                </a:solidFill>
                <a:latin typeface="Verdana"/>
                <a:ea typeface="Verdana"/>
                <a:cs typeface="Verdana"/>
                <a:sym typeface="Verdana"/>
              </a:rPr>
              <a:t>OpenCV</a:t>
            </a:r>
            <a:r>
              <a:rPr lang="en-US" sz="7200" b="1" i="0" u="none" strike="noStrike" cap="none" baseline="0" dirty="0">
                <a:solidFill>
                  <a:schemeClr val="dk2"/>
                </a:solidFill>
                <a:latin typeface="Verdana"/>
                <a:ea typeface="Verdana"/>
                <a:cs typeface="Verdana"/>
                <a:sym typeface="Verdana"/>
              </a:rPr>
              <a:t> </a:t>
            </a:r>
            <a:r>
              <a:rPr lang="en-US" sz="7200" b="1" i="0" u="none" strike="noStrike" cap="none" baseline="0" dirty="0">
                <a:solidFill>
                  <a:schemeClr val="accent2"/>
                </a:solidFill>
                <a:latin typeface="Verdana"/>
                <a:ea typeface="Verdana"/>
                <a:cs typeface="Verdana"/>
                <a:sym typeface="Verdana"/>
              </a:rPr>
              <a:t>3.0</a:t>
            </a:r>
          </a:p>
          <a:p>
            <a:pPr marL="0" marR="0" lvl="0" indent="0" algn="ctr" rtl="0">
              <a:spcBef>
                <a:spcPts val="0"/>
              </a:spcBef>
              <a:spcAft>
                <a:spcPts val="0"/>
              </a:spcAft>
              <a:buSzPct val="25000"/>
              <a:buNone/>
            </a:pPr>
            <a:r>
              <a:rPr lang="en-US" sz="4800" b="1" dirty="0">
                <a:latin typeface="Verdana"/>
                <a:ea typeface="Verdana"/>
                <a:cs typeface="Verdana"/>
                <a:sym typeface="Verdana"/>
              </a:rPr>
              <a:t>Speeding Up</a:t>
            </a:r>
          </a:p>
          <a:p>
            <a:pPr marL="0" marR="0" lvl="0" indent="0" algn="ctr" rtl="0">
              <a:spcBef>
                <a:spcPts val="0"/>
              </a:spcBef>
              <a:spcAft>
                <a:spcPts val="0"/>
              </a:spcAft>
              <a:buNone/>
            </a:pPr>
            <a:endParaRPr sz="4800" b="1" dirty="0">
              <a:latin typeface="Verdana"/>
              <a:ea typeface="Verdana"/>
              <a:cs typeface="Verdana"/>
              <a:sym typeface="Verdana"/>
            </a:endParaRPr>
          </a:p>
        </p:txBody>
      </p:sp>
      <p:sp>
        <p:nvSpPr>
          <p:cNvPr id="118" name="Shape 118"/>
          <p:cNvSpPr txBox="1">
            <a:spLocks noGrp="1"/>
          </p:cNvSpPr>
          <p:nvPr>
            <p:ph type="subTitle" idx="1"/>
          </p:nvPr>
        </p:nvSpPr>
        <p:spPr>
          <a:xfrm>
            <a:off x="1455050" y="3257850"/>
            <a:ext cx="6335399" cy="1276199"/>
          </a:xfrm>
          <a:prstGeom prst="rect">
            <a:avLst/>
          </a:prstGeom>
          <a:noFill/>
          <a:ln>
            <a:noFill/>
          </a:ln>
        </p:spPr>
        <p:txBody>
          <a:bodyPr lIns="82275" tIns="41125" rIns="82275" bIns="41125" anchor="t" anchorCtr="0">
            <a:noAutofit/>
          </a:bodyPr>
          <a:lstStyle/>
          <a:p>
            <a:pPr lvl="0" algn="l" rtl="0">
              <a:lnSpc>
                <a:spcPct val="80000"/>
              </a:lnSpc>
              <a:spcBef>
                <a:spcPts val="0"/>
              </a:spcBef>
              <a:buClr>
                <a:schemeClr val="dk1"/>
              </a:buClr>
              <a:buFont typeface="Verdana"/>
              <a:buNone/>
            </a:pPr>
            <a:endParaRPr sz="2400" dirty="0">
              <a:solidFill>
                <a:schemeClr val="dk1"/>
              </a:solidFill>
              <a:latin typeface="Verdana"/>
              <a:ea typeface="Verdana"/>
              <a:cs typeface="Verdana"/>
              <a:sym typeface="Verdana"/>
            </a:endParaRPr>
          </a:p>
          <a:p>
            <a:pPr lvl="0" rtl="0">
              <a:lnSpc>
                <a:spcPct val="80000"/>
              </a:lnSpc>
              <a:spcBef>
                <a:spcPts val="0"/>
              </a:spcBef>
              <a:buClr>
                <a:schemeClr val="dk1"/>
              </a:buClr>
              <a:buSzPct val="25000"/>
              <a:buFont typeface="Verdana"/>
              <a:buNone/>
            </a:pPr>
            <a:r>
              <a:rPr lang="en-US" sz="2400" b="1" i="1" dirty="0">
                <a:solidFill>
                  <a:schemeClr val="dk1"/>
                </a:solidFill>
                <a:latin typeface="Verdana"/>
                <a:ea typeface="Verdana"/>
                <a:cs typeface="Verdana"/>
                <a:sym typeface="Verdana"/>
              </a:rPr>
              <a:t>Vadim Pisarevsky</a:t>
            </a:r>
          </a:p>
          <a:p>
            <a:pPr lvl="0" rtl="0">
              <a:lnSpc>
                <a:spcPct val="80000"/>
              </a:lnSpc>
              <a:spcBef>
                <a:spcPts val="0"/>
              </a:spcBef>
              <a:buClr>
                <a:schemeClr val="dk1"/>
              </a:buClr>
              <a:buSzPct val="25000"/>
              <a:buFont typeface="Verdana"/>
              <a:buNone/>
            </a:pPr>
            <a:r>
              <a:rPr lang="en-US" sz="2400" dirty="0">
                <a:solidFill>
                  <a:schemeClr val="dk1"/>
                </a:solidFill>
                <a:latin typeface="Verdana"/>
                <a:ea typeface="Verdana"/>
                <a:cs typeface="Verdana"/>
                <a:sym typeface="Verdana"/>
              </a:rPr>
              <a:t>Principal Engineer, </a:t>
            </a:r>
            <a:r>
              <a:rPr lang="en-US" sz="2400" dirty="0" err="1">
                <a:solidFill>
                  <a:schemeClr val="dk1"/>
                </a:solidFill>
                <a:latin typeface="Verdana"/>
                <a:ea typeface="Verdana"/>
                <a:cs typeface="Verdana"/>
                <a:sym typeface="Verdana"/>
              </a:rPr>
              <a:t>Itseez</a:t>
            </a:r>
            <a:endParaRPr lang="en-US" sz="2400" dirty="0">
              <a:solidFill>
                <a:schemeClr val="dk1"/>
              </a:solidFill>
              <a:latin typeface="Verdana"/>
              <a:ea typeface="Verdana"/>
              <a:cs typeface="Verdana"/>
              <a:sym typeface="Verdana"/>
            </a:endParaRPr>
          </a:p>
          <a:p>
            <a:pPr marL="0" marR="0" lvl="0" indent="0" algn="ctr" rtl="0">
              <a:lnSpc>
                <a:spcPct val="80000"/>
              </a:lnSpc>
              <a:spcBef>
                <a:spcPts val="370"/>
              </a:spcBef>
              <a:spcAft>
                <a:spcPts val="0"/>
              </a:spcAft>
              <a:buClr>
                <a:schemeClr val="dk1"/>
              </a:buClr>
              <a:buFont typeface="Verdana"/>
              <a:buNone/>
            </a:pPr>
            <a:endParaRPr sz="3200" b="1" i="1" dirty="0">
              <a:solidFill>
                <a:schemeClr val="dk1"/>
              </a:solidFill>
              <a:latin typeface="Verdana"/>
              <a:ea typeface="Verdana"/>
              <a:cs typeface="Verdana"/>
              <a:sym typeface="Verdana"/>
            </a:endParaRP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685800" y="217074"/>
            <a:ext cx="7772400" cy="1013399"/>
          </a:xfrm>
          <a:prstGeom prst="rect">
            <a:avLst/>
          </a:prstGeom>
        </p:spPr>
        <p:txBody>
          <a:bodyPr lIns="91425" tIns="91425" rIns="91425" bIns="91425" anchor="ctr" anchorCtr="0">
            <a:noAutofit/>
          </a:bodyPr>
          <a:lstStyle/>
          <a:p>
            <a:pPr lvl="0" rtl="0">
              <a:spcBef>
                <a:spcPts val="0"/>
              </a:spcBef>
              <a:buNone/>
            </a:pPr>
            <a:r>
              <a:rPr lang="en-US" sz="4000">
                <a:latin typeface="Verdana"/>
                <a:ea typeface="Verdana"/>
                <a:cs typeface="Verdana"/>
                <a:sym typeface="Verdana"/>
              </a:rPr>
              <a:t>T-API: ready for prime time?</a:t>
            </a:r>
          </a:p>
          <a:p>
            <a:pPr lvl="0" rtl="0">
              <a:spcBef>
                <a:spcPts val="0"/>
              </a:spcBef>
              <a:buNone/>
            </a:pPr>
            <a:endParaRPr/>
          </a:p>
        </p:txBody>
      </p:sp>
      <p:sp>
        <p:nvSpPr>
          <p:cNvPr id="216" name="Shape 216"/>
          <p:cNvSpPr txBox="1">
            <a:spLocks noGrp="1"/>
          </p:cNvSpPr>
          <p:nvPr>
            <p:ph type="body" idx="1"/>
          </p:nvPr>
        </p:nvSpPr>
        <p:spPr>
          <a:xfrm>
            <a:off x="685800" y="1140975"/>
            <a:ext cx="7772400" cy="4978800"/>
          </a:xfrm>
          <a:prstGeom prst="rect">
            <a:avLst/>
          </a:prstGeom>
        </p:spPr>
        <p:txBody>
          <a:bodyPr lIns="91425" tIns="91425" rIns="91425" bIns="91425" anchor="t" anchorCtr="0">
            <a:noAutofit/>
          </a:bodyPr>
          <a:lstStyle/>
          <a:p>
            <a:pPr marL="0" lvl="0" indent="0" rtl="0">
              <a:spcBef>
                <a:spcPts val="0"/>
              </a:spcBef>
              <a:buNone/>
            </a:pPr>
            <a:r>
              <a:rPr lang="en-US" sz="2400" dirty="0"/>
              <a:t>not quite:</a:t>
            </a:r>
          </a:p>
          <a:p>
            <a:pPr marL="457200" lvl="0" indent="-342900" rtl="0">
              <a:spcBef>
                <a:spcPts val="0"/>
              </a:spcBef>
              <a:buClr>
                <a:schemeClr val="dk1"/>
              </a:buClr>
              <a:buSzPct val="100000"/>
              <a:buFont typeface="Verdana"/>
              <a:buChar char="●"/>
            </a:pPr>
            <a:r>
              <a:rPr lang="en-US" sz="1800" dirty="0" err="1"/>
              <a:t>OpenCL</a:t>
            </a:r>
            <a:r>
              <a:rPr lang="en-US" sz="1800" dirty="0"/>
              <a:t> is not officially supported on any major mobile OS: </a:t>
            </a:r>
            <a:r>
              <a:rPr lang="en-US" sz="1800" dirty="0" err="1"/>
              <a:t>iOS</a:t>
            </a:r>
            <a:r>
              <a:rPr lang="en-US" sz="1800" dirty="0"/>
              <a:t>, Android, Windows Phone.</a:t>
            </a:r>
          </a:p>
          <a:p>
            <a:pPr marL="457200" lvl="0" indent="-342900" rtl="0">
              <a:spcBef>
                <a:spcPts val="0"/>
              </a:spcBef>
              <a:buClr>
                <a:schemeClr val="dk1"/>
              </a:buClr>
              <a:buSzPct val="100000"/>
              <a:buFont typeface="Verdana"/>
              <a:buChar char="●"/>
            </a:pPr>
            <a:r>
              <a:rPr lang="en-US" sz="1800" dirty="0" err="1"/>
              <a:t>UMat+OpenCL</a:t>
            </a:r>
            <a:r>
              <a:rPr lang="en-US" sz="1800" dirty="0"/>
              <a:t> win over </a:t>
            </a:r>
            <a:r>
              <a:rPr lang="en-US" sz="1800" dirty="0" err="1"/>
              <a:t>Mat+CPU</a:t>
            </a:r>
            <a:r>
              <a:rPr lang="en-US" sz="1800" dirty="0"/>
              <a:t> on large images and/or complex operations:</a:t>
            </a:r>
          </a:p>
          <a:p>
            <a:pPr marL="914400" lvl="1" indent="-342900" rtl="0">
              <a:spcBef>
                <a:spcPts val="0"/>
              </a:spcBef>
              <a:buClr>
                <a:schemeClr val="dk1"/>
              </a:buClr>
              <a:buSzPct val="100000"/>
              <a:buFont typeface="Verdana"/>
              <a:buChar char="○"/>
            </a:pPr>
            <a:r>
              <a:rPr lang="en-US" sz="1800" dirty="0" err="1"/>
              <a:t>medianFilter</a:t>
            </a:r>
            <a:r>
              <a:rPr lang="en-US" sz="1800" dirty="0"/>
              <a:t> - </a:t>
            </a:r>
            <a:r>
              <a:rPr lang="en-US" sz="1800" dirty="0" err="1"/>
              <a:t>OpenCL</a:t>
            </a:r>
            <a:r>
              <a:rPr lang="en-US" sz="1800" dirty="0"/>
              <a:t> wins CPU on </a:t>
            </a:r>
            <a:r>
              <a:rPr lang="en-US" sz="1800" dirty="0" err="1"/>
              <a:t>FullHD</a:t>
            </a:r>
            <a:r>
              <a:rPr lang="en-US" sz="1800" dirty="0"/>
              <a:t> or above.</a:t>
            </a:r>
          </a:p>
          <a:p>
            <a:pPr marL="914400" lvl="1" indent="-342900" rtl="0">
              <a:spcBef>
                <a:spcPts val="0"/>
              </a:spcBef>
              <a:buClr>
                <a:schemeClr val="dk1"/>
              </a:buClr>
              <a:buSzPct val="100000"/>
              <a:buFont typeface="Verdana"/>
              <a:buChar char="○"/>
            </a:pPr>
            <a:r>
              <a:rPr lang="en-US" sz="1800" dirty="0"/>
              <a:t>dense optical flow (</a:t>
            </a:r>
            <a:r>
              <a:rPr lang="en-US" sz="1800" dirty="0" err="1"/>
              <a:t>Farneback</a:t>
            </a:r>
            <a:r>
              <a:rPr lang="en-US" sz="1800" dirty="0"/>
              <a:t>) - </a:t>
            </a:r>
            <a:r>
              <a:rPr lang="en-US" sz="1800" dirty="0" err="1"/>
              <a:t>OpenCL</a:t>
            </a:r>
            <a:r>
              <a:rPr lang="en-US" sz="1800" dirty="0"/>
              <a:t> is 3x faster on 480p.</a:t>
            </a:r>
          </a:p>
          <a:p>
            <a:pPr marL="914400" lvl="1" indent="-342900" rtl="0">
              <a:spcBef>
                <a:spcPts val="0"/>
              </a:spcBef>
              <a:buClr>
                <a:schemeClr val="dk1"/>
              </a:buClr>
              <a:buSzPct val="100000"/>
              <a:buFont typeface="Verdana"/>
              <a:buChar char="○"/>
            </a:pPr>
            <a:r>
              <a:rPr lang="en-US" sz="1800" dirty="0"/>
              <a:t>results vary a lot depending on the particular CPU/GPU combination</a:t>
            </a:r>
          </a:p>
          <a:p>
            <a:pPr marL="457200" lvl="0" indent="-342900" rtl="0">
              <a:spcBef>
                <a:spcPts val="0"/>
              </a:spcBef>
              <a:buClr>
                <a:schemeClr val="dk1"/>
              </a:buClr>
              <a:buSzPct val="100000"/>
              <a:buFont typeface="Verdana"/>
              <a:buChar char="●"/>
            </a:pPr>
            <a:r>
              <a:rPr lang="en-US" sz="1800" dirty="0"/>
              <a:t>We’ve tested all T-API optimizations, but the results are not identical to CPU (and sometimes not very close)</a:t>
            </a:r>
          </a:p>
          <a:p>
            <a:pPr marL="457200" lvl="0" indent="-342900" rtl="0">
              <a:spcBef>
                <a:spcPts val="0"/>
              </a:spcBef>
              <a:buClr>
                <a:schemeClr val="dk1"/>
              </a:buClr>
              <a:buSzPct val="100000"/>
              <a:buFont typeface="Verdana"/>
              <a:buChar char="●"/>
            </a:pPr>
            <a:r>
              <a:rPr lang="en-US" sz="1800" dirty="0" err="1"/>
              <a:t>OpenCL</a:t>
            </a:r>
            <a:r>
              <a:rPr lang="en-US" sz="1800" dirty="0"/>
              <a:t> drivers and HW constantly improve, but we observe instabilities from time to time (e.g. on unaligned data)</a:t>
            </a:r>
          </a:p>
          <a:p>
            <a:pPr marL="0" lvl="0" indent="0" rtl="0">
              <a:spcBef>
                <a:spcPts val="0"/>
              </a:spcBef>
              <a:buNone/>
            </a:pPr>
            <a:endParaRPr sz="1800" dirty="0"/>
          </a:p>
          <a:p>
            <a:pPr marL="0" lvl="0" indent="0" rtl="0">
              <a:spcBef>
                <a:spcPts val="0"/>
              </a:spcBef>
              <a:buNone/>
            </a:pPr>
            <a:r>
              <a:rPr lang="en-US" sz="2400" dirty="0"/>
              <a:t>Do not replace all Mat’s with </a:t>
            </a:r>
            <a:r>
              <a:rPr lang="en-US" sz="2400" dirty="0" err="1"/>
              <a:t>UMat’s</a:t>
            </a:r>
            <a:r>
              <a:rPr lang="en-US" sz="2400" dirty="0"/>
              <a:t> yet!</a:t>
            </a:r>
          </a:p>
        </p:txBody>
      </p:sp>
    </p:spTree>
  </p:cSld>
  <p:clrMapOvr>
    <a:masterClrMapping/>
  </p:clrMapOvr>
  <p:transition xmlns:p14="http://schemas.microsoft.com/office/powerpoint/2010/mai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85800" y="217074"/>
            <a:ext cx="7772400" cy="1013399"/>
          </a:xfrm>
          <a:prstGeom prst="rect">
            <a:avLst/>
          </a:prstGeom>
        </p:spPr>
        <p:txBody>
          <a:bodyPr lIns="91425" tIns="91425" rIns="91425" bIns="91425" anchor="ctr" anchorCtr="0">
            <a:noAutofit/>
          </a:bodyPr>
          <a:lstStyle/>
          <a:p>
            <a:pPr lvl="0" rtl="0">
              <a:spcBef>
                <a:spcPts val="0"/>
              </a:spcBef>
              <a:buNone/>
            </a:pPr>
            <a:r>
              <a:rPr lang="en-US" sz="4000" dirty="0">
                <a:latin typeface="Verdana"/>
                <a:ea typeface="Verdana"/>
                <a:cs typeface="Verdana"/>
                <a:sym typeface="Verdana"/>
              </a:rPr>
              <a:t>T-API: Q&amp;A</a:t>
            </a:r>
          </a:p>
          <a:p>
            <a:pPr lvl="0" rtl="0">
              <a:spcBef>
                <a:spcPts val="0"/>
              </a:spcBef>
              <a:buNone/>
            </a:pPr>
            <a:endParaRPr dirty="0"/>
          </a:p>
        </p:txBody>
      </p:sp>
      <p:sp>
        <p:nvSpPr>
          <p:cNvPr id="223" name="Shape 223"/>
          <p:cNvSpPr txBox="1">
            <a:spLocks noGrp="1"/>
          </p:cNvSpPr>
          <p:nvPr>
            <p:ph type="body" idx="1"/>
          </p:nvPr>
        </p:nvSpPr>
        <p:spPr>
          <a:xfrm>
            <a:off x="685800" y="824525"/>
            <a:ext cx="7772400" cy="5272200"/>
          </a:xfrm>
          <a:prstGeom prst="rect">
            <a:avLst/>
          </a:prstGeom>
        </p:spPr>
        <p:txBody>
          <a:bodyPr lIns="91425" tIns="91425" rIns="91425" bIns="91425" anchor="t" anchorCtr="0">
            <a:noAutofit/>
          </a:bodyPr>
          <a:lstStyle/>
          <a:p>
            <a:pPr marL="457200" lvl="0" indent="-342900" rtl="0">
              <a:spcBef>
                <a:spcPts val="0"/>
              </a:spcBef>
              <a:buClr>
                <a:schemeClr val="dk1"/>
              </a:buClr>
              <a:buSzPct val="100000"/>
              <a:buFont typeface="Verdana"/>
              <a:buChar char="●"/>
            </a:pPr>
            <a:r>
              <a:rPr lang="en-US" sz="1800" dirty="0"/>
              <a:t>What if I pass </a:t>
            </a:r>
            <a:r>
              <a:rPr lang="en-US" sz="1800" dirty="0" err="1"/>
              <a:t>UMat’s</a:t>
            </a:r>
            <a:r>
              <a:rPr lang="en-US" sz="1800" dirty="0"/>
              <a:t> to cv::foo(), which is not </a:t>
            </a:r>
            <a:r>
              <a:rPr lang="en-US" sz="1800" dirty="0" err="1"/>
              <a:t>OpenCL</a:t>
            </a:r>
            <a:r>
              <a:rPr lang="en-US" sz="1800" dirty="0"/>
              <a:t>-optimized?</a:t>
            </a:r>
          </a:p>
          <a:p>
            <a:pPr marL="914400" lvl="1" indent="-342900" rtl="0">
              <a:spcBef>
                <a:spcPts val="0"/>
              </a:spcBef>
              <a:buClr>
                <a:schemeClr val="dk1"/>
              </a:buClr>
              <a:buSzPct val="100000"/>
              <a:buFont typeface="Verdana"/>
              <a:buChar char="○"/>
            </a:pPr>
            <a:r>
              <a:rPr lang="en-US" sz="1800" dirty="0"/>
              <a:t>it will download/map inputs to CPU, process it there, then will upload/</a:t>
            </a:r>
            <a:r>
              <a:rPr lang="en-US" sz="1800" dirty="0" err="1"/>
              <a:t>unmap</a:t>
            </a:r>
            <a:r>
              <a:rPr lang="en-US" sz="1800" dirty="0"/>
              <a:t> the results to GPU.</a:t>
            </a:r>
          </a:p>
          <a:p>
            <a:pPr marL="457200" lvl="0" indent="-342900" rtl="0">
              <a:spcBef>
                <a:spcPts val="0"/>
              </a:spcBef>
              <a:buClr>
                <a:schemeClr val="dk1"/>
              </a:buClr>
              <a:buSzPct val="100000"/>
              <a:buFont typeface="Verdana"/>
              <a:buChar char="●"/>
            </a:pPr>
            <a:r>
              <a:rPr lang="en-US" sz="1800" dirty="0"/>
              <a:t>What if </a:t>
            </a:r>
            <a:r>
              <a:rPr lang="en-US" sz="1800" dirty="0" err="1"/>
              <a:t>OpenCL</a:t>
            </a:r>
            <a:r>
              <a:rPr lang="en-US" sz="1800" dirty="0"/>
              <a:t>-optimized function is given some Mat’s and some </a:t>
            </a:r>
            <a:r>
              <a:rPr lang="en-US" sz="1800" dirty="0" err="1"/>
              <a:t>UMat’s</a:t>
            </a:r>
            <a:r>
              <a:rPr lang="en-US" sz="1800" dirty="0"/>
              <a:t>?</a:t>
            </a:r>
          </a:p>
          <a:p>
            <a:pPr marL="914400" lvl="1" indent="-342900" rtl="0">
              <a:spcBef>
                <a:spcPts val="0"/>
              </a:spcBef>
              <a:buClr>
                <a:schemeClr val="dk1"/>
              </a:buClr>
              <a:buSzPct val="100000"/>
              <a:buFont typeface="Verdana"/>
              <a:buChar char="○"/>
            </a:pPr>
            <a:r>
              <a:rPr lang="en-US" sz="1800" dirty="0"/>
              <a:t>if output(s) are </a:t>
            </a:r>
            <a:r>
              <a:rPr lang="en-US" sz="1800" dirty="0" err="1"/>
              <a:t>UMat’s</a:t>
            </a:r>
            <a:r>
              <a:rPr lang="en-US" sz="1800" dirty="0"/>
              <a:t>, the function will use </a:t>
            </a:r>
            <a:r>
              <a:rPr lang="en-US" sz="1800" dirty="0" err="1"/>
              <a:t>OpenCL</a:t>
            </a:r>
            <a:r>
              <a:rPr lang="en-US" sz="1800" dirty="0"/>
              <a:t> branch. It will copy the inputs to GPU if needed.</a:t>
            </a:r>
          </a:p>
          <a:p>
            <a:pPr marL="457200" lvl="0" indent="-342900" rtl="0">
              <a:spcBef>
                <a:spcPts val="0"/>
              </a:spcBef>
              <a:buClr>
                <a:schemeClr val="dk1"/>
              </a:buClr>
              <a:buSzPct val="100000"/>
              <a:buFont typeface="Verdana"/>
              <a:buChar char="●"/>
            </a:pPr>
            <a:r>
              <a:rPr lang="en-US" sz="1800" dirty="0"/>
              <a:t>What if the </a:t>
            </a:r>
            <a:r>
              <a:rPr lang="en-US" sz="1800" dirty="0" err="1"/>
              <a:t>OpenCL</a:t>
            </a:r>
            <a:r>
              <a:rPr lang="en-US" sz="1800" dirty="0"/>
              <a:t> branch fails to compile/run on particular hardware?</a:t>
            </a:r>
          </a:p>
          <a:p>
            <a:pPr marL="914400" lvl="1" indent="-342900" rtl="0">
              <a:spcBef>
                <a:spcPts val="0"/>
              </a:spcBef>
              <a:buClr>
                <a:schemeClr val="dk1"/>
              </a:buClr>
              <a:buSzPct val="100000"/>
              <a:buFont typeface="Verdana"/>
              <a:buChar char="○"/>
            </a:pPr>
            <a:r>
              <a:rPr lang="en-US" sz="1800" dirty="0"/>
              <a:t>some error messages will be printed to </a:t>
            </a:r>
            <a:r>
              <a:rPr lang="en-US" sz="1800" dirty="0" err="1"/>
              <a:t>stderr</a:t>
            </a:r>
            <a:r>
              <a:rPr lang="en-US" sz="1800" dirty="0"/>
              <a:t> (in debug mode), the execution will fallback to the CPU path.</a:t>
            </a:r>
          </a:p>
          <a:p>
            <a:pPr marL="457200" lvl="0" indent="-342900" rtl="0">
              <a:spcBef>
                <a:spcPts val="0"/>
              </a:spcBef>
              <a:buClr>
                <a:schemeClr val="dk1"/>
              </a:buClr>
              <a:buSzPct val="100000"/>
              <a:buFont typeface="Verdana"/>
              <a:buChar char="●"/>
            </a:pPr>
            <a:r>
              <a:rPr lang="en-US" sz="1800" dirty="0"/>
              <a:t>Can I write my custom </a:t>
            </a:r>
            <a:r>
              <a:rPr lang="en-US" sz="1800" dirty="0" err="1"/>
              <a:t>OpenCL</a:t>
            </a:r>
            <a:r>
              <a:rPr lang="en-US" sz="1800" dirty="0"/>
              <a:t> kernels and how to provide this runtime dispatching?</a:t>
            </a:r>
          </a:p>
          <a:p>
            <a:pPr marL="914400" lvl="1" indent="-342900" rtl="0">
              <a:spcBef>
                <a:spcPts val="0"/>
              </a:spcBef>
              <a:buClr>
                <a:schemeClr val="dk1"/>
              </a:buClr>
              <a:buSzPct val="100000"/>
              <a:buFont typeface="Verdana"/>
              <a:buChar char="○"/>
            </a:pPr>
            <a:r>
              <a:rPr lang="en-US" sz="1800" dirty="0"/>
              <a:t>sure! use </a:t>
            </a:r>
            <a:r>
              <a:rPr lang="en-US" sz="1800" dirty="0" err="1"/>
              <a:t>ocl</a:t>
            </a:r>
            <a:r>
              <a:rPr lang="en-US" sz="1800" dirty="0"/>
              <a:t>::</a:t>
            </a:r>
            <a:r>
              <a:rPr lang="en-US" sz="1800" dirty="0" err="1"/>
              <a:t>ProgramSource</a:t>
            </a:r>
            <a:r>
              <a:rPr lang="en-US" sz="1800" dirty="0"/>
              <a:t>, </a:t>
            </a:r>
            <a:r>
              <a:rPr lang="en-US" sz="1800" dirty="0" err="1"/>
              <a:t>ocl</a:t>
            </a:r>
            <a:r>
              <a:rPr lang="en-US" sz="1800" dirty="0"/>
              <a:t>::Kernel etc. just like </a:t>
            </a:r>
            <a:r>
              <a:rPr lang="en-US" sz="1800" dirty="0" err="1"/>
              <a:t>cvtColor</a:t>
            </a:r>
            <a:r>
              <a:rPr lang="en-US" sz="1800" dirty="0"/>
              <a:t>.</a:t>
            </a:r>
          </a:p>
          <a:p>
            <a:pPr marL="914400" lvl="1" indent="-342900" rtl="0">
              <a:spcBef>
                <a:spcPts val="0"/>
              </a:spcBef>
              <a:buClr>
                <a:schemeClr val="dk1"/>
              </a:buClr>
              <a:buSzPct val="100000"/>
              <a:buFont typeface="Verdana"/>
              <a:buChar char="○"/>
            </a:pPr>
            <a:r>
              <a:rPr lang="en-US" sz="1800" dirty="0"/>
              <a:t>call cv::</a:t>
            </a:r>
            <a:r>
              <a:rPr lang="en-US" sz="1800" dirty="0" err="1"/>
              <a:t>useOpenCL</a:t>
            </a:r>
            <a:r>
              <a:rPr lang="en-US" sz="1800" dirty="0"/>
              <a:t>() to check whether if you have </a:t>
            </a:r>
            <a:r>
              <a:rPr lang="en-US" sz="1800" dirty="0" err="1"/>
              <a:t>OpenCL</a:t>
            </a:r>
            <a:r>
              <a:rPr lang="en-US" sz="1800" dirty="0"/>
              <a:t> and it’s enabled.</a:t>
            </a:r>
          </a:p>
          <a:p>
            <a:pPr marL="457200" lvl="0" indent="-342900" rtl="0">
              <a:spcBef>
                <a:spcPts val="0"/>
              </a:spcBef>
              <a:buClr>
                <a:schemeClr val="dk1"/>
              </a:buClr>
              <a:buSzPct val="100000"/>
              <a:buFont typeface="Verdana"/>
              <a:buChar char="●"/>
            </a:pPr>
            <a:r>
              <a:rPr lang="en-US" sz="1800" dirty="0"/>
              <a:t>How do I disable </a:t>
            </a:r>
            <a:r>
              <a:rPr lang="en-US" sz="1800" dirty="0" err="1"/>
              <a:t>OpenCL</a:t>
            </a:r>
            <a:r>
              <a:rPr lang="en-US" sz="1800" dirty="0"/>
              <a:t>?</a:t>
            </a:r>
          </a:p>
          <a:p>
            <a:pPr marL="914400" lvl="1" indent="-342900" rtl="0">
              <a:spcBef>
                <a:spcPts val="0"/>
              </a:spcBef>
              <a:buClr>
                <a:schemeClr val="dk1"/>
              </a:buClr>
              <a:buSzPct val="100000"/>
              <a:buFont typeface="Verdana"/>
              <a:buChar char="○"/>
            </a:pPr>
            <a:r>
              <a:rPr lang="en-US" sz="1800" dirty="0"/>
              <a:t>compile-time: WITH_OPENCL=OFF</a:t>
            </a:r>
          </a:p>
          <a:p>
            <a:pPr marL="914400" lvl="1" indent="-342900" rtl="0">
              <a:spcBef>
                <a:spcPts val="0"/>
              </a:spcBef>
              <a:buClr>
                <a:schemeClr val="dk1"/>
              </a:buClr>
              <a:buSzPct val="100000"/>
              <a:buFont typeface="Verdana"/>
              <a:buChar char="○"/>
            </a:pPr>
            <a:r>
              <a:rPr lang="en-US" sz="1800" dirty="0"/>
              <a:t>runtime: </a:t>
            </a:r>
            <a:r>
              <a:rPr lang="en-US" sz="1800" dirty="0" err="1"/>
              <a:t>setUseOpenCL</a:t>
            </a:r>
            <a:r>
              <a:rPr lang="en-US" sz="1800" dirty="0"/>
              <a:t>(false);  - this is thread-local</a:t>
            </a:r>
          </a:p>
          <a:p>
            <a:pPr marL="457200" lvl="0" indent="-381000" rtl="0">
              <a:spcBef>
                <a:spcPts val="0"/>
              </a:spcBef>
              <a:buClr>
                <a:schemeClr val="dk1"/>
              </a:buClr>
              <a:buSzPct val="100000"/>
              <a:buFont typeface="Verdana"/>
              <a:buChar char="•"/>
            </a:pPr>
            <a:r>
              <a:rPr lang="en-US" sz="2400" b="1" dirty="0"/>
              <a:t>Your questions on this part?</a:t>
            </a:r>
          </a:p>
        </p:txBody>
      </p:sp>
    </p:spTree>
  </p:cSld>
  <p:clrMapOvr>
    <a:masterClrMapping/>
  </p:clrMapOvr>
  <p:transition xmlns:p14="http://schemas.microsoft.com/office/powerpoint/2010/mai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553606" y="152715"/>
            <a:ext cx="7641935" cy="1144429"/>
          </a:xfrm>
          <a:prstGeom prst="rect">
            <a:avLst/>
          </a:prstGeom>
          <a:noFill/>
          <a:ln>
            <a:noFill/>
          </a:ln>
        </p:spPr>
        <p:txBody>
          <a:bodyPr lIns="82275" tIns="41125" rIns="82275" bIns="41125" anchor="ctr" anchorCtr="0">
            <a:noAutofit/>
          </a:bodyPr>
          <a:lstStyle/>
          <a:p>
            <a:pPr marL="0" marR="0" lvl="0" indent="0" algn="ctr" rtl="0">
              <a:spcBef>
                <a:spcPts val="0"/>
              </a:spcBef>
              <a:spcAft>
                <a:spcPts val="0"/>
              </a:spcAft>
              <a:buSzPct val="25000"/>
              <a:buNone/>
            </a:pPr>
            <a:r>
              <a:rPr lang="en-US" sz="4000" b="0" i="0" u="none" strike="noStrike" cap="none" baseline="0">
                <a:solidFill>
                  <a:srgbClr val="000000"/>
                </a:solidFill>
                <a:latin typeface="Verdana"/>
                <a:ea typeface="Verdana"/>
                <a:cs typeface="Verdana"/>
                <a:sym typeface="Verdana"/>
              </a:rPr>
              <a:t>IPP + OpenCV</a:t>
            </a:r>
            <a:br>
              <a:rPr lang="en-US" sz="4000" b="0" i="0" u="none" strike="noStrike" cap="none" baseline="0">
                <a:solidFill>
                  <a:srgbClr val="000000"/>
                </a:solidFill>
                <a:latin typeface="Verdana"/>
                <a:ea typeface="Verdana"/>
                <a:cs typeface="Verdana"/>
                <a:sym typeface="Verdana"/>
              </a:rPr>
            </a:br>
            <a:r>
              <a:rPr lang="en-US" sz="4000" b="0" i="0" u="none" strike="noStrike" cap="none" baseline="0">
                <a:solidFill>
                  <a:srgbClr val="000000"/>
                </a:solidFill>
                <a:latin typeface="Verdana"/>
                <a:ea typeface="Verdana"/>
                <a:cs typeface="Verdana"/>
                <a:sym typeface="Verdana"/>
              </a:rPr>
              <a:t>= v. fast OpenCV</a:t>
            </a:r>
          </a:p>
        </p:txBody>
      </p:sp>
      <p:sp>
        <p:nvSpPr>
          <p:cNvPr id="230" name="Shape 230"/>
          <p:cNvSpPr txBox="1">
            <a:spLocks noGrp="1"/>
          </p:cNvSpPr>
          <p:nvPr>
            <p:ph type="body" idx="1"/>
          </p:nvPr>
        </p:nvSpPr>
        <p:spPr>
          <a:xfrm>
            <a:off x="284164" y="4928425"/>
            <a:ext cx="7140671" cy="1736890"/>
          </a:xfrm>
          <a:prstGeom prst="rect">
            <a:avLst/>
          </a:prstGeom>
          <a:noFill/>
          <a:ln>
            <a:noFill/>
          </a:ln>
        </p:spPr>
        <p:txBody>
          <a:bodyPr lIns="82275" tIns="41125" rIns="82275" bIns="41125" anchor="t" anchorCtr="0">
            <a:noAutofit/>
          </a:bodyPr>
          <a:lstStyle/>
          <a:p>
            <a:pPr marL="308610" marR="0" lvl="0" indent="-283210" algn="l" rtl="0">
              <a:spcBef>
                <a:spcPts val="0"/>
              </a:spcBef>
              <a:spcAft>
                <a:spcPts val="0"/>
              </a:spcAft>
              <a:buClr>
                <a:schemeClr val="dk1"/>
              </a:buClr>
              <a:buSzPct val="100000"/>
              <a:buFont typeface="Verdana"/>
              <a:buChar char="•"/>
            </a:pPr>
            <a:r>
              <a:rPr lang="en-US" sz="1600" b="0" i="0" u="none" strike="noStrike" cap="none" baseline="0">
                <a:solidFill>
                  <a:schemeClr val="dk1"/>
                </a:solidFill>
                <a:latin typeface="Verdana"/>
                <a:ea typeface="Verdana"/>
                <a:cs typeface="Verdana"/>
                <a:sym typeface="Verdana"/>
              </a:rPr>
              <a:t>Intel gave us and our users free (as in “beer”) and royalty-free subset of IPP 8.x (IPPICV)</a:t>
            </a:r>
            <a:r>
              <a:rPr lang="en-US" sz="1600">
                <a:solidFill>
                  <a:schemeClr val="dk1"/>
                </a:solidFill>
                <a:latin typeface="Verdana"/>
                <a:ea typeface="Verdana"/>
                <a:cs typeface="Verdana"/>
                <a:sym typeface="Verdana"/>
              </a:rPr>
              <a:t>, several hundreds functions!</a:t>
            </a:r>
          </a:p>
          <a:p>
            <a:pPr marL="308610" marR="0" lvl="0" indent="-283210" algn="l" rtl="0">
              <a:spcBef>
                <a:spcPts val="400"/>
              </a:spcBef>
              <a:spcAft>
                <a:spcPts val="0"/>
              </a:spcAft>
              <a:buClr>
                <a:schemeClr val="dk1"/>
              </a:buClr>
              <a:buSzPct val="100000"/>
              <a:buFont typeface="Verdana"/>
              <a:buChar char="•"/>
            </a:pPr>
            <a:r>
              <a:rPr lang="en-US" sz="1600" b="0" i="0" u="none" strike="noStrike" cap="none" baseline="0">
                <a:solidFill>
                  <a:schemeClr val="dk1"/>
                </a:solidFill>
                <a:latin typeface="Verdana"/>
                <a:ea typeface="Verdana"/>
                <a:cs typeface="Verdana"/>
                <a:sym typeface="Verdana"/>
              </a:rPr>
              <a:t>IPPICV is linked into OpenCV at compile stage and replaces the corresponding low-level C code</a:t>
            </a:r>
            <a:r>
              <a:rPr lang="en-US" sz="1600">
                <a:solidFill>
                  <a:schemeClr val="dk1"/>
                </a:solidFill>
                <a:latin typeface="Verdana"/>
                <a:ea typeface="Verdana"/>
                <a:cs typeface="Verdana"/>
                <a:sym typeface="Verdana"/>
              </a:rPr>
              <a:t> (WITH_IPP=ON/OFF, ON by default)</a:t>
            </a:r>
          </a:p>
          <a:p>
            <a:pPr marL="308610" marR="0" lvl="0" indent="-283210" algn="l" rtl="0">
              <a:spcBef>
                <a:spcPts val="400"/>
              </a:spcBef>
              <a:spcAft>
                <a:spcPts val="0"/>
              </a:spcAft>
              <a:buClr>
                <a:schemeClr val="dk1"/>
              </a:buClr>
              <a:buSzPct val="100000"/>
              <a:buFont typeface="Verdana"/>
              <a:buChar char="•"/>
            </a:pPr>
            <a:r>
              <a:rPr lang="en-US" sz="1600" b="0" i="0" u="none" strike="noStrike" cap="none" baseline="0">
                <a:solidFill>
                  <a:schemeClr val="dk1"/>
                </a:solidFill>
                <a:latin typeface="Verdana"/>
                <a:ea typeface="Verdana"/>
                <a:cs typeface="Verdana"/>
                <a:sym typeface="Verdana"/>
              </a:rPr>
              <a:t>Our buildbot ensures that all the tests pass</a:t>
            </a:r>
          </a:p>
        </p:txBody>
      </p:sp>
      <p:pic>
        <p:nvPicPr>
          <p:cNvPr id="231" name="Shape 231"/>
          <p:cNvPicPr preferRelativeResize="0"/>
          <p:nvPr/>
        </p:nvPicPr>
        <p:blipFill rotWithShape="1">
          <a:blip r:embed="rId3">
            <a:alphaModFix/>
          </a:blip>
          <a:srcRect/>
          <a:stretch/>
        </p:blipFill>
        <p:spPr>
          <a:xfrm>
            <a:off x="0" y="132000"/>
            <a:ext cx="1751999" cy="1532999"/>
          </a:xfrm>
          <a:prstGeom prst="rect">
            <a:avLst/>
          </a:prstGeom>
          <a:noFill/>
          <a:ln>
            <a:noFill/>
          </a:ln>
        </p:spPr>
      </p:pic>
      <p:pic>
        <p:nvPicPr>
          <p:cNvPr id="232" name="Shape 232"/>
          <p:cNvPicPr preferRelativeResize="0"/>
          <p:nvPr/>
        </p:nvPicPr>
        <p:blipFill rotWithShape="1">
          <a:blip r:embed="rId4">
            <a:alphaModFix/>
          </a:blip>
          <a:srcRect/>
          <a:stretch/>
        </p:blipFill>
        <p:spPr>
          <a:xfrm>
            <a:off x="1856208" y="1444467"/>
            <a:ext cx="5253899" cy="3363000"/>
          </a:xfrm>
          <a:prstGeom prst="rect">
            <a:avLst/>
          </a:prstGeom>
          <a:noFill/>
          <a:ln>
            <a:noFill/>
          </a:ln>
        </p:spPr>
      </p:pic>
      <p:pic>
        <p:nvPicPr>
          <p:cNvPr id="233" name="Shape 233"/>
          <p:cNvPicPr preferRelativeResize="0"/>
          <p:nvPr/>
        </p:nvPicPr>
        <p:blipFill rotWithShape="1">
          <a:blip r:embed="rId5">
            <a:alphaModFix/>
          </a:blip>
          <a:srcRect/>
          <a:stretch/>
        </p:blipFill>
        <p:spPr>
          <a:xfrm>
            <a:off x="7237311" y="249678"/>
            <a:ext cx="1370700" cy="1270200"/>
          </a:xfrm>
          <a:prstGeom prst="rect">
            <a:avLst/>
          </a:prstGeom>
          <a:noFill/>
          <a:ln>
            <a:noFill/>
          </a:ln>
        </p:spPr>
      </p:pic>
    </p:spTree>
  </p:cSld>
  <p:clrMapOvr>
    <a:masterClrMapping/>
  </p:clrMapOvr>
  <p:transition xmlns:p14="http://schemas.microsoft.com/office/powerpoint/2010/mai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457200" y="274650"/>
            <a:ext cx="8229600" cy="875100"/>
          </a:xfrm>
          <a:prstGeom prst="rect">
            <a:avLst/>
          </a:prstGeom>
        </p:spPr>
        <p:txBody>
          <a:bodyPr lIns="91425" tIns="91425" rIns="91425" bIns="91425" anchor="b" anchorCtr="0">
            <a:noAutofit/>
          </a:bodyPr>
          <a:lstStyle/>
          <a:p>
            <a:pPr lvl="0" algn="ctr" rtl="0">
              <a:spcBef>
                <a:spcPts val="0"/>
              </a:spcBef>
              <a:buClr>
                <a:srgbClr val="000000"/>
              </a:buClr>
              <a:buSzPct val="27500"/>
              <a:buFont typeface="Arial"/>
              <a:buNone/>
            </a:pPr>
            <a:r>
              <a:rPr lang="en-US" sz="4000" b="0">
                <a:latin typeface="Verdana"/>
                <a:ea typeface="Verdana"/>
                <a:cs typeface="Verdana"/>
                <a:sym typeface="Verdana"/>
              </a:rPr>
              <a:t>Generalizing IPP: OpenCV HAL</a:t>
            </a:r>
          </a:p>
        </p:txBody>
      </p:sp>
      <p:sp>
        <p:nvSpPr>
          <p:cNvPr id="239" name="Shape 239"/>
          <p:cNvSpPr/>
          <p:nvPr/>
        </p:nvSpPr>
        <p:spPr>
          <a:xfrm>
            <a:off x="4453925" y="3060100"/>
            <a:ext cx="2902799" cy="907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a:t>opencv</a:t>
            </a:r>
          </a:p>
          <a:p>
            <a:pPr lvl="0" algn="ctr" rtl="0">
              <a:spcBef>
                <a:spcPts val="0"/>
              </a:spcBef>
              <a:buNone/>
            </a:pPr>
            <a:r>
              <a:rPr lang="en-US"/>
              <a:t>core, imgproc, objdetect, ...</a:t>
            </a:r>
          </a:p>
        </p:txBody>
      </p:sp>
      <p:sp>
        <p:nvSpPr>
          <p:cNvPr id="240" name="Shape 240"/>
          <p:cNvSpPr/>
          <p:nvPr/>
        </p:nvSpPr>
        <p:spPr>
          <a:xfrm>
            <a:off x="938975" y="3076300"/>
            <a:ext cx="3041100" cy="8751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a:t>opencv_contrib</a:t>
            </a:r>
          </a:p>
          <a:p>
            <a:pPr lvl="0" algn="ctr" rtl="0">
              <a:spcBef>
                <a:spcPts val="0"/>
              </a:spcBef>
              <a:buNone/>
            </a:pPr>
            <a:r>
              <a:rPr lang="en-US"/>
              <a:t>face, text, rgbd, xobjdetect, ...</a:t>
            </a:r>
          </a:p>
        </p:txBody>
      </p:sp>
      <p:sp>
        <p:nvSpPr>
          <p:cNvPr id="241" name="Shape 241"/>
          <p:cNvSpPr/>
          <p:nvPr/>
        </p:nvSpPr>
        <p:spPr>
          <a:xfrm>
            <a:off x="1686800" y="1608366"/>
            <a:ext cx="5254199" cy="9075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a:t>bindings, apps, samples</a:t>
            </a:r>
          </a:p>
          <a:p>
            <a:pPr lvl="0" algn="ctr" rtl="0">
              <a:spcBef>
                <a:spcPts val="0"/>
              </a:spcBef>
              <a:buNone/>
            </a:pPr>
            <a:r>
              <a:rPr lang="en-US"/>
              <a:t>python, matlab, traincascade, facedetect, ...</a:t>
            </a:r>
          </a:p>
        </p:txBody>
      </p:sp>
      <p:sp>
        <p:nvSpPr>
          <p:cNvPr id="242" name="Shape 242"/>
          <p:cNvSpPr/>
          <p:nvPr/>
        </p:nvSpPr>
        <p:spPr>
          <a:xfrm>
            <a:off x="1686800" y="5146133"/>
            <a:ext cx="5254199" cy="1019100"/>
          </a:xfrm>
          <a:prstGeom prst="rect">
            <a:avLst/>
          </a:prstGeom>
          <a:solidFill>
            <a:schemeClr val="lt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a:t>HAL</a:t>
            </a:r>
          </a:p>
          <a:p>
            <a:pPr lvl="0" algn="ctr" rtl="0">
              <a:spcBef>
                <a:spcPts val="0"/>
              </a:spcBef>
              <a:buNone/>
            </a:pPr>
            <a:r>
              <a:rPr lang="en-US"/>
              <a:t>universal intrinsics (NEON/SSE), IPP, Eigen, ...</a:t>
            </a:r>
          </a:p>
        </p:txBody>
      </p:sp>
      <p:cxnSp>
        <p:nvCxnSpPr>
          <p:cNvPr id="243" name="Shape 243"/>
          <p:cNvCxnSpPr>
            <a:stCxn id="239" idx="2"/>
            <a:endCxn id="242" idx="0"/>
          </p:cNvCxnSpPr>
          <p:nvPr/>
        </p:nvCxnSpPr>
        <p:spPr>
          <a:xfrm flipH="1">
            <a:off x="4313824" y="3967600"/>
            <a:ext cx="1591500" cy="1178400"/>
          </a:xfrm>
          <a:prstGeom prst="straightConnector1">
            <a:avLst/>
          </a:prstGeom>
          <a:noFill/>
          <a:ln w="19050" cap="flat" cmpd="sng">
            <a:solidFill>
              <a:schemeClr val="dk2"/>
            </a:solidFill>
            <a:prstDash val="solid"/>
            <a:round/>
            <a:headEnd type="none" w="lg" len="lg"/>
            <a:tailEnd type="triangle" w="lg" len="lg"/>
          </a:ln>
        </p:spPr>
      </p:cxnSp>
      <p:cxnSp>
        <p:nvCxnSpPr>
          <p:cNvPr id="244" name="Shape 244"/>
          <p:cNvCxnSpPr/>
          <p:nvPr/>
        </p:nvCxnSpPr>
        <p:spPr>
          <a:xfrm flipH="1">
            <a:off x="2546975" y="2514966"/>
            <a:ext cx="224099" cy="587100"/>
          </a:xfrm>
          <a:prstGeom prst="straightConnector1">
            <a:avLst/>
          </a:prstGeom>
          <a:noFill/>
          <a:ln w="19050" cap="flat" cmpd="sng">
            <a:solidFill>
              <a:schemeClr val="dk2"/>
            </a:solidFill>
            <a:prstDash val="solid"/>
            <a:round/>
            <a:headEnd type="none" w="lg" len="lg"/>
            <a:tailEnd type="triangle" w="lg" len="lg"/>
          </a:ln>
        </p:spPr>
      </p:cxnSp>
      <p:cxnSp>
        <p:nvCxnSpPr>
          <p:cNvPr id="245" name="Shape 245"/>
          <p:cNvCxnSpPr>
            <a:endCxn id="239" idx="0"/>
          </p:cNvCxnSpPr>
          <p:nvPr/>
        </p:nvCxnSpPr>
        <p:spPr>
          <a:xfrm>
            <a:off x="5800024" y="2530000"/>
            <a:ext cx="105300" cy="530100"/>
          </a:xfrm>
          <a:prstGeom prst="straightConnector1">
            <a:avLst/>
          </a:prstGeom>
          <a:noFill/>
          <a:ln w="19050" cap="flat" cmpd="sng">
            <a:solidFill>
              <a:schemeClr val="dk2"/>
            </a:solidFill>
            <a:prstDash val="solid"/>
            <a:round/>
            <a:headEnd type="none" w="lg" len="lg"/>
            <a:tailEnd type="triangle" w="lg" len="lg"/>
          </a:ln>
        </p:spPr>
      </p:cxnSp>
      <p:cxnSp>
        <p:nvCxnSpPr>
          <p:cNvPr id="246" name="Shape 246"/>
          <p:cNvCxnSpPr/>
          <p:nvPr/>
        </p:nvCxnSpPr>
        <p:spPr>
          <a:xfrm>
            <a:off x="2573250" y="3967700"/>
            <a:ext cx="1451399" cy="1184099"/>
          </a:xfrm>
          <a:prstGeom prst="straightConnector1">
            <a:avLst/>
          </a:prstGeom>
          <a:noFill/>
          <a:ln w="19050" cap="flat" cmpd="sng">
            <a:solidFill>
              <a:schemeClr val="dk2"/>
            </a:solidFill>
            <a:prstDash val="solid"/>
            <a:round/>
            <a:headEnd type="none" w="lg" len="lg"/>
            <a:tailEnd type="triangle" w="lg" len="lg"/>
          </a:ln>
        </p:spPr>
      </p:cxnSp>
      <p:cxnSp>
        <p:nvCxnSpPr>
          <p:cNvPr id="247" name="Shape 247"/>
          <p:cNvCxnSpPr>
            <a:stCxn id="240" idx="3"/>
            <a:endCxn id="239" idx="1"/>
          </p:cNvCxnSpPr>
          <p:nvPr/>
        </p:nvCxnSpPr>
        <p:spPr>
          <a:xfrm>
            <a:off x="3980075" y="3513850"/>
            <a:ext cx="473700" cy="0"/>
          </a:xfrm>
          <a:prstGeom prst="straightConnector1">
            <a:avLst/>
          </a:prstGeom>
          <a:noFill/>
          <a:ln w="19050" cap="flat" cmpd="sng">
            <a:solidFill>
              <a:schemeClr val="dk2"/>
            </a:solidFill>
            <a:prstDash val="solid"/>
            <a:round/>
            <a:headEnd type="none" w="lg" len="lg"/>
            <a:tailEnd type="triangle" w="lg" len="lg"/>
          </a:ln>
        </p:spPr>
      </p:cxnSp>
      <p:cxnSp>
        <p:nvCxnSpPr>
          <p:cNvPr id="248" name="Shape 248"/>
          <p:cNvCxnSpPr>
            <a:stCxn id="241" idx="1"/>
            <a:endCxn id="242" idx="1"/>
          </p:cNvCxnSpPr>
          <p:nvPr/>
        </p:nvCxnSpPr>
        <p:spPr>
          <a:xfrm>
            <a:off x="1686800" y="2062116"/>
            <a:ext cx="600" cy="3593700"/>
          </a:xfrm>
          <a:prstGeom prst="curvedConnector3">
            <a:avLst>
              <a:gd name="adj1" fmla="val -209120833"/>
            </a:avLst>
          </a:prstGeom>
          <a:noFill/>
          <a:ln w="19050" cap="flat" cmpd="sng">
            <a:solidFill>
              <a:schemeClr val="dk2"/>
            </a:solidFill>
            <a:prstDash val="dot"/>
            <a:round/>
            <a:headEnd type="none" w="lg" len="lg"/>
            <a:tailEnd type="triangle" w="lg" len="lg"/>
          </a:ln>
        </p:spPr>
      </p:cxnSp>
      <p:sp>
        <p:nvSpPr>
          <p:cNvPr id="249" name="Shape 249"/>
          <p:cNvSpPr txBox="1"/>
          <p:nvPr/>
        </p:nvSpPr>
        <p:spPr>
          <a:xfrm>
            <a:off x="116300" y="4342816"/>
            <a:ext cx="1628700" cy="744299"/>
          </a:xfrm>
          <a:prstGeom prst="rect">
            <a:avLst/>
          </a:prstGeom>
          <a:noFill/>
          <a:ln>
            <a:noFill/>
          </a:ln>
        </p:spPr>
        <p:txBody>
          <a:bodyPr lIns="91425" tIns="91425" rIns="91425" bIns="91425" anchor="t" anchorCtr="0">
            <a:noAutofit/>
          </a:bodyPr>
          <a:lstStyle/>
          <a:p>
            <a:pPr lvl="0" algn="ctr" rtl="0">
              <a:spcBef>
                <a:spcPts val="0"/>
              </a:spcBef>
              <a:buNone/>
            </a:pPr>
            <a:r>
              <a:rPr lang="en-US"/>
              <a:t>possible, but not recommended</a:t>
            </a:r>
          </a:p>
        </p:txBody>
      </p:sp>
    </p:spTree>
  </p:cSld>
  <p:clrMapOvr>
    <a:masterClrMapping/>
  </p:clrMapOvr>
  <p:transition xmlns:p14="http://schemas.microsoft.com/office/powerpoint/2010/mai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457200" y="173046"/>
            <a:ext cx="8229600" cy="845099"/>
          </a:xfrm>
          <a:prstGeom prst="rect">
            <a:avLst/>
          </a:prstGeom>
        </p:spPr>
        <p:txBody>
          <a:bodyPr lIns="91425" tIns="91425" rIns="91425" bIns="91425" anchor="b" anchorCtr="0">
            <a:noAutofit/>
          </a:bodyPr>
          <a:lstStyle/>
          <a:p>
            <a:pPr lvl="0" algn="ctr" rtl="0">
              <a:spcBef>
                <a:spcPts val="0"/>
              </a:spcBef>
              <a:buNone/>
            </a:pPr>
            <a:r>
              <a:rPr lang="en-US" sz="4000" b="0">
                <a:latin typeface="Verdana"/>
                <a:ea typeface="Verdana"/>
                <a:cs typeface="Verdana"/>
                <a:sym typeface="Verdana"/>
              </a:rPr>
              <a:t>HAL in brief</a:t>
            </a:r>
          </a:p>
        </p:txBody>
      </p:sp>
      <p:sp>
        <p:nvSpPr>
          <p:cNvPr id="255" name="Shape 255"/>
          <p:cNvSpPr txBox="1">
            <a:spLocks noGrp="1"/>
          </p:cNvSpPr>
          <p:nvPr>
            <p:ph type="body" idx="1"/>
          </p:nvPr>
        </p:nvSpPr>
        <p:spPr>
          <a:xfrm>
            <a:off x="91400" y="1214633"/>
            <a:ext cx="8891100" cy="4967700"/>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US" sz="2400" dirty="0"/>
              <a:t>present (3.0):</a:t>
            </a:r>
          </a:p>
          <a:p>
            <a:pPr marL="914400" lvl="1" indent="-342900" rtl="0">
              <a:spcBef>
                <a:spcPts val="0"/>
              </a:spcBef>
              <a:buClr>
                <a:schemeClr val="dk1"/>
              </a:buClr>
              <a:buSzPct val="100000"/>
              <a:buFont typeface="Courier New"/>
              <a:buChar char="o"/>
            </a:pPr>
            <a:r>
              <a:rPr lang="en-US" sz="1800" u="sng" dirty="0">
                <a:solidFill>
                  <a:schemeClr val="hlink"/>
                </a:solidFill>
                <a:hlinkClick r:id="rId3"/>
              </a:rPr>
              <a:t>https://github.com/Itseez/opencv/tree/master/modules/hal/include/opencv2</a:t>
            </a:r>
            <a:r>
              <a:rPr lang="en-US" sz="1800" dirty="0"/>
              <a:t> </a:t>
            </a:r>
          </a:p>
          <a:p>
            <a:pPr marL="914400" lvl="1" indent="-342900" rtl="0">
              <a:spcBef>
                <a:spcPts val="0"/>
              </a:spcBef>
              <a:buClr>
                <a:schemeClr val="dk1"/>
              </a:buClr>
              <a:buSzPct val="100000"/>
              <a:buFont typeface="Courier New"/>
              <a:buChar char="o"/>
            </a:pPr>
            <a:r>
              <a:rPr lang="en-US" sz="1800" dirty="0"/>
              <a:t>static library, independent from </a:t>
            </a:r>
            <a:r>
              <a:rPr lang="en-US" sz="1800" dirty="0" err="1"/>
              <a:t>opencv</a:t>
            </a:r>
            <a:r>
              <a:rPr lang="en-US" sz="1800" dirty="0"/>
              <a:t> (no cv::Mat, etc.)</a:t>
            </a:r>
          </a:p>
          <a:p>
            <a:pPr marL="914400" lvl="1" indent="-342900" rtl="0">
              <a:spcBef>
                <a:spcPts val="0"/>
              </a:spcBef>
              <a:buClr>
                <a:schemeClr val="dk1"/>
              </a:buClr>
              <a:buSzPct val="100000"/>
              <a:buFont typeface="Courier New"/>
              <a:buChar char="o"/>
            </a:pPr>
            <a:r>
              <a:rPr lang="en-US" sz="1800" dirty="0"/>
              <a:t>a part of </a:t>
            </a:r>
            <a:r>
              <a:rPr lang="en-US" sz="1800" dirty="0" err="1"/>
              <a:t>OpenCV</a:t>
            </a:r>
            <a:r>
              <a:rPr lang="en-US" sz="1800" dirty="0"/>
              <a:t> 3, open-source, same license</a:t>
            </a:r>
          </a:p>
          <a:p>
            <a:pPr marL="914400" lvl="1" indent="-342900" rtl="0">
              <a:spcBef>
                <a:spcPts val="0"/>
              </a:spcBef>
              <a:buClr>
                <a:schemeClr val="dk1"/>
              </a:buClr>
              <a:buSzPct val="100000"/>
              <a:buFont typeface="Courier New"/>
              <a:buChar char="o"/>
            </a:pPr>
            <a:r>
              <a:rPr lang="en-US" sz="1800" dirty="0"/>
              <a:t>accessible from every </a:t>
            </a:r>
            <a:r>
              <a:rPr lang="en-US" sz="1800" dirty="0" err="1"/>
              <a:t>opencv</a:t>
            </a:r>
            <a:r>
              <a:rPr lang="en-US" sz="1800" dirty="0"/>
              <a:t> or </a:t>
            </a:r>
            <a:r>
              <a:rPr lang="en-US" sz="1800" dirty="0" err="1"/>
              <a:t>opencv_contrib</a:t>
            </a:r>
            <a:r>
              <a:rPr lang="en-US" sz="1800" dirty="0"/>
              <a:t> module</a:t>
            </a:r>
          </a:p>
          <a:p>
            <a:pPr marL="914400" lvl="1" indent="-342900" rtl="0">
              <a:spcBef>
                <a:spcPts val="0"/>
              </a:spcBef>
              <a:buClr>
                <a:schemeClr val="dk1"/>
              </a:buClr>
              <a:buSzPct val="100000"/>
              <a:buFont typeface="Courier New"/>
              <a:buChar char="o"/>
            </a:pPr>
            <a:r>
              <a:rPr lang="en-US" sz="1800" dirty="0"/>
              <a:t>available to the users too, within </a:t>
            </a:r>
            <a:r>
              <a:rPr lang="en-US" sz="1800" dirty="0" err="1"/>
              <a:t>libopencv_world.a</a:t>
            </a:r>
            <a:r>
              <a:rPr lang="en-US" sz="1800" dirty="0"/>
              <a:t>, and separately from </a:t>
            </a:r>
            <a:r>
              <a:rPr lang="en-US" sz="1800" dirty="0" err="1"/>
              <a:t>libopencv_world.so</a:t>
            </a:r>
            <a:r>
              <a:rPr lang="en-US" sz="1800" dirty="0"/>
              <a:t> as “</a:t>
            </a:r>
            <a:r>
              <a:rPr lang="en-US" sz="1800" dirty="0" err="1"/>
              <a:t>libopencv_hal.a</a:t>
            </a:r>
            <a:r>
              <a:rPr lang="en-US" sz="1800" dirty="0"/>
              <a:t> etc.” (note “etc.”)</a:t>
            </a:r>
          </a:p>
          <a:p>
            <a:pPr marL="914400" lvl="1" indent="-342900" rtl="0">
              <a:spcBef>
                <a:spcPts val="0"/>
              </a:spcBef>
              <a:buClr>
                <a:schemeClr val="dk1"/>
              </a:buClr>
              <a:buSzPct val="100000"/>
              <a:buFont typeface="Courier New"/>
              <a:buChar char="o"/>
            </a:pPr>
            <a:r>
              <a:rPr lang="en-US" sz="1800" dirty="0"/>
              <a:t>CPU-only (</a:t>
            </a:r>
            <a:r>
              <a:rPr lang="en-US" sz="1800" i="1" dirty="0"/>
              <a:t>API-wise</a:t>
            </a:r>
            <a:r>
              <a:rPr lang="en-US" sz="1800" dirty="0"/>
              <a:t>) - read: synchronous, system-memory, single-threaded?</a:t>
            </a:r>
          </a:p>
          <a:p>
            <a:pPr marL="914400" lvl="1" indent="-342900" rtl="0">
              <a:spcBef>
                <a:spcPts val="0"/>
              </a:spcBef>
              <a:buClr>
                <a:schemeClr val="dk1"/>
              </a:buClr>
              <a:buSzPct val="100000"/>
              <a:buFont typeface="Courier New"/>
              <a:buChar char="o"/>
            </a:pPr>
            <a:r>
              <a:rPr lang="en-US" sz="1800" dirty="0"/>
              <a:t>~15 functions</a:t>
            </a:r>
          </a:p>
          <a:p>
            <a:pPr marL="457200" lvl="0" indent="-381000" rtl="0">
              <a:spcBef>
                <a:spcPts val="0"/>
              </a:spcBef>
              <a:buClr>
                <a:schemeClr val="dk1"/>
              </a:buClr>
              <a:buSzPct val="100000"/>
              <a:buFont typeface="Arial"/>
              <a:buChar char="●"/>
            </a:pPr>
            <a:r>
              <a:rPr lang="en-US" sz="2400" dirty="0"/>
              <a:t>future (3.x):</a:t>
            </a:r>
          </a:p>
          <a:p>
            <a:pPr marL="914400" lvl="1" indent="-342900" rtl="0">
              <a:spcBef>
                <a:spcPts val="0"/>
              </a:spcBef>
              <a:buClr>
                <a:schemeClr val="dk1"/>
              </a:buClr>
              <a:buSzPct val="100000"/>
              <a:buFont typeface="Courier New"/>
              <a:buChar char="o"/>
            </a:pPr>
            <a:r>
              <a:rPr lang="en-US" sz="1800" dirty="0"/>
              <a:t>could be “augmented” using 3rd-party open-source or closed-source add-ons</a:t>
            </a:r>
          </a:p>
          <a:p>
            <a:pPr marL="914400" lvl="1" indent="-342900" rtl="0">
              <a:spcBef>
                <a:spcPts val="0"/>
              </a:spcBef>
              <a:buClr>
                <a:schemeClr val="dk1"/>
              </a:buClr>
              <a:buSzPct val="100000"/>
              <a:buFont typeface="Courier New"/>
              <a:buChar char="o"/>
            </a:pPr>
            <a:r>
              <a:rPr lang="en-US" sz="1800" dirty="0"/>
              <a:t>strict conformance tests</a:t>
            </a:r>
          </a:p>
          <a:p>
            <a:pPr marL="914400" lvl="1" indent="-342900" rtl="0">
              <a:spcBef>
                <a:spcPts val="0"/>
              </a:spcBef>
              <a:buClr>
                <a:schemeClr val="dk1"/>
              </a:buClr>
              <a:buSzPct val="100000"/>
              <a:buFont typeface="Courier New"/>
              <a:buChar char="o"/>
            </a:pPr>
            <a:r>
              <a:rPr lang="en-US" sz="1800" dirty="0"/>
              <a:t>100-500 functions</a:t>
            </a: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p:nvPr/>
        </p:nvSpPr>
        <p:spPr>
          <a:xfrm>
            <a:off x="3581400" y="932533"/>
            <a:ext cx="5534099" cy="5838900"/>
          </a:xfrm>
          <a:prstGeom prst="rect">
            <a:avLst/>
          </a:prstGeom>
          <a:noFill/>
          <a:ln>
            <a:noFill/>
          </a:ln>
        </p:spPr>
        <p:txBody>
          <a:bodyPr lIns="91425" tIns="91425" rIns="91425" bIns="91425" anchor="ctr" anchorCtr="0">
            <a:noAutofit/>
          </a:bodyPr>
          <a:lstStyle/>
          <a:p>
            <a:pPr lvl="0" rtl="0">
              <a:spcBef>
                <a:spcPts val="0"/>
              </a:spcBef>
              <a:buNone/>
            </a:pPr>
            <a:r>
              <a:rPr lang="en-US" sz="1100">
                <a:solidFill>
                  <a:schemeClr val="dk1"/>
                </a:solidFill>
                <a:latin typeface="Courier New"/>
                <a:ea typeface="Courier New"/>
                <a:cs typeface="Courier New"/>
                <a:sym typeface="Courier New"/>
              </a:rPr>
              <a:t>[==========] Running 2 tests from 1 test case.</a:t>
            </a:r>
          </a:p>
          <a:p>
            <a:pPr lvl="0" rtl="0">
              <a:spcBef>
                <a:spcPts val="0"/>
              </a:spcBef>
              <a:buNone/>
            </a:pPr>
            <a:r>
              <a:rPr lang="en-US" sz="1100">
                <a:solidFill>
                  <a:schemeClr val="dk1"/>
                </a:solidFill>
                <a:latin typeface="Courier New"/>
                <a:ea typeface="Courier New"/>
                <a:cs typeface="Courier New"/>
                <a:sym typeface="Courier New"/>
              </a:rPr>
              <a:t>[----------] Global test environment set-up.</a:t>
            </a:r>
          </a:p>
          <a:p>
            <a:pPr lvl="0" rtl="0">
              <a:spcBef>
                <a:spcPts val="0"/>
              </a:spcBef>
              <a:buNone/>
            </a:pPr>
            <a:r>
              <a:rPr lang="en-US" sz="1100">
                <a:solidFill>
                  <a:schemeClr val="dk1"/>
                </a:solidFill>
                <a:latin typeface="Courier New"/>
                <a:ea typeface="Courier New"/>
                <a:cs typeface="Courier New"/>
                <a:sym typeface="Courier New"/>
              </a:rPr>
              <a:t>[----------] 2 tests from Core_HAL</a:t>
            </a:r>
          </a:p>
          <a:p>
            <a:pPr lvl="0" rtl="0">
              <a:spcBef>
                <a:spcPts val="0"/>
              </a:spcBef>
              <a:buNone/>
            </a:pPr>
            <a:r>
              <a:rPr lang="en-US" sz="1100">
                <a:solidFill>
                  <a:schemeClr val="dk1"/>
                </a:solidFill>
                <a:latin typeface="Courier New"/>
                <a:ea typeface="Courier New"/>
                <a:cs typeface="Courier New"/>
                <a:sym typeface="Courier New"/>
              </a:rPr>
              <a:t>[ RUN      ] Core_HAL.mathfuncs</a:t>
            </a:r>
          </a:p>
          <a:p>
            <a:pPr lvl="0" rtl="0">
              <a:spcBef>
                <a:spcPts val="0"/>
              </a:spcBef>
              <a:buNone/>
            </a:pPr>
            <a:r>
              <a:rPr lang="en-US" sz="1100">
                <a:solidFill>
                  <a:schemeClr val="dk1"/>
                </a:solidFill>
                <a:latin typeface="Courier New"/>
                <a:ea typeface="Courier New"/>
                <a:cs typeface="Courier New"/>
                <a:sym typeface="Courier New"/>
              </a:rPr>
              <a:t>exp (N=100, f32): hal time=</a:t>
            </a:r>
            <a:r>
              <a:rPr lang="en-US" sz="1100" b="1">
                <a:solidFill>
                  <a:schemeClr val="dk1"/>
                </a:solidFill>
                <a:latin typeface="Courier New"/>
                <a:ea typeface="Courier New"/>
                <a:cs typeface="Courier New"/>
                <a:sym typeface="Courier New"/>
              </a:rPr>
              <a:t>0.28usec</a:t>
            </a:r>
            <a:r>
              <a:rPr lang="en-US" sz="1100">
                <a:solidFill>
                  <a:schemeClr val="dk1"/>
                </a:solidFill>
                <a:latin typeface="Courier New"/>
                <a:ea typeface="Courier New"/>
                <a:cs typeface="Courier New"/>
                <a:sym typeface="Courier New"/>
              </a:rPr>
              <a:t>, ocv time=</a:t>
            </a:r>
            <a:r>
              <a:rPr lang="en-US" sz="1100" b="1">
                <a:solidFill>
                  <a:schemeClr val="dk1"/>
                </a:solidFill>
                <a:latin typeface="Courier New"/>
                <a:ea typeface="Courier New"/>
                <a:cs typeface="Courier New"/>
                <a:sym typeface="Courier New"/>
              </a:rPr>
              <a:t>0.39usec</a:t>
            </a:r>
          </a:p>
          <a:p>
            <a:pPr lvl="0" rtl="0">
              <a:spcBef>
                <a:spcPts val="0"/>
              </a:spcBef>
              <a:buNone/>
            </a:pPr>
            <a:r>
              <a:rPr lang="en-US" sz="1100">
                <a:solidFill>
                  <a:schemeClr val="dk1"/>
                </a:solidFill>
                <a:latin typeface="Courier New"/>
                <a:ea typeface="Courier New"/>
                <a:cs typeface="Courier New"/>
                <a:sym typeface="Courier New"/>
              </a:rPr>
              <a:t>exp (N=100, f64): hal time=</a:t>
            </a:r>
            <a:r>
              <a:rPr lang="en-US" sz="1100" b="1">
                <a:solidFill>
                  <a:schemeClr val="dk1"/>
                </a:solidFill>
                <a:latin typeface="Courier New"/>
                <a:ea typeface="Courier New"/>
                <a:cs typeface="Courier New"/>
                <a:sym typeface="Courier New"/>
              </a:rPr>
              <a:t>0.36usec</a:t>
            </a:r>
            <a:r>
              <a:rPr lang="en-US" sz="1100">
                <a:solidFill>
                  <a:schemeClr val="dk1"/>
                </a:solidFill>
                <a:latin typeface="Courier New"/>
                <a:ea typeface="Courier New"/>
                <a:cs typeface="Courier New"/>
                <a:sym typeface="Courier New"/>
              </a:rPr>
              <a:t>, ocv time=</a:t>
            </a:r>
            <a:r>
              <a:rPr lang="en-US" sz="1100" b="1">
                <a:solidFill>
                  <a:schemeClr val="dk1"/>
                </a:solidFill>
                <a:latin typeface="Courier New"/>
                <a:ea typeface="Courier New"/>
                <a:cs typeface="Courier New"/>
                <a:sym typeface="Courier New"/>
              </a:rPr>
              <a:t>0.46usec</a:t>
            </a:r>
          </a:p>
          <a:p>
            <a:pPr lvl="0" rtl="0">
              <a:spcBef>
                <a:spcPts val="0"/>
              </a:spcBef>
              <a:buNone/>
            </a:pPr>
            <a:r>
              <a:rPr lang="en-US" sz="1100">
                <a:solidFill>
                  <a:schemeClr val="dk1"/>
                </a:solidFill>
                <a:latin typeface="Courier New"/>
                <a:ea typeface="Courier New"/>
                <a:cs typeface="Courier New"/>
                <a:sym typeface="Courier New"/>
              </a:rPr>
              <a:t>log (N=100, f32): hal time=</a:t>
            </a:r>
            <a:r>
              <a:rPr lang="en-US" sz="1100" b="1">
                <a:solidFill>
                  <a:schemeClr val="dk1"/>
                </a:solidFill>
                <a:latin typeface="Courier New"/>
                <a:ea typeface="Courier New"/>
                <a:cs typeface="Courier New"/>
                <a:sym typeface="Courier New"/>
              </a:rPr>
              <a:t>0.23usec</a:t>
            </a:r>
            <a:r>
              <a:rPr lang="en-US" sz="1100">
                <a:solidFill>
                  <a:schemeClr val="dk1"/>
                </a:solidFill>
                <a:latin typeface="Courier New"/>
                <a:ea typeface="Courier New"/>
                <a:cs typeface="Courier New"/>
                <a:sym typeface="Courier New"/>
              </a:rPr>
              <a:t>, ocv time=</a:t>
            </a:r>
            <a:r>
              <a:rPr lang="en-US" sz="1100" b="1">
                <a:solidFill>
                  <a:schemeClr val="dk1"/>
                </a:solidFill>
                <a:latin typeface="Courier New"/>
                <a:ea typeface="Courier New"/>
                <a:cs typeface="Courier New"/>
                <a:sym typeface="Courier New"/>
              </a:rPr>
              <a:t>0.34usec</a:t>
            </a:r>
          </a:p>
          <a:p>
            <a:pPr lvl="0" rtl="0">
              <a:spcBef>
                <a:spcPts val="0"/>
              </a:spcBef>
              <a:buNone/>
            </a:pPr>
            <a:r>
              <a:rPr lang="en-US" sz="1100">
                <a:solidFill>
                  <a:schemeClr val="dk1"/>
                </a:solidFill>
                <a:latin typeface="Courier New"/>
                <a:ea typeface="Courier New"/>
                <a:cs typeface="Courier New"/>
                <a:sym typeface="Courier New"/>
              </a:rPr>
              <a:t>log (N=100, f64): hal time=</a:t>
            </a:r>
            <a:r>
              <a:rPr lang="en-US" sz="1100" b="1">
                <a:solidFill>
                  <a:schemeClr val="dk1"/>
                </a:solidFill>
                <a:latin typeface="Courier New"/>
                <a:ea typeface="Courier New"/>
                <a:cs typeface="Courier New"/>
                <a:sym typeface="Courier New"/>
              </a:rPr>
              <a:t>0.46usec</a:t>
            </a:r>
            <a:r>
              <a:rPr lang="en-US" sz="1100">
                <a:solidFill>
                  <a:schemeClr val="dk1"/>
                </a:solidFill>
                <a:latin typeface="Courier New"/>
                <a:ea typeface="Courier New"/>
                <a:cs typeface="Courier New"/>
                <a:sym typeface="Courier New"/>
              </a:rPr>
              <a:t>, ocv time=</a:t>
            </a:r>
            <a:r>
              <a:rPr lang="en-US" sz="1100" b="1">
                <a:solidFill>
                  <a:schemeClr val="dk1"/>
                </a:solidFill>
                <a:latin typeface="Courier New"/>
                <a:ea typeface="Courier New"/>
                <a:cs typeface="Courier New"/>
                <a:sym typeface="Courier New"/>
              </a:rPr>
              <a:t>0.54usec</a:t>
            </a:r>
          </a:p>
          <a:p>
            <a:pPr lvl="0" rtl="0">
              <a:spcBef>
                <a:spcPts val="0"/>
              </a:spcBef>
              <a:buNone/>
            </a:pPr>
            <a:r>
              <a:rPr lang="en-US" sz="1100">
                <a:solidFill>
                  <a:schemeClr val="dk1"/>
                </a:solidFill>
                <a:latin typeface="Courier New"/>
                <a:ea typeface="Courier New"/>
                <a:cs typeface="Courier New"/>
                <a:sym typeface="Courier New"/>
              </a:rPr>
              <a:t>sqrt (N=100, f32): hal time=</a:t>
            </a:r>
            <a:r>
              <a:rPr lang="en-US" sz="1100" b="1">
                <a:solidFill>
                  <a:schemeClr val="dk1"/>
                </a:solidFill>
                <a:latin typeface="Courier New"/>
                <a:ea typeface="Courier New"/>
                <a:cs typeface="Courier New"/>
                <a:sym typeface="Courier New"/>
              </a:rPr>
              <a:t>0.09usec</a:t>
            </a:r>
            <a:r>
              <a:rPr lang="en-US" sz="1100">
                <a:solidFill>
                  <a:schemeClr val="dk1"/>
                </a:solidFill>
                <a:latin typeface="Courier New"/>
                <a:ea typeface="Courier New"/>
                <a:cs typeface="Courier New"/>
                <a:sym typeface="Courier New"/>
              </a:rPr>
              <a:t>, ocv time=</a:t>
            </a:r>
            <a:r>
              <a:rPr lang="en-US" sz="1100" b="1">
                <a:solidFill>
                  <a:schemeClr val="dk1"/>
                </a:solidFill>
                <a:latin typeface="Courier New"/>
                <a:ea typeface="Courier New"/>
                <a:cs typeface="Courier New"/>
                <a:sym typeface="Courier New"/>
              </a:rPr>
              <a:t>0.18usec</a:t>
            </a:r>
          </a:p>
          <a:p>
            <a:pPr lvl="0" rtl="0">
              <a:spcBef>
                <a:spcPts val="0"/>
              </a:spcBef>
              <a:buNone/>
            </a:pPr>
            <a:r>
              <a:rPr lang="en-US" sz="1100">
                <a:solidFill>
                  <a:schemeClr val="dk1"/>
                </a:solidFill>
                <a:latin typeface="Courier New"/>
                <a:ea typeface="Courier New"/>
                <a:cs typeface="Courier New"/>
                <a:sym typeface="Courier New"/>
              </a:rPr>
              <a:t>sqrt (N=100, f64): hal time=</a:t>
            </a:r>
            <a:r>
              <a:rPr lang="en-US" sz="1100" b="1">
                <a:solidFill>
                  <a:schemeClr val="dk1"/>
                </a:solidFill>
                <a:latin typeface="Courier New"/>
                <a:ea typeface="Courier New"/>
                <a:cs typeface="Courier New"/>
                <a:sym typeface="Courier New"/>
              </a:rPr>
              <a:t>0.26usec</a:t>
            </a:r>
            <a:r>
              <a:rPr lang="en-US" sz="1100">
                <a:solidFill>
                  <a:schemeClr val="dk1"/>
                </a:solidFill>
                <a:latin typeface="Courier New"/>
                <a:ea typeface="Courier New"/>
                <a:cs typeface="Courier New"/>
                <a:sym typeface="Courier New"/>
              </a:rPr>
              <a:t>, ocv time=</a:t>
            </a:r>
            <a:r>
              <a:rPr lang="en-US" sz="1100" b="1">
                <a:solidFill>
                  <a:schemeClr val="dk1"/>
                </a:solidFill>
                <a:latin typeface="Courier New"/>
                <a:ea typeface="Courier New"/>
                <a:cs typeface="Courier New"/>
                <a:sym typeface="Courier New"/>
              </a:rPr>
              <a:t>0.35usec</a:t>
            </a:r>
          </a:p>
          <a:p>
            <a:pPr lvl="0" rtl="0">
              <a:spcBef>
                <a:spcPts val="0"/>
              </a:spcBef>
              <a:buNone/>
            </a:pPr>
            <a:r>
              <a:rPr lang="en-US" sz="1100">
                <a:solidFill>
                  <a:schemeClr val="dk1"/>
                </a:solidFill>
                <a:latin typeface="Courier New"/>
                <a:ea typeface="Courier New"/>
                <a:cs typeface="Courier New"/>
                <a:sym typeface="Courier New"/>
              </a:rPr>
              <a:t>[       OK ] Core_HAL.mathfuncs (1 ms)</a:t>
            </a:r>
          </a:p>
          <a:p>
            <a:pPr lvl="0" rtl="0">
              <a:spcBef>
                <a:spcPts val="0"/>
              </a:spcBef>
              <a:buNone/>
            </a:pPr>
            <a:r>
              <a:rPr lang="en-US" sz="1100">
                <a:solidFill>
                  <a:schemeClr val="dk1"/>
                </a:solidFill>
                <a:latin typeface="Courier New"/>
                <a:ea typeface="Courier New"/>
                <a:cs typeface="Courier New"/>
                <a:sym typeface="Courier New"/>
              </a:rPr>
              <a:t>[ RUN      ] Core_HAL.mat_decomp</a:t>
            </a:r>
          </a:p>
          <a:p>
            <a:pPr lvl="0" rtl="0">
              <a:spcBef>
                <a:spcPts val="0"/>
              </a:spcBef>
              <a:buNone/>
            </a:pPr>
            <a:r>
              <a:rPr lang="en-US" sz="1100">
                <a:solidFill>
                  <a:schemeClr val="dk1"/>
                </a:solidFill>
                <a:latin typeface="Courier New"/>
                <a:ea typeface="Courier New"/>
                <a:cs typeface="Courier New"/>
                <a:sym typeface="Courier New"/>
              </a:rPr>
              <a:t>LU (4 x 4, f32): hal time=</a:t>
            </a:r>
            <a:r>
              <a:rPr lang="en-US" sz="1100" b="1">
                <a:solidFill>
                  <a:schemeClr val="dk1"/>
                </a:solidFill>
                <a:latin typeface="Courier New"/>
                <a:ea typeface="Courier New"/>
                <a:cs typeface="Courier New"/>
                <a:sym typeface="Courier New"/>
              </a:rPr>
              <a:t>0.18usec</a:t>
            </a:r>
            <a:r>
              <a:rPr lang="en-US" sz="1100">
                <a:solidFill>
                  <a:schemeClr val="dk1"/>
                </a:solidFill>
                <a:latin typeface="Courier New"/>
                <a:ea typeface="Courier New"/>
                <a:cs typeface="Courier New"/>
                <a:sym typeface="Courier New"/>
              </a:rPr>
              <a:t>, ocv time=</a:t>
            </a:r>
            <a:r>
              <a:rPr lang="en-US" sz="1100" b="1">
                <a:solidFill>
                  <a:schemeClr val="dk1"/>
                </a:solidFill>
                <a:latin typeface="Courier New"/>
                <a:ea typeface="Courier New"/>
                <a:cs typeface="Courier New"/>
                <a:sym typeface="Courier New"/>
              </a:rPr>
              <a:t>0.43usec</a:t>
            </a:r>
          </a:p>
          <a:p>
            <a:pPr lvl="0" rtl="0">
              <a:spcBef>
                <a:spcPts val="0"/>
              </a:spcBef>
              <a:buNone/>
            </a:pPr>
            <a:r>
              <a:rPr lang="en-US" sz="1100">
                <a:solidFill>
                  <a:schemeClr val="dk1"/>
                </a:solidFill>
                <a:latin typeface="Courier New"/>
                <a:ea typeface="Courier New"/>
                <a:cs typeface="Courier New"/>
                <a:sym typeface="Courier New"/>
              </a:rPr>
              <a:t>LU (4 x 4, f64): hal time=</a:t>
            </a:r>
            <a:r>
              <a:rPr lang="en-US" sz="1100" b="1">
                <a:solidFill>
                  <a:schemeClr val="dk1"/>
                </a:solidFill>
                <a:latin typeface="Courier New"/>
                <a:ea typeface="Courier New"/>
                <a:cs typeface="Courier New"/>
                <a:sym typeface="Courier New"/>
              </a:rPr>
              <a:t>0.20usec</a:t>
            </a:r>
            <a:r>
              <a:rPr lang="en-US" sz="1100">
                <a:solidFill>
                  <a:schemeClr val="dk1"/>
                </a:solidFill>
                <a:latin typeface="Courier New"/>
                <a:ea typeface="Courier New"/>
                <a:cs typeface="Courier New"/>
                <a:sym typeface="Courier New"/>
              </a:rPr>
              <a:t>, ocv time=</a:t>
            </a:r>
            <a:r>
              <a:rPr lang="en-US" sz="1100" b="1">
                <a:solidFill>
                  <a:schemeClr val="dk1"/>
                </a:solidFill>
                <a:latin typeface="Courier New"/>
                <a:ea typeface="Courier New"/>
                <a:cs typeface="Courier New"/>
                <a:sym typeface="Courier New"/>
              </a:rPr>
              <a:t>0.43usec</a:t>
            </a:r>
          </a:p>
          <a:p>
            <a:pPr lvl="0" rtl="0">
              <a:spcBef>
                <a:spcPts val="0"/>
              </a:spcBef>
              <a:buNone/>
            </a:pPr>
            <a:r>
              <a:rPr lang="en-US" sz="1100">
                <a:solidFill>
                  <a:schemeClr val="dk1"/>
                </a:solidFill>
                <a:latin typeface="Courier New"/>
                <a:ea typeface="Courier New"/>
                <a:cs typeface="Courier New"/>
                <a:sym typeface="Courier New"/>
              </a:rPr>
              <a:t>LU (6 x 6, f32): hal time=</a:t>
            </a:r>
            <a:r>
              <a:rPr lang="en-US" sz="1100" b="1">
                <a:solidFill>
                  <a:schemeClr val="dk1"/>
                </a:solidFill>
                <a:latin typeface="Courier New"/>
                <a:ea typeface="Courier New"/>
                <a:cs typeface="Courier New"/>
                <a:sym typeface="Courier New"/>
              </a:rPr>
              <a:t>0.37usec</a:t>
            </a:r>
            <a:r>
              <a:rPr lang="en-US" sz="1100">
                <a:solidFill>
                  <a:schemeClr val="dk1"/>
                </a:solidFill>
                <a:latin typeface="Courier New"/>
                <a:ea typeface="Courier New"/>
                <a:cs typeface="Courier New"/>
                <a:sym typeface="Courier New"/>
              </a:rPr>
              <a:t>, ocv time=</a:t>
            </a:r>
            <a:r>
              <a:rPr lang="en-US" sz="1100" b="1">
                <a:solidFill>
                  <a:schemeClr val="dk1"/>
                </a:solidFill>
                <a:latin typeface="Courier New"/>
                <a:ea typeface="Courier New"/>
                <a:cs typeface="Courier New"/>
                <a:sym typeface="Courier New"/>
              </a:rPr>
              <a:t>0.63usec</a:t>
            </a:r>
          </a:p>
          <a:p>
            <a:pPr lvl="0" rtl="0">
              <a:spcBef>
                <a:spcPts val="0"/>
              </a:spcBef>
              <a:buNone/>
            </a:pPr>
            <a:r>
              <a:rPr lang="en-US" sz="1100">
                <a:solidFill>
                  <a:schemeClr val="dk1"/>
                </a:solidFill>
                <a:latin typeface="Courier New"/>
                <a:ea typeface="Courier New"/>
                <a:cs typeface="Courier New"/>
                <a:sym typeface="Courier New"/>
              </a:rPr>
              <a:t>LU (6 x 6, f64): hal time=</a:t>
            </a:r>
            <a:r>
              <a:rPr lang="en-US" sz="1100" b="1">
                <a:solidFill>
                  <a:schemeClr val="dk1"/>
                </a:solidFill>
                <a:latin typeface="Courier New"/>
                <a:ea typeface="Courier New"/>
                <a:cs typeface="Courier New"/>
                <a:sym typeface="Courier New"/>
              </a:rPr>
              <a:t>0.35usec</a:t>
            </a:r>
            <a:r>
              <a:rPr lang="en-US" sz="1100">
                <a:solidFill>
                  <a:schemeClr val="dk1"/>
                </a:solidFill>
                <a:latin typeface="Courier New"/>
                <a:ea typeface="Courier New"/>
                <a:cs typeface="Courier New"/>
                <a:sym typeface="Courier New"/>
              </a:rPr>
              <a:t>, ocv time=</a:t>
            </a:r>
            <a:r>
              <a:rPr lang="en-US" sz="1100" b="1">
                <a:solidFill>
                  <a:schemeClr val="dk1"/>
                </a:solidFill>
                <a:latin typeface="Courier New"/>
                <a:ea typeface="Courier New"/>
                <a:cs typeface="Courier New"/>
                <a:sym typeface="Courier New"/>
              </a:rPr>
              <a:t>0.60usec</a:t>
            </a:r>
          </a:p>
          <a:p>
            <a:pPr lvl="0" rtl="0">
              <a:spcBef>
                <a:spcPts val="0"/>
              </a:spcBef>
              <a:buNone/>
            </a:pPr>
            <a:r>
              <a:rPr lang="en-US" sz="1100">
                <a:solidFill>
                  <a:schemeClr val="dk1"/>
                </a:solidFill>
                <a:latin typeface="Courier New"/>
                <a:ea typeface="Courier New"/>
                <a:cs typeface="Courier New"/>
                <a:sym typeface="Courier New"/>
              </a:rPr>
              <a:t>LU (15 x 15, f32): hal time=</a:t>
            </a:r>
            <a:r>
              <a:rPr lang="en-US" sz="1100" b="1">
                <a:solidFill>
                  <a:schemeClr val="dk1"/>
                </a:solidFill>
                <a:latin typeface="Courier New"/>
                <a:ea typeface="Courier New"/>
                <a:cs typeface="Courier New"/>
                <a:sym typeface="Courier New"/>
              </a:rPr>
              <a:t>2.27usec</a:t>
            </a:r>
            <a:r>
              <a:rPr lang="en-US" sz="1100">
                <a:solidFill>
                  <a:schemeClr val="dk1"/>
                </a:solidFill>
                <a:latin typeface="Courier New"/>
                <a:ea typeface="Courier New"/>
                <a:cs typeface="Courier New"/>
                <a:sym typeface="Courier New"/>
              </a:rPr>
              <a:t>, ocv time=</a:t>
            </a:r>
            <a:r>
              <a:rPr lang="en-US" sz="1100" b="1">
                <a:solidFill>
                  <a:schemeClr val="dk1"/>
                </a:solidFill>
                <a:latin typeface="Courier New"/>
                <a:ea typeface="Courier New"/>
                <a:cs typeface="Courier New"/>
                <a:sym typeface="Courier New"/>
              </a:rPr>
              <a:t>2.42usec</a:t>
            </a:r>
          </a:p>
          <a:p>
            <a:pPr lvl="0" rtl="0">
              <a:spcBef>
                <a:spcPts val="0"/>
              </a:spcBef>
              <a:buNone/>
            </a:pPr>
            <a:r>
              <a:rPr lang="en-US" sz="1100">
                <a:solidFill>
                  <a:schemeClr val="dk1"/>
                </a:solidFill>
                <a:latin typeface="Courier New"/>
                <a:ea typeface="Courier New"/>
                <a:cs typeface="Courier New"/>
                <a:sym typeface="Courier New"/>
              </a:rPr>
              <a:t>LU (15 x 15, f64): hal time=</a:t>
            </a:r>
            <a:r>
              <a:rPr lang="en-US" sz="1100" b="1">
                <a:solidFill>
                  <a:schemeClr val="dk1"/>
                </a:solidFill>
                <a:latin typeface="Courier New"/>
                <a:ea typeface="Courier New"/>
                <a:cs typeface="Courier New"/>
                <a:sym typeface="Courier New"/>
              </a:rPr>
              <a:t>2.09usec</a:t>
            </a:r>
            <a:r>
              <a:rPr lang="en-US" sz="1100">
                <a:solidFill>
                  <a:schemeClr val="dk1"/>
                </a:solidFill>
                <a:latin typeface="Courier New"/>
                <a:ea typeface="Courier New"/>
                <a:cs typeface="Courier New"/>
                <a:sym typeface="Courier New"/>
              </a:rPr>
              <a:t>, ocv time=</a:t>
            </a:r>
            <a:r>
              <a:rPr lang="en-US" sz="1100" b="1">
                <a:solidFill>
                  <a:schemeClr val="dk1"/>
                </a:solidFill>
                <a:latin typeface="Courier New"/>
                <a:ea typeface="Courier New"/>
                <a:cs typeface="Courier New"/>
                <a:sym typeface="Courier New"/>
              </a:rPr>
              <a:t>2.51usec</a:t>
            </a:r>
          </a:p>
          <a:p>
            <a:pPr lvl="0" rtl="0">
              <a:spcBef>
                <a:spcPts val="0"/>
              </a:spcBef>
              <a:buNone/>
            </a:pPr>
            <a:r>
              <a:rPr lang="en-US" sz="1100">
                <a:solidFill>
                  <a:schemeClr val="dk1"/>
                </a:solidFill>
                <a:latin typeface="Courier New"/>
                <a:ea typeface="Courier New"/>
                <a:cs typeface="Courier New"/>
                <a:sym typeface="Courier New"/>
              </a:rPr>
              <a:t>Cholesky (4 x 4, f32): hal time=</a:t>
            </a:r>
            <a:r>
              <a:rPr lang="en-US" sz="1100" b="1">
                <a:solidFill>
                  <a:schemeClr val="dk1"/>
                </a:solidFill>
                <a:latin typeface="Courier New"/>
                <a:ea typeface="Courier New"/>
                <a:cs typeface="Courier New"/>
                <a:sym typeface="Courier New"/>
              </a:rPr>
              <a:t>0.17usec</a:t>
            </a:r>
            <a:r>
              <a:rPr lang="en-US" sz="1100">
                <a:solidFill>
                  <a:schemeClr val="dk1"/>
                </a:solidFill>
                <a:latin typeface="Courier New"/>
                <a:ea typeface="Courier New"/>
                <a:cs typeface="Courier New"/>
                <a:sym typeface="Courier New"/>
              </a:rPr>
              <a:t>, ocv time=</a:t>
            </a:r>
            <a:r>
              <a:rPr lang="en-US" sz="1100" b="1">
                <a:solidFill>
                  <a:schemeClr val="dk1"/>
                </a:solidFill>
                <a:latin typeface="Courier New"/>
                <a:ea typeface="Courier New"/>
                <a:cs typeface="Courier New"/>
                <a:sym typeface="Courier New"/>
              </a:rPr>
              <a:t>0.40usec</a:t>
            </a:r>
          </a:p>
          <a:p>
            <a:pPr lvl="0" rtl="0">
              <a:spcBef>
                <a:spcPts val="0"/>
              </a:spcBef>
              <a:buNone/>
            </a:pPr>
            <a:r>
              <a:rPr lang="en-US" sz="1100">
                <a:solidFill>
                  <a:schemeClr val="dk1"/>
                </a:solidFill>
                <a:latin typeface="Courier New"/>
                <a:ea typeface="Courier New"/>
                <a:cs typeface="Courier New"/>
                <a:sym typeface="Courier New"/>
              </a:rPr>
              <a:t>Cholesky (4 x 4, f64): hal time=</a:t>
            </a:r>
            <a:r>
              <a:rPr lang="en-US" sz="1100" b="1">
                <a:solidFill>
                  <a:schemeClr val="dk1"/>
                </a:solidFill>
                <a:latin typeface="Courier New"/>
                <a:ea typeface="Courier New"/>
                <a:cs typeface="Courier New"/>
                <a:sym typeface="Courier New"/>
              </a:rPr>
              <a:t>0.14usec</a:t>
            </a:r>
            <a:r>
              <a:rPr lang="en-US" sz="1100">
                <a:solidFill>
                  <a:schemeClr val="dk1"/>
                </a:solidFill>
                <a:latin typeface="Courier New"/>
                <a:ea typeface="Courier New"/>
                <a:cs typeface="Courier New"/>
                <a:sym typeface="Courier New"/>
              </a:rPr>
              <a:t>, ocv time=</a:t>
            </a:r>
            <a:r>
              <a:rPr lang="en-US" sz="1100" b="1">
                <a:solidFill>
                  <a:schemeClr val="dk1"/>
                </a:solidFill>
                <a:latin typeface="Courier New"/>
                <a:ea typeface="Courier New"/>
                <a:cs typeface="Courier New"/>
                <a:sym typeface="Courier New"/>
              </a:rPr>
              <a:t>0.38usec</a:t>
            </a:r>
          </a:p>
          <a:p>
            <a:pPr lvl="0" rtl="0">
              <a:spcBef>
                <a:spcPts val="0"/>
              </a:spcBef>
              <a:buNone/>
            </a:pPr>
            <a:r>
              <a:rPr lang="en-US" sz="1100">
                <a:solidFill>
                  <a:schemeClr val="dk1"/>
                </a:solidFill>
                <a:latin typeface="Courier New"/>
                <a:ea typeface="Courier New"/>
                <a:cs typeface="Courier New"/>
                <a:sym typeface="Courier New"/>
              </a:rPr>
              <a:t>Cholesky (6 x 6, f32): hal time=</a:t>
            </a:r>
            <a:r>
              <a:rPr lang="en-US" sz="1100" b="1">
                <a:solidFill>
                  <a:schemeClr val="dk1"/>
                </a:solidFill>
                <a:latin typeface="Courier New"/>
                <a:ea typeface="Courier New"/>
                <a:cs typeface="Courier New"/>
                <a:sym typeface="Courier New"/>
              </a:rPr>
              <a:t>0.27usec</a:t>
            </a:r>
            <a:r>
              <a:rPr lang="en-US" sz="1100">
                <a:solidFill>
                  <a:schemeClr val="dk1"/>
                </a:solidFill>
                <a:latin typeface="Courier New"/>
                <a:ea typeface="Courier New"/>
                <a:cs typeface="Courier New"/>
                <a:sym typeface="Courier New"/>
              </a:rPr>
              <a:t>, ocv time=</a:t>
            </a:r>
            <a:r>
              <a:rPr lang="en-US" sz="1100" b="1">
                <a:solidFill>
                  <a:schemeClr val="dk1"/>
                </a:solidFill>
                <a:latin typeface="Courier New"/>
                <a:ea typeface="Courier New"/>
                <a:cs typeface="Courier New"/>
                <a:sym typeface="Courier New"/>
              </a:rPr>
              <a:t>0.53usec</a:t>
            </a:r>
          </a:p>
          <a:p>
            <a:pPr lvl="0" rtl="0">
              <a:spcBef>
                <a:spcPts val="0"/>
              </a:spcBef>
              <a:buNone/>
            </a:pPr>
            <a:r>
              <a:rPr lang="en-US" sz="1100">
                <a:solidFill>
                  <a:schemeClr val="dk1"/>
                </a:solidFill>
                <a:latin typeface="Courier New"/>
                <a:ea typeface="Courier New"/>
                <a:cs typeface="Courier New"/>
                <a:sym typeface="Courier New"/>
              </a:rPr>
              <a:t>Cholesky (6 x 6, f64): hal time=</a:t>
            </a:r>
            <a:r>
              <a:rPr lang="en-US" sz="1100" b="1">
                <a:solidFill>
                  <a:schemeClr val="dk1"/>
                </a:solidFill>
                <a:latin typeface="Courier New"/>
                <a:ea typeface="Courier New"/>
                <a:cs typeface="Courier New"/>
                <a:sym typeface="Courier New"/>
              </a:rPr>
              <a:t>0.22usec</a:t>
            </a:r>
            <a:r>
              <a:rPr lang="en-US" sz="1100">
                <a:solidFill>
                  <a:schemeClr val="dk1"/>
                </a:solidFill>
                <a:latin typeface="Courier New"/>
                <a:ea typeface="Courier New"/>
                <a:cs typeface="Courier New"/>
                <a:sym typeface="Courier New"/>
              </a:rPr>
              <a:t>, ocv time=</a:t>
            </a:r>
            <a:r>
              <a:rPr lang="en-US" sz="1100" b="1">
                <a:solidFill>
                  <a:schemeClr val="dk1"/>
                </a:solidFill>
                <a:latin typeface="Courier New"/>
                <a:ea typeface="Courier New"/>
                <a:cs typeface="Courier New"/>
                <a:sym typeface="Courier New"/>
              </a:rPr>
              <a:t>0.47usec</a:t>
            </a:r>
          </a:p>
          <a:p>
            <a:pPr lvl="0" rtl="0">
              <a:spcBef>
                <a:spcPts val="0"/>
              </a:spcBef>
              <a:buNone/>
            </a:pPr>
            <a:r>
              <a:rPr lang="en-US" sz="1100">
                <a:solidFill>
                  <a:schemeClr val="dk1"/>
                </a:solidFill>
                <a:latin typeface="Courier New"/>
                <a:ea typeface="Courier New"/>
                <a:cs typeface="Courier New"/>
                <a:sym typeface="Courier New"/>
              </a:rPr>
              <a:t>Cholesky (15 x 15, f32): hal time=</a:t>
            </a:r>
            <a:r>
              <a:rPr lang="en-US" sz="1100" b="1">
                <a:solidFill>
                  <a:schemeClr val="dk1"/>
                </a:solidFill>
                <a:latin typeface="Courier New"/>
                <a:ea typeface="Courier New"/>
                <a:cs typeface="Courier New"/>
                <a:sym typeface="Courier New"/>
              </a:rPr>
              <a:t>1.28usec</a:t>
            </a:r>
            <a:r>
              <a:rPr lang="en-US" sz="1100">
                <a:solidFill>
                  <a:schemeClr val="dk1"/>
                </a:solidFill>
                <a:latin typeface="Courier New"/>
                <a:ea typeface="Courier New"/>
                <a:cs typeface="Courier New"/>
                <a:sym typeface="Courier New"/>
              </a:rPr>
              <a:t>, ocv time=</a:t>
            </a:r>
            <a:r>
              <a:rPr lang="en-US" sz="1100" b="1">
                <a:solidFill>
                  <a:schemeClr val="dk1"/>
                </a:solidFill>
                <a:latin typeface="Courier New"/>
                <a:ea typeface="Courier New"/>
                <a:cs typeface="Courier New"/>
                <a:sym typeface="Courier New"/>
              </a:rPr>
              <a:t>1.67usec</a:t>
            </a:r>
          </a:p>
          <a:p>
            <a:pPr lvl="0" rtl="0">
              <a:spcBef>
                <a:spcPts val="0"/>
              </a:spcBef>
              <a:buNone/>
            </a:pPr>
            <a:r>
              <a:rPr lang="en-US" sz="1100">
                <a:solidFill>
                  <a:schemeClr val="dk1"/>
                </a:solidFill>
                <a:latin typeface="Courier New"/>
                <a:ea typeface="Courier New"/>
                <a:cs typeface="Courier New"/>
                <a:sym typeface="Courier New"/>
              </a:rPr>
              <a:t>Cholesky (15 x 15, f64): hal time=</a:t>
            </a:r>
            <a:r>
              <a:rPr lang="en-US" sz="1100" b="1">
                <a:solidFill>
                  <a:schemeClr val="dk1"/>
                </a:solidFill>
                <a:latin typeface="Courier New"/>
                <a:ea typeface="Courier New"/>
                <a:cs typeface="Courier New"/>
                <a:sym typeface="Courier New"/>
              </a:rPr>
              <a:t>0.97usec</a:t>
            </a:r>
            <a:r>
              <a:rPr lang="en-US" sz="1100">
                <a:solidFill>
                  <a:schemeClr val="dk1"/>
                </a:solidFill>
                <a:latin typeface="Courier New"/>
                <a:ea typeface="Courier New"/>
                <a:cs typeface="Courier New"/>
                <a:sym typeface="Courier New"/>
              </a:rPr>
              <a:t>, ocv time=</a:t>
            </a:r>
            <a:r>
              <a:rPr lang="en-US" sz="1100" b="1">
                <a:solidFill>
                  <a:schemeClr val="dk1"/>
                </a:solidFill>
                <a:latin typeface="Courier New"/>
                <a:ea typeface="Courier New"/>
                <a:cs typeface="Courier New"/>
                <a:sym typeface="Courier New"/>
              </a:rPr>
              <a:t>1.40usec</a:t>
            </a:r>
          </a:p>
          <a:p>
            <a:pPr lvl="0" rtl="0">
              <a:spcBef>
                <a:spcPts val="0"/>
              </a:spcBef>
              <a:buNone/>
            </a:pPr>
            <a:r>
              <a:rPr lang="en-US" sz="1100">
                <a:solidFill>
                  <a:schemeClr val="dk1"/>
                </a:solidFill>
                <a:latin typeface="Courier New"/>
                <a:ea typeface="Courier New"/>
                <a:cs typeface="Courier New"/>
                <a:sym typeface="Courier New"/>
              </a:rPr>
              <a:t>[       OK ] Core_HAL.mat_decomp (0 ms)</a:t>
            </a:r>
          </a:p>
        </p:txBody>
      </p:sp>
      <p:sp>
        <p:nvSpPr>
          <p:cNvPr id="261" name="Shape 261"/>
          <p:cNvSpPr txBox="1"/>
          <p:nvPr/>
        </p:nvSpPr>
        <p:spPr>
          <a:xfrm>
            <a:off x="173175" y="1124666"/>
            <a:ext cx="3699000" cy="4869300"/>
          </a:xfrm>
          <a:prstGeom prst="rect">
            <a:avLst/>
          </a:prstGeom>
          <a:noFill/>
          <a:ln>
            <a:noFill/>
          </a:ln>
        </p:spPr>
        <p:txBody>
          <a:bodyPr lIns="91425" tIns="91425" rIns="91425" bIns="91425" anchor="ctr" anchorCtr="0">
            <a:noAutofit/>
          </a:bodyPr>
          <a:lstStyle/>
          <a:p>
            <a:pPr lvl="0" rtl="0">
              <a:spcBef>
                <a:spcPts val="0"/>
              </a:spcBef>
              <a:buNone/>
            </a:pPr>
            <a:r>
              <a:rPr lang="en-US" sz="1100" b="1">
                <a:solidFill>
                  <a:schemeClr val="dk1"/>
                </a:solidFill>
              </a:rPr>
              <a:t>cv::hal::exp(src.ptr&lt;float&gt;(),dst.ptr&lt;float&gt;(),</a:t>
            </a:r>
          </a:p>
          <a:p>
            <a:pPr lvl="0" rtl="0">
              <a:spcBef>
                <a:spcPts val="0"/>
              </a:spcBef>
              <a:buNone/>
            </a:pPr>
            <a:r>
              <a:rPr lang="en-US" sz="1100" b="1">
                <a:solidFill>
                  <a:schemeClr val="dk1"/>
                </a:solidFill>
              </a:rPr>
              <a:t>                      (int)src.total());</a:t>
            </a:r>
          </a:p>
          <a:p>
            <a:pPr lvl="0" rtl="0">
              <a:spcBef>
                <a:spcPts val="0"/>
              </a:spcBef>
              <a:buNone/>
            </a:pPr>
            <a:r>
              <a:rPr lang="en-US" b="1">
                <a:solidFill>
                  <a:schemeClr val="dk1"/>
                </a:solidFill>
              </a:rPr>
              <a:t>vs</a:t>
            </a:r>
          </a:p>
          <a:p>
            <a:pPr lvl="0" rtl="0">
              <a:spcBef>
                <a:spcPts val="0"/>
              </a:spcBef>
              <a:buNone/>
            </a:pPr>
            <a:r>
              <a:rPr lang="en-US" sz="1100" b="1">
                <a:solidFill>
                  <a:schemeClr val="dk1"/>
                </a:solidFill>
              </a:rPr>
              <a:t>cv::exp(src, dst);</a:t>
            </a:r>
          </a:p>
          <a:p>
            <a:pPr lvl="0" rtl="0">
              <a:spcBef>
                <a:spcPts val="0"/>
              </a:spcBef>
              <a:buNone/>
            </a:pPr>
            <a:endParaRPr sz="1100" b="1">
              <a:solidFill>
                <a:schemeClr val="dk1"/>
              </a:solidFill>
            </a:endParaRPr>
          </a:p>
          <a:p>
            <a:pPr lvl="0" rtl="0">
              <a:spcBef>
                <a:spcPts val="0"/>
              </a:spcBef>
              <a:buNone/>
            </a:pPr>
            <a:endParaRPr sz="1100" b="1">
              <a:solidFill>
                <a:schemeClr val="dk1"/>
              </a:solidFill>
            </a:endParaRPr>
          </a:p>
          <a:p>
            <a:pPr lvl="0" rtl="0">
              <a:spcBef>
                <a:spcPts val="0"/>
              </a:spcBef>
              <a:buNone/>
            </a:pPr>
            <a:r>
              <a:rPr lang="en-US" sz="1100" b="1">
                <a:solidFill>
                  <a:schemeClr val="dk1"/>
                </a:solidFill>
              </a:rPr>
              <a:t>cv::hal::LU(a.ptr&lt;float&gt;(), a.step, a.cols,</a:t>
            </a:r>
          </a:p>
          <a:p>
            <a:pPr lvl="0" rtl="0">
              <a:spcBef>
                <a:spcPts val="0"/>
              </a:spcBef>
              <a:buNone/>
            </a:pPr>
            <a:r>
              <a:rPr lang="en-US" sz="1100" b="1">
                <a:solidFill>
                  <a:schemeClr val="dk1"/>
                </a:solidFill>
              </a:rPr>
              <a:t>                    b.ptr&lt;float&gt;(), b.step, 1);</a:t>
            </a:r>
          </a:p>
          <a:p>
            <a:pPr lvl="0" rtl="0">
              <a:spcBef>
                <a:spcPts val="0"/>
              </a:spcBef>
              <a:buNone/>
            </a:pPr>
            <a:r>
              <a:rPr lang="en-US" b="1">
                <a:solidFill>
                  <a:schemeClr val="dk1"/>
                </a:solidFill>
              </a:rPr>
              <a:t>vs</a:t>
            </a:r>
          </a:p>
          <a:p>
            <a:pPr lvl="0" rtl="0">
              <a:spcBef>
                <a:spcPts val="0"/>
              </a:spcBef>
              <a:buNone/>
            </a:pPr>
            <a:r>
              <a:rPr lang="en-US" sz="1100" b="1">
                <a:solidFill>
                  <a:schemeClr val="dk1"/>
                </a:solidFill>
              </a:rPr>
              <a:t>cv::solve(a, b, x, DECOMP_LU);</a:t>
            </a:r>
          </a:p>
          <a:p>
            <a:pPr lvl="0" rtl="0">
              <a:spcBef>
                <a:spcPts val="0"/>
              </a:spcBef>
              <a:buNone/>
            </a:pPr>
            <a:endParaRPr sz="1100" b="1">
              <a:solidFill>
                <a:schemeClr val="dk1"/>
              </a:solidFill>
            </a:endParaRPr>
          </a:p>
        </p:txBody>
      </p:sp>
      <p:sp>
        <p:nvSpPr>
          <p:cNvPr id="262" name="Shape 262"/>
          <p:cNvSpPr txBox="1">
            <a:spLocks noGrp="1"/>
          </p:cNvSpPr>
          <p:nvPr>
            <p:ph type="title"/>
          </p:nvPr>
        </p:nvSpPr>
        <p:spPr>
          <a:xfrm>
            <a:off x="457200" y="173046"/>
            <a:ext cx="8229600" cy="845099"/>
          </a:xfrm>
          <a:prstGeom prst="rect">
            <a:avLst/>
          </a:prstGeom>
        </p:spPr>
        <p:txBody>
          <a:bodyPr lIns="91425" tIns="91425" rIns="91425" bIns="91425" anchor="b" anchorCtr="0">
            <a:noAutofit/>
          </a:bodyPr>
          <a:lstStyle/>
          <a:p>
            <a:pPr lvl="0" algn="ctr" rtl="0">
              <a:spcBef>
                <a:spcPts val="0"/>
              </a:spcBef>
              <a:buNone/>
            </a:pPr>
            <a:r>
              <a:rPr lang="en-US" sz="4000" b="0">
                <a:latin typeface="Verdana"/>
                <a:ea typeface="Verdana"/>
                <a:cs typeface="Verdana"/>
                <a:sym typeface="Verdana"/>
              </a:rPr>
              <a:t>HAL: small overhead</a:t>
            </a: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72" name="Shape 272"/>
          <p:cNvSpPr txBox="1">
            <a:spLocks noGrp="1"/>
          </p:cNvSpPr>
          <p:nvPr>
            <p:ph type="title"/>
          </p:nvPr>
        </p:nvSpPr>
        <p:spPr>
          <a:xfrm>
            <a:off x="457200" y="96846"/>
            <a:ext cx="8229600" cy="845099"/>
          </a:xfrm>
          <a:prstGeom prst="rect">
            <a:avLst/>
          </a:prstGeom>
        </p:spPr>
        <p:txBody>
          <a:bodyPr lIns="91425" tIns="91425" rIns="91425" bIns="91425" anchor="b" anchorCtr="0">
            <a:noAutofit/>
          </a:bodyPr>
          <a:lstStyle/>
          <a:p>
            <a:pPr lvl="0" algn="ctr" rtl="0">
              <a:spcBef>
                <a:spcPts val="0"/>
              </a:spcBef>
              <a:buNone/>
            </a:pPr>
            <a:r>
              <a:rPr lang="en-US" sz="4000" b="0">
                <a:latin typeface="Verdana"/>
                <a:ea typeface="Verdana"/>
                <a:cs typeface="Verdana"/>
                <a:sym typeface="Verdana"/>
              </a:rPr>
              <a:t>HAL: increased modularity</a:t>
            </a:r>
          </a:p>
        </p:txBody>
      </p:sp>
      <p:sp>
        <p:nvSpPr>
          <p:cNvPr id="267" name="Shape 267"/>
          <p:cNvSpPr txBox="1">
            <a:spLocks noGrp="1"/>
          </p:cNvSpPr>
          <p:nvPr>
            <p:ph type="body" idx="1"/>
          </p:nvPr>
        </p:nvSpPr>
        <p:spPr>
          <a:xfrm>
            <a:off x="4736500" y="1794828"/>
            <a:ext cx="3006424" cy="2501100"/>
          </a:xfrm>
          <a:prstGeom prst="rect">
            <a:avLst/>
          </a:prstGeom>
        </p:spPr>
        <p:txBody>
          <a:bodyPr lIns="91425" tIns="91425" rIns="91425" bIns="91425" anchor="t" anchorCtr="0">
            <a:noAutofit/>
          </a:bodyPr>
          <a:lstStyle/>
          <a:p>
            <a:pPr lvl="0" rtl="0">
              <a:spcBef>
                <a:spcPts val="0"/>
              </a:spcBef>
              <a:buNone/>
            </a:pPr>
            <a:r>
              <a:rPr lang="en-US" sz="1800" dirty="0" smtClean="0"/>
              <a:t>Eigen, </a:t>
            </a:r>
            <a:r>
              <a:rPr lang="en-US" sz="1800" dirty="0" err="1" smtClean="0"/>
              <a:t>OpenVX</a:t>
            </a:r>
            <a:r>
              <a:rPr lang="en-US" sz="1800" dirty="0" smtClean="0"/>
              <a:t>, </a:t>
            </a:r>
            <a:r>
              <a:rPr lang="en-US" sz="1800" dirty="0" err="1" smtClean="0"/>
              <a:t>fastcv</a:t>
            </a:r>
            <a:r>
              <a:rPr lang="en-US" sz="1800" dirty="0" smtClean="0"/>
              <a:t>,</a:t>
            </a:r>
            <a:endParaRPr lang="en-US" sz="1800" dirty="0"/>
          </a:p>
          <a:p>
            <a:pPr lvl="0" rtl="0">
              <a:spcBef>
                <a:spcPts val="0"/>
              </a:spcBef>
              <a:buNone/>
            </a:pPr>
            <a:r>
              <a:rPr lang="en-US" sz="1800" dirty="0" err="1"/>
              <a:t>Accelerate.framework</a:t>
            </a:r>
            <a:endParaRPr lang="en-US" sz="1800" dirty="0"/>
          </a:p>
          <a:p>
            <a:pPr lvl="0" rtl="0">
              <a:spcBef>
                <a:spcPts val="0"/>
              </a:spcBef>
              <a:buNone/>
            </a:pPr>
            <a:r>
              <a:rPr lang="en-US" sz="1800" dirty="0" err="1"/>
              <a:t>shaders</a:t>
            </a:r>
            <a:r>
              <a:rPr lang="en-US" sz="1800" dirty="0"/>
              <a:t>?</a:t>
            </a:r>
          </a:p>
          <a:p>
            <a:pPr lvl="0" rtl="0">
              <a:spcBef>
                <a:spcPts val="0"/>
              </a:spcBef>
              <a:buNone/>
            </a:pPr>
            <a:r>
              <a:rPr lang="en-US" sz="1800" dirty="0"/>
              <a:t>custom </a:t>
            </a:r>
            <a:r>
              <a:rPr lang="en-US" sz="1800" dirty="0" err="1"/>
              <a:t>dsp</a:t>
            </a:r>
            <a:r>
              <a:rPr lang="en-US" sz="1800" dirty="0"/>
              <a:t> libs?</a:t>
            </a:r>
          </a:p>
          <a:p>
            <a:pPr lvl="0" rtl="0">
              <a:spcBef>
                <a:spcPts val="0"/>
              </a:spcBef>
              <a:buNone/>
            </a:pPr>
            <a:r>
              <a:rPr lang="en-US" sz="1800" dirty="0"/>
              <a:t>AVX?</a:t>
            </a:r>
          </a:p>
          <a:p>
            <a:pPr lvl="0" rtl="0">
              <a:spcBef>
                <a:spcPts val="0"/>
              </a:spcBef>
              <a:buNone/>
            </a:pPr>
            <a:r>
              <a:rPr lang="en-US" sz="1800" dirty="0"/>
              <a:t>MSA (MIPS)?</a:t>
            </a:r>
          </a:p>
          <a:p>
            <a:pPr lvl="0" rtl="0">
              <a:spcBef>
                <a:spcPts val="0"/>
              </a:spcBef>
              <a:buNone/>
            </a:pPr>
            <a:r>
              <a:rPr lang="en-US" sz="1800" dirty="0"/>
              <a:t>...</a:t>
            </a:r>
          </a:p>
          <a:p>
            <a:pPr lvl="0" rtl="0">
              <a:spcBef>
                <a:spcPts val="0"/>
              </a:spcBef>
              <a:buNone/>
            </a:pPr>
            <a:endParaRPr sz="1800" dirty="0"/>
          </a:p>
        </p:txBody>
      </p:sp>
      <p:sp>
        <p:nvSpPr>
          <p:cNvPr id="268" name="Shape 268"/>
          <p:cNvSpPr txBox="1">
            <a:spLocks noGrp="1"/>
          </p:cNvSpPr>
          <p:nvPr>
            <p:ph type="body" idx="4294967295"/>
          </p:nvPr>
        </p:nvSpPr>
        <p:spPr>
          <a:xfrm>
            <a:off x="0" y="1554163"/>
            <a:ext cx="3756025" cy="5292725"/>
          </a:xfrm>
          <a:prstGeom prst="rect">
            <a:avLst/>
          </a:prstGeom>
        </p:spPr>
        <p:txBody>
          <a:bodyPr lIns="91425" tIns="91425" rIns="91425" bIns="91425" anchor="t" anchorCtr="0">
            <a:noAutofit/>
          </a:bodyPr>
          <a:lstStyle/>
          <a:p>
            <a:pPr lvl="0" rtl="0">
              <a:spcBef>
                <a:spcPts val="0"/>
              </a:spcBef>
              <a:buNone/>
            </a:pPr>
            <a:r>
              <a:rPr lang="en-US" sz="1400" b="1" dirty="0">
                <a:latin typeface="Courier New"/>
                <a:ea typeface="Courier New"/>
                <a:cs typeface="Courier New"/>
                <a:sym typeface="Courier New"/>
              </a:rPr>
              <a:t>cv::</a:t>
            </a:r>
            <a:r>
              <a:rPr lang="en-US" sz="1400" b="1" dirty="0" err="1">
                <a:latin typeface="Courier New"/>
                <a:ea typeface="Courier New"/>
                <a:cs typeface="Courier New"/>
                <a:sym typeface="Courier New"/>
              </a:rPr>
              <a:t>GaussianBlur</a:t>
            </a:r>
            <a:r>
              <a:rPr lang="en-US" sz="1400" b="1" dirty="0">
                <a:latin typeface="Courier New"/>
                <a:ea typeface="Courier New"/>
                <a:cs typeface="Courier New"/>
                <a:sym typeface="Courier New"/>
              </a:rPr>
              <a:t>() {</a:t>
            </a:r>
          </a:p>
          <a:p>
            <a:pPr lvl="0" rtl="0">
              <a:spcBef>
                <a:spcPts val="0"/>
              </a:spcBef>
              <a:buNone/>
            </a:pPr>
            <a:r>
              <a:rPr lang="en-US" sz="1400" b="1" dirty="0">
                <a:latin typeface="Courier New"/>
                <a:ea typeface="Courier New"/>
                <a:cs typeface="Courier New"/>
                <a:sym typeface="Courier New"/>
              </a:rPr>
              <a:t>    // </a:t>
            </a:r>
            <a:r>
              <a:rPr lang="en-US" sz="1400" b="1" dirty="0" err="1">
                <a:latin typeface="Courier New"/>
                <a:ea typeface="Courier New"/>
                <a:cs typeface="Courier New"/>
                <a:sym typeface="Courier New"/>
              </a:rPr>
              <a:t>opencl</a:t>
            </a:r>
            <a:r>
              <a:rPr lang="en-US" sz="1400" b="1" dirty="0">
                <a:latin typeface="Courier New"/>
                <a:ea typeface="Courier New"/>
                <a:cs typeface="Courier New"/>
                <a:sym typeface="Courier New"/>
              </a:rPr>
              <a:t> check ...</a:t>
            </a:r>
          </a:p>
          <a:p>
            <a:pPr lvl="0" rtl="0">
              <a:spcBef>
                <a:spcPts val="0"/>
              </a:spcBef>
              <a:buNone/>
            </a:pPr>
            <a:r>
              <a:rPr lang="en-US" sz="1400" b="1" dirty="0">
                <a:latin typeface="Courier New"/>
                <a:ea typeface="Courier New"/>
                <a:cs typeface="Courier New"/>
                <a:sym typeface="Courier New"/>
              </a:rPr>
              <a:t>#</a:t>
            </a:r>
            <a:r>
              <a:rPr lang="en-US" sz="1400" b="1" dirty="0" err="1">
                <a:latin typeface="Courier New"/>
                <a:ea typeface="Courier New"/>
                <a:cs typeface="Courier New"/>
                <a:sym typeface="Courier New"/>
              </a:rPr>
              <a:t>ifdef</a:t>
            </a:r>
            <a:r>
              <a:rPr lang="en-US" sz="1400" b="1" dirty="0">
                <a:latin typeface="Courier New"/>
                <a:ea typeface="Courier New"/>
                <a:cs typeface="Courier New"/>
                <a:sym typeface="Courier New"/>
              </a:rPr>
              <a:t> HAVE_IPP</a:t>
            </a:r>
          </a:p>
          <a:p>
            <a:pPr lvl="0" rtl="0">
              <a:spcBef>
                <a:spcPts val="0"/>
              </a:spcBef>
              <a:buNone/>
            </a:pPr>
            <a:r>
              <a:rPr lang="en-US" sz="1400" b="1" dirty="0">
                <a:latin typeface="Courier New"/>
                <a:ea typeface="Courier New"/>
                <a:cs typeface="Courier New"/>
                <a:sym typeface="Courier New"/>
              </a:rPr>
              <a:t>    …</a:t>
            </a:r>
          </a:p>
          <a:p>
            <a:pPr lvl="0" rtl="0">
              <a:spcBef>
                <a:spcPts val="0"/>
              </a:spcBef>
              <a:buNone/>
            </a:pPr>
            <a:r>
              <a:rPr lang="en-US" sz="1400" b="1" dirty="0">
                <a:latin typeface="Courier New"/>
                <a:ea typeface="Courier New"/>
                <a:cs typeface="Courier New"/>
                <a:sym typeface="Courier New"/>
              </a:rPr>
              <a:t>#</a:t>
            </a:r>
            <a:r>
              <a:rPr lang="en-US" sz="1400" b="1" dirty="0" err="1">
                <a:latin typeface="Courier New"/>
                <a:ea typeface="Courier New"/>
                <a:cs typeface="Courier New"/>
                <a:sym typeface="Courier New"/>
              </a:rPr>
              <a:t>elif</a:t>
            </a:r>
            <a:r>
              <a:rPr lang="en-US" sz="1400" b="1" dirty="0">
                <a:latin typeface="Courier New"/>
                <a:ea typeface="Courier New"/>
                <a:cs typeface="Courier New"/>
                <a:sym typeface="Courier New"/>
              </a:rPr>
              <a:t> HAVE_TEGRA</a:t>
            </a:r>
          </a:p>
          <a:p>
            <a:pPr lvl="0" rtl="0">
              <a:spcBef>
                <a:spcPts val="0"/>
              </a:spcBef>
              <a:buNone/>
            </a:pPr>
            <a:r>
              <a:rPr lang="en-US" sz="1400" b="1" dirty="0">
                <a:latin typeface="Courier New"/>
                <a:ea typeface="Courier New"/>
                <a:cs typeface="Courier New"/>
                <a:sym typeface="Courier New"/>
              </a:rPr>
              <a:t>    …</a:t>
            </a:r>
          </a:p>
          <a:p>
            <a:pPr lvl="0" rtl="0">
              <a:spcBef>
                <a:spcPts val="0"/>
              </a:spcBef>
              <a:buNone/>
            </a:pPr>
            <a:r>
              <a:rPr lang="en-US" sz="1400" b="1" dirty="0">
                <a:latin typeface="Courier New"/>
                <a:ea typeface="Courier New"/>
                <a:cs typeface="Courier New"/>
                <a:sym typeface="Courier New"/>
              </a:rPr>
              <a:t>#</a:t>
            </a:r>
            <a:r>
              <a:rPr lang="en-US" sz="1400" b="1" dirty="0" err="1">
                <a:latin typeface="Courier New"/>
                <a:ea typeface="Courier New"/>
                <a:cs typeface="Courier New"/>
                <a:sym typeface="Courier New"/>
              </a:rPr>
              <a:t>endif</a:t>
            </a:r>
            <a:endParaRPr lang="en-US" sz="1400" b="1" dirty="0">
              <a:latin typeface="Courier New"/>
              <a:ea typeface="Courier New"/>
              <a:cs typeface="Courier New"/>
              <a:sym typeface="Courier New"/>
            </a:endParaRPr>
          </a:p>
          <a:p>
            <a:pPr lvl="0" rtl="0">
              <a:spcBef>
                <a:spcPts val="0"/>
              </a:spcBef>
              <a:buNone/>
            </a:pPr>
            <a:r>
              <a:rPr lang="en-US" sz="1400" b="1" dirty="0">
                <a:latin typeface="Courier New"/>
                <a:ea typeface="Courier New"/>
                <a:cs typeface="Courier New"/>
                <a:sym typeface="Courier New"/>
              </a:rPr>
              <a:t>#if CV_SSE2</a:t>
            </a:r>
          </a:p>
          <a:p>
            <a:pPr lvl="0" rtl="0">
              <a:spcBef>
                <a:spcPts val="0"/>
              </a:spcBef>
              <a:buNone/>
            </a:pPr>
            <a:r>
              <a:rPr lang="en-US" sz="1400" b="1" dirty="0">
                <a:latin typeface="Courier New"/>
                <a:ea typeface="Courier New"/>
                <a:cs typeface="Courier New"/>
                <a:sym typeface="Courier New"/>
              </a:rPr>
              <a:t>    ...</a:t>
            </a:r>
          </a:p>
          <a:p>
            <a:pPr lvl="0" rtl="0">
              <a:spcBef>
                <a:spcPts val="0"/>
              </a:spcBef>
              <a:buNone/>
            </a:pPr>
            <a:r>
              <a:rPr lang="en-US" sz="1400" b="1" dirty="0">
                <a:latin typeface="Courier New"/>
                <a:ea typeface="Courier New"/>
                <a:cs typeface="Courier New"/>
                <a:sym typeface="Courier New"/>
              </a:rPr>
              <a:t>#</a:t>
            </a:r>
            <a:r>
              <a:rPr lang="en-US" sz="1400" b="1" dirty="0" err="1">
                <a:latin typeface="Courier New"/>
                <a:ea typeface="Courier New"/>
                <a:cs typeface="Courier New"/>
                <a:sym typeface="Courier New"/>
              </a:rPr>
              <a:t>elif</a:t>
            </a:r>
            <a:r>
              <a:rPr lang="en-US" sz="1400" b="1" dirty="0">
                <a:latin typeface="Courier New"/>
                <a:ea typeface="Courier New"/>
                <a:cs typeface="Courier New"/>
                <a:sym typeface="Courier New"/>
              </a:rPr>
              <a:t> CV_NEON</a:t>
            </a:r>
          </a:p>
          <a:p>
            <a:pPr lvl="0" rtl="0">
              <a:spcBef>
                <a:spcPts val="0"/>
              </a:spcBef>
              <a:buNone/>
            </a:pPr>
            <a:r>
              <a:rPr lang="en-US" sz="1400" b="1" dirty="0">
                <a:latin typeface="Courier New"/>
                <a:ea typeface="Courier New"/>
                <a:cs typeface="Courier New"/>
                <a:sym typeface="Courier New"/>
              </a:rPr>
              <a:t>    …</a:t>
            </a:r>
          </a:p>
          <a:p>
            <a:pPr lvl="0" rtl="0">
              <a:spcBef>
                <a:spcPts val="0"/>
              </a:spcBef>
              <a:buNone/>
            </a:pPr>
            <a:r>
              <a:rPr lang="en-US" sz="1400" b="1" dirty="0">
                <a:latin typeface="Courier New"/>
                <a:ea typeface="Courier New"/>
                <a:cs typeface="Courier New"/>
                <a:sym typeface="Courier New"/>
              </a:rPr>
              <a:t>#</a:t>
            </a:r>
            <a:r>
              <a:rPr lang="en-US" sz="1400" b="1" dirty="0" err="1">
                <a:latin typeface="Courier New"/>
                <a:ea typeface="Courier New"/>
                <a:cs typeface="Courier New"/>
                <a:sym typeface="Courier New"/>
              </a:rPr>
              <a:t>endif</a:t>
            </a:r>
            <a:endParaRPr lang="en-US" sz="1400" b="1" dirty="0">
              <a:latin typeface="Courier New"/>
              <a:ea typeface="Courier New"/>
              <a:cs typeface="Courier New"/>
              <a:sym typeface="Courier New"/>
            </a:endParaRPr>
          </a:p>
          <a:p>
            <a:pPr lvl="0" rtl="0">
              <a:spcBef>
                <a:spcPts val="0"/>
              </a:spcBef>
              <a:buNone/>
            </a:pPr>
            <a:r>
              <a:rPr lang="en-US" sz="1400" b="1" dirty="0">
                <a:latin typeface="Courier New"/>
                <a:ea typeface="Courier New"/>
                <a:cs typeface="Courier New"/>
                <a:sym typeface="Courier New"/>
              </a:rPr>
              <a:t>    // </a:t>
            </a:r>
            <a:r>
              <a:rPr lang="en-US" sz="1400" b="1" dirty="0" err="1">
                <a:latin typeface="Courier New"/>
                <a:ea typeface="Courier New"/>
                <a:cs typeface="Courier New"/>
                <a:sym typeface="Courier New"/>
              </a:rPr>
              <a:t>c++</a:t>
            </a:r>
            <a:r>
              <a:rPr lang="en-US" sz="1400" b="1" dirty="0">
                <a:latin typeface="Courier New"/>
                <a:ea typeface="Courier New"/>
                <a:cs typeface="Courier New"/>
                <a:sym typeface="Courier New"/>
              </a:rPr>
              <a:t> code</a:t>
            </a:r>
          </a:p>
          <a:p>
            <a:pPr lvl="0" rtl="0">
              <a:spcBef>
                <a:spcPts val="0"/>
              </a:spcBef>
              <a:buNone/>
            </a:pPr>
            <a:r>
              <a:rPr lang="en-US" sz="1400" b="1" dirty="0">
                <a:latin typeface="Courier New"/>
                <a:ea typeface="Courier New"/>
                <a:cs typeface="Courier New"/>
                <a:sym typeface="Courier New"/>
              </a:rPr>
              <a:t>}</a:t>
            </a:r>
          </a:p>
        </p:txBody>
      </p:sp>
      <p:cxnSp>
        <p:nvCxnSpPr>
          <p:cNvPr id="269" name="Shape 269"/>
          <p:cNvCxnSpPr/>
          <p:nvPr/>
        </p:nvCxnSpPr>
        <p:spPr>
          <a:xfrm flipH="1">
            <a:off x="2775299" y="3181523"/>
            <a:ext cx="772800" cy="110699"/>
          </a:xfrm>
          <a:prstGeom prst="straightConnector1">
            <a:avLst/>
          </a:prstGeom>
          <a:noFill/>
          <a:ln w="19050" cap="flat" cmpd="sng">
            <a:solidFill>
              <a:schemeClr val="dk2"/>
            </a:solidFill>
            <a:prstDash val="solid"/>
            <a:round/>
            <a:headEnd type="none" w="lg" len="lg"/>
            <a:tailEnd type="stealth" w="lg" len="lg"/>
          </a:ln>
        </p:spPr>
      </p:cxnSp>
      <p:sp>
        <p:nvSpPr>
          <p:cNvPr id="270" name="Shape 270"/>
          <p:cNvSpPr txBox="1"/>
          <p:nvPr/>
        </p:nvSpPr>
        <p:spPr>
          <a:xfrm>
            <a:off x="2980465" y="2839674"/>
            <a:ext cx="548399" cy="520800"/>
          </a:xfrm>
          <a:prstGeom prst="rect">
            <a:avLst/>
          </a:prstGeom>
          <a:noFill/>
          <a:ln>
            <a:noFill/>
          </a:ln>
        </p:spPr>
        <p:txBody>
          <a:bodyPr lIns="91425" tIns="91425" rIns="91425" bIns="91425" anchor="t" anchorCtr="0">
            <a:noAutofit/>
          </a:bodyPr>
          <a:lstStyle/>
          <a:p>
            <a:pPr lvl="0" rtl="0">
              <a:spcBef>
                <a:spcPts val="0"/>
              </a:spcBef>
              <a:buNone/>
            </a:pPr>
            <a:r>
              <a:rPr lang="en-US" dirty="0"/>
              <a:t>???</a:t>
            </a:r>
          </a:p>
        </p:txBody>
      </p:sp>
      <p:sp>
        <p:nvSpPr>
          <p:cNvPr id="271" name="Shape 271"/>
          <p:cNvSpPr txBox="1"/>
          <p:nvPr/>
        </p:nvSpPr>
        <p:spPr>
          <a:xfrm>
            <a:off x="2956725" y="5456775"/>
            <a:ext cx="4786199" cy="744299"/>
          </a:xfrm>
          <a:prstGeom prst="rect">
            <a:avLst/>
          </a:prstGeom>
          <a:noFill/>
          <a:ln>
            <a:noFill/>
          </a:ln>
        </p:spPr>
        <p:txBody>
          <a:bodyPr lIns="91425" tIns="91425" rIns="91425" bIns="91425" anchor="t" anchorCtr="0">
            <a:noAutofit/>
          </a:bodyPr>
          <a:lstStyle/>
          <a:p>
            <a:pPr lvl="0" rtl="0">
              <a:spcBef>
                <a:spcPts val="0"/>
              </a:spcBef>
              <a:buNone/>
            </a:pPr>
            <a:r>
              <a:rPr lang="en-US" sz="2400" b="1" dirty="0"/>
              <a:t>Want some modular solution!</a:t>
            </a:r>
          </a:p>
        </p:txBody>
      </p:sp>
      <p:sp>
        <p:nvSpPr>
          <p:cNvPr id="273" name="Shape 273"/>
          <p:cNvSpPr/>
          <p:nvPr/>
        </p:nvSpPr>
        <p:spPr>
          <a:xfrm>
            <a:off x="3886149" y="1199685"/>
            <a:ext cx="3989952" cy="3296160"/>
          </a:xfrm>
          <a:prstGeom prst="cloud">
            <a:avLst/>
          </a:prstGeom>
          <a:noFill/>
          <a:ln w="19050" cap="flat" cmpd="sng">
            <a:solidFill>
              <a:srgbClr val="98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74" name="Shape 274"/>
          <p:cNvSpPr txBox="1"/>
          <p:nvPr/>
        </p:nvSpPr>
        <p:spPr>
          <a:xfrm>
            <a:off x="313250" y="1043200"/>
            <a:ext cx="2203800" cy="520800"/>
          </a:xfrm>
          <a:prstGeom prst="rect">
            <a:avLst/>
          </a:prstGeom>
          <a:noFill/>
          <a:ln>
            <a:noFill/>
          </a:ln>
        </p:spPr>
        <p:txBody>
          <a:bodyPr lIns="91425" tIns="91425" rIns="91425" bIns="91425" anchor="t" anchorCtr="0">
            <a:noAutofit/>
          </a:bodyPr>
          <a:lstStyle/>
          <a:p>
            <a:pPr>
              <a:spcBef>
                <a:spcPts val="0"/>
              </a:spcBef>
              <a:buNone/>
            </a:pPr>
            <a:r>
              <a:rPr lang="en-US" sz="2400" b="1"/>
              <a:t>Before:</a:t>
            </a: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0" name="Shape 280"/>
          <p:cNvSpPr txBox="1">
            <a:spLocks noGrp="1"/>
          </p:cNvSpPr>
          <p:nvPr>
            <p:ph type="title"/>
          </p:nvPr>
        </p:nvSpPr>
        <p:spPr>
          <a:xfrm>
            <a:off x="457200" y="96846"/>
            <a:ext cx="8229600" cy="845099"/>
          </a:xfrm>
          <a:prstGeom prst="rect">
            <a:avLst/>
          </a:prstGeom>
        </p:spPr>
        <p:txBody>
          <a:bodyPr lIns="91425" tIns="91425" rIns="91425" bIns="91425" anchor="b" anchorCtr="0">
            <a:noAutofit/>
          </a:bodyPr>
          <a:lstStyle/>
          <a:p>
            <a:pPr lvl="0" algn="ctr" rtl="0">
              <a:spcBef>
                <a:spcPts val="0"/>
              </a:spcBef>
              <a:buNone/>
            </a:pPr>
            <a:r>
              <a:rPr lang="en-US" sz="4000" b="0">
                <a:latin typeface="Verdana"/>
                <a:ea typeface="Verdana"/>
                <a:cs typeface="Verdana"/>
                <a:sym typeface="Verdana"/>
              </a:rPr>
              <a:t>HAL: increased modularity</a:t>
            </a:r>
          </a:p>
        </p:txBody>
      </p:sp>
      <p:sp>
        <p:nvSpPr>
          <p:cNvPr id="279" name="Shape 279"/>
          <p:cNvSpPr txBox="1">
            <a:spLocks noGrp="1"/>
          </p:cNvSpPr>
          <p:nvPr>
            <p:ph type="body" idx="1"/>
          </p:nvPr>
        </p:nvSpPr>
        <p:spPr>
          <a:xfrm>
            <a:off x="381000" y="1553500"/>
            <a:ext cx="5928900" cy="3431978"/>
          </a:xfrm>
          <a:prstGeom prst="rect">
            <a:avLst/>
          </a:prstGeom>
        </p:spPr>
        <p:txBody>
          <a:bodyPr lIns="91425" tIns="91425" rIns="91425" bIns="91425" anchor="t" anchorCtr="0">
            <a:noAutofit/>
          </a:bodyPr>
          <a:lstStyle/>
          <a:p>
            <a:pPr lvl="0" rtl="0">
              <a:spcBef>
                <a:spcPts val="0"/>
              </a:spcBef>
              <a:buNone/>
            </a:pPr>
            <a:r>
              <a:rPr lang="en-US" sz="1400" b="1" dirty="0">
                <a:latin typeface="Courier New"/>
                <a:ea typeface="Courier New"/>
                <a:cs typeface="Courier New"/>
                <a:sym typeface="Courier New"/>
              </a:rPr>
              <a:t>cv::</a:t>
            </a:r>
            <a:r>
              <a:rPr lang="en-US" sz="1400" b="1" dirty="0" err="1">
                <a:latin typeface="Courier New"/>
                <a:ea typeface="Courier New"/>
                <a:cs typeface="Courier New"/>
                <a:sym typeface="Courier New"/>
              </a:rPr>
              <a:t>GaussianBlur</a:t>
            </a:r>
            <a:r>
              <a:rPr lang="en-US" sz="1400" b="1" dirty="0" smtClean="0">
                <a:latin typeface="Courier New"/>
                <a:ea typeface="Courier New"/>
                <a:cs typeface="Courier New"/>
                <a:sym typeface="Courier New"/>
              </a:rPr>
              <a:t>(…) </a:t>
            </a:r>
            <a:r>
              <a:rPr lang="en-US" sz="1400" b="1" dirty="0">
                <a:latin typeface="Courier New"/>
                <a:ea typeface="Courier New"/>
                <a:cs typeface="Courier New"/>
                <a:sym typeface="Courier New"/>
              </a:rPr>
              <a:t>{</a:t>
            </a:r>
          </a:p>
          <a:p>
            <a:pPr rtl="0">
              <a:spcBef>
                <a:spcPts val="0"/>
              </a:spcBef>
              <a:buNone/>
            </a:pPr>
            <a:r>
              <a:rPr lang="en-US" sz="1400" b="1" dirty="0">
                <a:latin typeface="Courier New"/>
                <a:ea typeface="Courier New"/>
                <a:cs typeface="Courier New"/>
                <a:sym typeface="Courier New"/>
              </a:rPr>
              <a:t>// </a:t>
            </a:r>
            <a:r>
              <a:rPr lang="en-US" sz="1400" b="1" dirty="0" err="1">
                <a:latin typeface="Courier New"/>
                <a:ea typeface="Courier New"/>
                <a:cs typeface="Courier New"/>
                <a:sym typeface="Courier New"/>
              </a:rPr>
              <a:t>opencl</a:t>
            </a:r>
            <a:r>
              <a:rPr lang="en-US" sz="1400" b="1" dirty="0">
                <a:latin typeface="Courier New"/>
                <a:ea typeface="Courier New"/>
                <a:cs typeface="Courier New"/>
                <a:sym typeface="Courier New"/>
              </a:rPr>
              <a:t> check …</a:t>
            </a:r>
          </a:p>
          <a:p>
            <a:pPr rtl="0">
              <a:spcBef>
                <a:spcPts val="0"/>
              </a:spcBef>
              <a:buNone/>
            </a:pPr>
            <a:r>
              <a:rPr lang="en-US" sz="1400" b="1" dirty="0">
                <a:latin typeface="Courier New"/>
                <a:ea typeface="Courier New"/>
                <a:cs typeface="Courier New"/>
                <a:sym typeface="Courier New"/>
              </a:rPr>
              <a:t>if(depth==CV_8U)         cv::</a:t>
            </a:r>
            <a:r>
              <a:rPr lang="en-US" sz="1400" b="1" dirty="0" err="1">
                <a:latin typeface="Courier New"/>
                <a:ea typeface="Courier New"/>
                <a:cs typeface="Courier New"/>
                <a:sym typeface="Courier New"/>
              </a:rPr>
              <a:t>hal</a:t>
            </a:r>
            <a:r>
              <a:rPr lang="en-US" sz="1400" b="1" dirty="0">
                <a:latin typeface="Courier New"/>
                <a:ea typeface="Courier New"/>
                <a:cs typeface="Courier New"/>
                <a:sym typeface="Courier New"/>
              </a:rPr>
              <a:t>::GaussianBlur_8u(...);</a:t>
            </a:r>
          </a:p>
          <a:p>
            <a:pPr rtl="0">
              <a:spcBef>
                <a:spcPts val="0"/>
              </a:spcBef>
              <a:buNone/>
            </a:pPr>
            <a:r>
              <a:rPr lang="en-US" sz="1400" b="1" dirty="0">
                <a:latin typeface="Courier New"/>
                <a:ea typeface="Courier New"/>
                <a:cs typeface="Courier New"/>
                <a:sym typeface="Courier New"/>
              </a:rPr>
              <a:t>else if ...</a:t>
            </a:r>
          </a:p>
          <a:p>
            <a:pPr rtl="0">
              <a:spcBef>
                <a:spcPts val="0"/>
              </a:spcBef>
              <a:buNone/>
            </a:pPr>
            <a:r>
              <a:rPr lang="en-US" sz="1400" b="1" dirty="0">
                <a:latin typeface="Courier New"/>
                <a:ea typeface="Courier New"/>
                <a:cs typeface="Courier New"/>
                <a:sym typeface="Courier New"/>
              </a:rPr>
              <a:t>}</a:t>
            </a:r>
          </a:p>
          <a:p>
            <a:pPr rtl="0">
              <a:spcBef>
                <a:spcPts val="0"/>
              </a:spcBef>
              <a:buNone/>
            </a:pPr>
            <a:endParaRPr sz="1400" b="1" dirty="0">
              <a:latin typeface="Courier New"/>
              <a:ea typeface="Courier New"/>
              <a:cs typeface="Courier New"/>
              <a:sym typeface="Courier New"/>
            </a:endParaRPr>
          </a:p>
          <a:p>
            <a:pPr rtl="0">
              <a:spcBef>
                <a:spcPts val="0"/>
              </a:spcBef>
              <a:buNone/>
            </a:pPr>
            <a:r>
              <a:rPr lang="en-US" sz="1400" b="1" dirty="0">
                <a:latin typeface="Courier New"/>
                <a:ea typeface="Courier New"/>
                <a:cs typeface="Courier New"/>
                <a:sym typeface="Courier New"/>
              </a:rPr>
              <a:t>cv::</a:t>
            </a:r>
            <a:r>
              <a:rPr lang="en-US" sz="1400" b="1" dirty="0" err="1">
                <a:latin typeface="Courier New"/>
                <a:ea typeface="Courier New"/>
                <a:cs typeface="Courier New"/>
                <a:sym typeface="Courier New"/>
              </a:rPr>
              <a:t>hal</a:t>
            </a:r>
            <a:r>
              <a:rPr lang="en-US" sz="1400" b="1" dirty="0">
                <a:latin typeface="Courier New"/>
                <a:ea typeface="Courier New"/>
                <a:cs typeface="Courier New"/>
                <a:sym typeface="Courier New"/>
              </a:rPr>
              <a:t>::GaussianBlur_8u(...)</a:t>
            </a:r>
          </a:p>
          <a:p>
            <a:pPr rtl="0">
              <a:spcBef>
                <a:spcPts val="0"/>
              </a:spcBef>
              <a:buNone/>
            </a:pPr>
            <a:r>
              <a:rPr lang="en-US" sz="1400" b="1" dirty="0">
                <a:latin typeface="Courier New"/>
                <a:ea typeface="Courier New"/>
                <a:cs typeface="Courier New"/>
                <a:sym typeface="Courier New"/>
              </a:rPr>
              <a:t>{</a:t>
            </a:r>
          </a:p>
          <a:p>
            <a:pPr rtl="0">
              <a:spcBef>
                <a:spcPts val="0"/>
              </a:spcBef>
              <a:buNone/>
            </a:pPr>
            <a:r>
              <a:rPr lang="en-US" sz="1400" b="1" dirty="0">
                <a:latin typeface="Courier New"/>
                <a:ea typeface="Courier New"/>
                <a:cs typeface="Courier New"/>
                <a:sym typeface="Courier New"/>
              </a:rPr>
              <a:t>#</a:t>
            </a:r>
            <a:r>
              <a:rPr lang="en-US" sz="1400" b="1" dirty="0" err="1">
                <a:latin typeface="Courier New"/>
                <a:ea typeface="Courier New"/>
                <a:cs typeface="Courier New"/>
                <a:sym typeface="Courier New"/>
              </a:rPr>
              <a:t>ifdef</a:t>
            </a:r>
            <a:r>
              <a:rPr lang="en-US" sz="1400" b="1" dirty="0">
                <a:latin typeface="Courier New"/>
                <a:ea typeface="Courier New"/>
                <a:cs typeface="Courier New"/>
                <a:sym typeface="Courier New"/>
              </a:rPr>
              <a:t> cv_hal_GaussianBlur_8u</a:t>
            </a:r>
          </a:p>
          <a:p>
            <a:pPr rtl="0">
              <a:spcBef>
                <a:spcPts val="0"/>
              </a:spcBef>
              <a:buNone/>
            </a:pPr>
            <a:r>
              <a:rPr lang="en-US" sz="1400" b="1" dirty="0">
                <a:latin typeface="Courier New"/>
                <a:ea typeface="Courier New"/>
                <a:cs typeface="Courier New"/>
                <a:sym typeface="Courier New"/>
              </a:rPr>
              <a:t>cv_hal_GaussianBlur_8u(...);</a:t>
            </a:r>
          </a:p>
          <a:p>
            <a:pPr rtl="0">
              <a:spcBef>
                <a:spcPts val="0"/>
              </a:spcBef>
              <a:buNone/>
            </a:pPr>
            <a:r>
              <a:rPr lang="en-US" sz="1400" b="1" dirty="0">
                <a:latin typeface="Courier New"/>
                <a:ea typeface="Courier New"/>
                <a:cs typeface="Courier New"/>
                <a:sym typeface="Courier New"/>
              </a:rPr>
              <a:t>#else</a:t>
            </a:r>
          </a:p>
          <a:p>
            <a:pPr rtl="0">
              <a:spcBef>
                <a:spcPts val="0"/>
              </a:spcBef>
              <a:buNone/>
            </a:pPr>
            <a:r>
              <a:rPr lang="en-US" sz="1400" b="1" dirty="0">
                <a:latin typeface="Courier New"/>
                <a:ea typeface="Courier New"/>
                <a:cs typeface="Courier New"/>
                <a:sym typeface="Courier New"/>
              </a:rPr>
              <a:t>// C++ implementation using universal </a:t>
            </a:r>
            <a:r>
              <a:rPr lang="en-US" sz="1400" b="1" dirty="0" err="1">
                <a:latin typeface="Courier New"/>
                <a:ea typeface="Courier New"/>
                <a:cs typeface="Courier New"/>
                <a:sym typeface="Courier New"/>
              </a:rPr>
              <a:t>intrinsics</a:t>
            </a:r>
            <a:endParaRPr lang="en-US" sz="1400" b="1" dirty="0">
              <a:latin typeface="Courier New"/>
              <a:ea typeface="Courier New"/>
              <a:cs typeface="Courier New"/>
              <a:sym typeface="Courier New"/>
            </a:endParaRPr>
          </a:p>
          <a:p>
            <a:pPr lvl="0" rtl="0">
              <a:spcBef>
                <a:spcPts val="0"/>
              </a:spcBef>
              <a:buNone/>
            </a:pPr>
            <a:r>
              <a:rPr lang="en-US" sz="1400" b="1" dirty="0">
                <a:latin typeface="Courier New"/>
                <a:ea typeface="Courier New"/>
                <a:cs typeface="Courier New"/>
                <a:sym typeface="Courier New"/>
              </a:rPr>
              <a:t>#</a:t>
            </a:r>
            <a:r>
              <a:rPr lang="en-US" sz="1400" b="1" dirty="0" err="1">
                <a:latin typeface="Courier New"/>
                <a:ea typeface="Courier New"/>
                <a:cs typeface="Courier New"/>
                <a:sym typeface="Courier New"/>
              </a:rPr>
              <a:t>endif</a:t>
            </a:r>
            <a:endParaRPr lang="en-US" sz="1400" b="1" dirty="0">
              <a:latin typeface="Courier New"/>
              <a:ea typeface="Courier New"/>
              <a:cs typeface="Courier New"/>
              <a:sym typeface="Courier New"/>
            </a:endParaRPr>
          </a:p>
          <a:p>
            <a:pPr lvl="0" rtl="0">
              <a:spcBef>
                <a:spcPts val="0"/>
              </a:spcBef>
              <a:buNone/>
            </a:pPr>
            <a:r>
              <a:rPr lang="en-US" sz="1400" b="1" dirty="0">
                <a:latin typeface="Courier New"/>
                <a:ea typeface="Courier New"/>
                <a:cs typeface="Courier New"/>
                <a:sym typeface="Courier New"/>
              </a:rPr>
              <a:t>}</a:t>
            </a:r>
          </a:p>
        </p:txBody>
      </p:sp>
      <p:sp>
        <p:nvSpPr>
          <p:cNvPr id="281" name="Shape 281"/>
          <p:cNvSpPr txBox="1"/>
          <p:nvPr/>
        </p:nvSpPr>
        <p:spPr>
          <a:xfrm>
            <a:off x="313250" y="1043200"/>
            <a:ext cx="2203800" cy="520800"/>
          </a:xfrm>
          <a:prstGeom prst="rect">
            <a:avLst/>
          </a:prstGeom>
          <a:noFill/>
          <a:ln>
            <a:noFill/>
          </a:ln>
        </p:spPr>
        <p:txBody>
          <a:bodyPr lIns="91425" tIns="91425" rIns="91425" bIns="91425" anchor="t" anchorCtr="0">
            <a:noAutofit/>
          </a:bodyPr>
          <a:lstStyle/>
          <a:p>
            <a:pPr lvl="0" rtl="0">
              <a:spcBef>
                <a:spcPts val="0"/>
              </a:spcBef>
              <a:buNone/>
            </a:pPr>
            <a:r>
              <a:rPr lang="en-US" sz="2400" b="1"/>
              <a:t>After:</a:t>
            </a:r>
          </a:p>
        </p:txBody>
      </p:sp>
      <p:grpSp>
        <p:nvGrpSpPr>
          <p:cNvPr id="282" name="Shape 282"/>
          <p:cNvGrpSpPr/>
          <p:nvPr/>
        </p:nvGrpSpPr>
        <p:grpSpPr>
          <a:xfrm>
            <a:off x="5009850" y="1906975"/>
            <a:ext cx="3573900" cy="2291575"/>
            <a:chOff x="5009850" y="1906975"/>
            <a:chExt cx="3573900" cy="2291575"/>
          </a:xfrm>
        </p:grpSpPr>
        <p:sp>
          <p:nvSpPr>
            <p:cNvPr id="283" name="Shape 283"/>
            <p:cNvSpPr/>
            <p:nvPr/>
          </p:nvSpPr>
          <p:spPr>
            <a:xfrm>
              <a:off x="5009850" y="1906975"/>
              <a:ext cx="3573900" cy="552600"/>
            </a:xfrm>
            <a:prstGeom prst="rect">
              <a:avLst/>
            </a:prstGeom>
            <a:solidFill>
              <a:srgbClr val="CCCCCC"/>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opencv: cv::GaussianBlur, cv::ORB::compute, ..</a:t>
              </a:r>
            </a:p>
          </p:txBody>
        </p:sp>
        <p:sp>
          <p:nvSpPr>
            <p:cNvPr id="284" name="Shape 284"/>
            <p:cNvSpPr/>
            <p:nvPr/>
          </p:nvSpPr>
          <p:spPr>
            <a:xfrm>
              <a:off x="5514750" y="2776487"/>
              <a:ext cx="2564100" cy="552600"/>
            </a:xfrm>
            <a:prstGeom prst="rect">
              <a:avLst/>
            </a:prstGeom>
            <a:solidFill>
              <a:srgbClr val="CCCCCC"/>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opencv_hal: cv::hal::GaussianBlur</a:t>
              </a:r>
            </a:p>
          </p:txBody>
        </p:sp>
        <p:sp>
          <p:nvSpPr>
            <p:cNvPr id="285" name="Shape 285"/>
            <p:cNvSpPr/>
            <p:nvPr/>
          </p:nvSpPr>
          <p:spPr>
            <a:xfrm>
              <a:off x="5514750" y="3645950"/>
              <a:ext cx="2564100" cy="552600"/>
            </a:xfrm>
            <a:prstGeom prst="rect">
              <a:avLst/>
            </a:prstGeom>
            <a:solidFill>
              <a:srgbClr val="CCCCCC"/>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optional proprietary add-on: cv_hal_GaussianBlur_8u</a:t>
              </a:r>
            </a:p>
          </p:txBody>
        </p:sp>
        <p:cxnSp>
          <p:nvCxnSpPr>
            <p:cNvPr id="286" name="Shape 286"/>
            <p:cNvCxnSpPr>
              <a:stCxn id="283" idx="2"/>
              <a:endCxn id="284" idx="0"/>
            </p:cNvCxnSpPr>
            <p:nvPr/>
          </p:nvCxnSpPr>
          <p:spPr>
            <a:xfrm>
              <a:off x="6796800" y="2459575"/>
              <a:ext cx="0" cy="316800"/>
            </a:xfrm>
            <a:prstGeom prst="straightConnector1">
              <a:avLst/>
            </a:prstGeom>
            <a:noFill/>
            <a:ln w="19050" cap="flat" cmpd="sng">
              <a:solidFill>
                <a:srgbClr val="666666"/>
              </a:solidFill>
              <a:prstDash val="solid"/>
              <a:round/>
              <a:headEnd type="none" w="lg" len="lg"/>
              <a:tailEnd type="triangle" w="lg" len="lg"/>
            </a:ln>
          </p:spPr>
        </p:cxnSp>
        <p:cxnSp>
          <p:nvCxnSpPr>
            <p:cNvPr id="287" name="Shape 287"/>
            <p:cNvCxnSpPr/>
            <p:nvPr/>
          </p:nvCxnSpPr>
          <p:spPr>
            <a:xfrm>
              <a:off x="6796800" y="3329100"/>
              <a:ext cx="0" cy="316799"/>
            </a:xfrm>
            <a:prstGeom prst="straightConnector1">
              <a:avLst/>
            </a:prstGeom>
            <a:noFill/>
            <a:ln w="19050" cap="flat" cmpd="sng">
              <a:solidFill>
                <a:srgbClr val="666666"/>
              </a:solidFill>
              <a:prstDash val="dot"/>
              <a:round/>
              <a:headEnd type="none" w="lg" len="lg"/>
              <a:tailEnd type="triangle" w="lg" len="lg"/>
            </a:ln>
          </p:spPr>
        </p:cxnSp>
      </p:grpSp>
      <p:sp>
        <p:nvSpPr>
          <p:cNvPr id="2" name="TextBox 1"/>
          <p:cNvSpPr txBox="1"/>
          <p:nvPr/>
        </p:nvSpPr>
        <p:spPr>
          <a:xfrm>
            <a:off x="313250" y="5294103"/>
            <a:ext cx="5459672" cy="707886"/>
          </a:xfrm>
          <a:prstGeom prst="rect">
            <a:avLst/>
          </a:prstGeom>
          <a:noFill/>
        </p:spPr>
        <p:txBody>
          <a:bodyPr wrap="none" rtlCol="0">
            <a:spAutoFit/>
          </a:bodyPr>
          <a:lstStyle/>
          <a:p>
            <a:r>
              <a:rPr lang="en-US" sz="2000" dirty="0"/>
              <a:t>building </a:t>
            </a:r>
            <a:r>
              <a:rPr lang="en-US" sz="2000" dirty="0" err="1"/>
              <a:t>OpenCV</a:t>
            </a:r>
            <a:r>
              <a:rPr lang="en-US" sz="2000" dirty="0"/>
              <a:t> with </a:t>
            </a:r>
            <a:r>
              <a:rPr lang="en-US" sz="2000" dirty="0" smtClean="0"/>
              <a:t>proprietary HAL add-on:</a:t>
            </a:r>
            <a:endParaRPr lang="en-US" sz="2000" dirty="0"/>
          </a:p>
          <a:p>
            <a:endParaRPr lang="en-US" sz="2000" dirty="0"/>
          </a:p>
        </p:txBody>
      </p:sp>
      <p:sp>
        <p:nvSpPr>
          <p:cNvPr id="3" name="TextBox 2"/>
          <p:cNvSpPr txBox="1"/>
          <p:nvPr/>
        </p:nvSpPr>
        <p:spPr>
          <a:xfrm>
            <a:off x="313250" y="5711169"/>
            <a:ext cx="6760998" cy="437587"/>
          </a:xfrm>
          <a:prstGeom prst="rect">
            <a:avLst/>
          </a:prstGeom>
          <a:solidFill>
            <a:srgbClr val="EEECE1"/>
          </a:solidFill>
          <a:ln w="25400" cap="flat" cmpd="sng">
            <a:solidFill>
              <a:srgbClr val="CCCCCC"/>
            </a:solidFill>
            <a:prstDash val="solid"/>
            <a:round/>
            <a:headEnd type="none" w="med" len="med"/>
            <a:tailEnd type="none" w="med" len="med"/>
          </a:ln>
        </p:spPr>
        <p:txBody>
          <a:bodyPr lIns="91425" tIns="45700" rIns="91425" bIns="45700" anchor="t" anchorCtr="0">
            <a:noAutofit/>
          </a:bodyPr>
          <a:lstStyle>
            <a:defPPr marR="0" algn="l" rtl="0">
              <a:lnSpc>
                <a:spcPct val="100000"/>
              </a:lnSpc>
              <a:spcBef>
                <a:spcPts val="0"/>
              </a:spcBef>
              <a:spcAft>
                <a:spcPts val="0"/>
              </a:spcAft>
            </a:defPPr>
            <a:lvl1pPr marL="0" lvl="0" indent="0">
              <a:buClr>
                <a:schemeClr val="dk1"/>
              </a:buClr>
              <a:buSzPct val="25000"/>
              <a:buFont typeface="Courier New"/>
              <a:defRPr sz="1300" b="1">
                <a:solidFill>
                  <a:schemeClr val="dk1"/>
                </a:solidFill>
                <a:latin typeface="Courier New"/>
                <a:ea typeface="Courier New"/>
                <a:cs typeface="Courier New"/>
              </a:defRPr>
            </a:lvl1pPr>
          </a:lstStyle>
          <a:p>
            <a:r>
              <a:rPr lang="en-US" sz="1800" dirty="0" err="1"/>
              <a:t>cmake</a:t>
            </a:r>
            <a:r>
              <a:rPr lang="en-US" sz="1800" dirty="0"/>
              <a:t> … -D HAL_INCLUDE=&lt;...&gt; -D HAL_LIBS=&lt;...&gt;</a:t>
            </a: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457200" y="173046"/>
            <a:ext cx="8229600" cy="762600"/>
          </a:xfrm>
          <a:prstGeom prst="rect">
            <a:avLst/>
          </a:prstGeom>
        </p:spPr>
        <p:txBody>
          <a:bodyPr lIns="91425" tIns="91425" rIns="91425" bIns="91425" anchor="b" anchorCtr="0">
            <a:noAutofit/>
          </a:bodyPr>
          <a:lstStyle/>
          <a:p>
            <a:pPr lvl="0" algn="ctr" rtl="0">
              <a:spcBef>
                <a:spcPts val="0"/>
              </a:spcBef>
              <a:buNone/>
            </a:pPr>
            <a:r>
              <a:rPr lang="en-US" sz="4000" b="0">
                <a:latin typeface="Verdana"/>
                <a:ea typeface="Verdana"/>
                <a:cs typeface="Verdana"/>
                <a:sym typeface="Verdana"/>
              </a:rPr>
              <a:t>HAL: universal intrinsics</a:t>
            </a:r>
          </a:p>
        </p:txBody>
      </p:sp>
      <p:sp>
        <p:nvSpPr>
          <p:cNvPr id="293" name="Shape 293"/>
          <p:cNvSpPr txBox="1">
            <a:spLocks noGrp="1"/>
          </p:cNvSpPr>
          <p:nvPr>
            <p:ph type="body" idx="1"/>
          </p:nvPr>
        </p:nvSpPr>
        <p:spPr>
          <a:xfrm>
            <a:off x="710850" y="4271074"/>
            <a:ext cx="3267600" cy="880500"/>
          </a:xfrm>
          <a:prstGeom prst="rect">
            <a:avLst/>
          </a:prstGeom>
          <a:ln w="9525" cap="flat" cmpd="sng">
            <a:solidFill>
              <a:srgbClr val="000000"/>
            </a:solidFill>
            <a:prstDash val="dash"/>
            <a:round/>
            <a:headEnd type="none" w="med" len="med"/>
            <a:tailEnd type="none" w="med" len="med"/>
          </a:ln>
        </p:spPr>
        <p:txBody>
          <a:bodyPr lIns="91425" tIns="91425" rIns="91425" bIns="91425" anchor="t" anchorCtr="0">
            <a:noAutofit/>
          </a:bodyPr>
          <a:lstStyle/>
          <a:p>
            <a:pPr lvl="0" rtl="0">
              <a:spcBef>
                <a:spcPts val="0"/>
              </a:spcBef>
              <a:buClr>
                <a:schemeClr val="dk1"/>
              </a:buClr>
              <a:buSzPct val="91666"/>
              <a:buFont typeface="Arial"/>
              <a:buNone/>
            </a:pPr>
            <a:r>
              <a:rPr lang="en-US" sz="1200" dirty="0"/>
              <a:t>#include “opencv2/</a:t>
            </a:r>
            <a:r>
              <a:rPr lang="en-US" sz="1200" dirty="0" err="1"/>
              <a:t>hal.hpp</a:t>
            </a:r>
            <a:r>
              <a:rPr lang="en-US" sz="1200" dirty="0"/>
              <a:t>”</a:t>
            </a:r>
          </a:p>
          <a:p>
            <a:pPr lvl="0" rtl="0">
              <a:spcBef>
                <a:spcPts val="0"/>
              </a:spcBef>
              <a:buClr>
                <a:schemeClr val="dk1"/>
              </a:buClr>
              <a:buSzPct val="91666"/>
              <a:buFont typeface="Arial"/>
              <a:buNone/>
            </a:pPr>
            <a:r>
              <a:rPr lang="en-US" sz="1200" dirty="0"/>
              <a:t>for( </a:t>
            </a:r>
            <a:r>
              <a:rPr lang="en-US" sz="1200" dirty="0" err="1"/>
              <a:t>int</a:t>
            </a:r>
            <a:r>
              <a:rPr lang="en-US" sz="1200" dirty="0"/>
              <a:t> </a:t>
            </a:r>
            <a:r>
              <a:rPr lang="en-US" sz="1200" dirty="0" err="1"/>
              <a:t>i</a:t>
            </a:r>
            <a:r>
              <a:rPr lang="en-US" sz="1200" dirty="0"/>
              <a:t> = 0; </a:t>
            </a:r>
            <a:r>
              <a:rPr lang="en-US" sz="1200" dirty="0" err="1"/>
              <a:t>i</a:t>
            </a:r>
            <a:r>
              <a:rPr lang="en-US" sz="1200" dirty="0"/>
              <a:t> &lt; n; </a:t>
            </a:r>
            <a:r>
              <a:rPr lang="en-US" sz="1200" dirty="0" err="1"/>
              <a:t>i</a:t>
            </a:r>
            <a:r>
              <a:rPr lang="en-US" sz="1200" dirty="0"/>
              <a:t>+=16 )</a:t>
            </a:r>
          </a:p>
          <a:p>
            <a:pPr lvl="0" rtl="0">
              <a:spcBef>
                <a:spcPts val="0"/>
              </a:spcBef>
              <a:buNone/>
            </a:pPr>
            <a:r>
              <a:rPr lang="en-US" sz="1200" dirty="0"/>
              <a:t>    </a:t>
            </a:r>
            <a:r>
              <a:rPr lang="en-US" sz="1200" dirty="0" err="1"/>
              <a:t>v_store</a:t>
            </a:r>
            <a:r>
              <a:rPr lang="en-US" sz="1200" dirty="0"/>
              <a:t>(c + </a:t>
            </a:r>
            <a:r>
              <a:rPr lang="en-US" sz="1200" dirty="0" err="1"/>
              <a:t>i</a:t>
            </a:r>
            <a:r>
              <a:rPr lang="en-US" sz="1200" dirty="0"/>
              <a:t>, </a:t>
            </a:r>
            <a:r>
              <a:rPr lang="en-US" sz="1200" dirty="0" err="1"/>
              <a:t>v_load</a:t>
            </a:r>
            <a:r>
              <a:rPr lang="en-US" sz="1200" dirty="0"/>
              <a:t>(</a:t>
            </a:r>
            <a:r>
              <a:rPr lang="en-US" sz="1200" dirty="0" err="1"/>
              <a:t>a+i</a:t>
            </a:r>
            <a:r>
              <a:rPr lang="en-US" sz="1200" dirty="0"/>
              <a:t>) + </a:t>
            </a:r>
            <a:r>
              <a:rPr lang="en-US" sz="1200" dirty="0" err="1"/>
              <a:t>v_load</a:t>
            </a:r>
            <a:r>
              <a:rPr lang="en-US" sz="1200" dirty="0"/>
              <a:t>(</a:t>
            </a:r>
            <a:r>
              <a:rPr lang="en-US" sz="1200" dirty="0" err="1"/>
              <a:t>b+i</a:t>
            </a:r>
            <a:r>
              <a:rPr lang="en-US" sz="1200" dirty="0"/>
              <a:t>));</a:t>
            </a:r>
          </a:p>
        </p:txBody>
      </p:sp>
      <p:sp>
        <p:nvSpPr>
          <p:cNvPr id="304" name="Shape 304"/>
          <p:cNvSpPr txBox="1">
            <a:spLocks noGrp="1"/>
          </p:cNvSpPr>
          <p:nvPr>
            <p:ph type="body" idx="4294967295"/>
          </p:nvPr>
        </p:nvSpPr>
        <p:spPr>
          <a:xfrm>
            <a:off x="709707" y="2978667"/>
            <a:ext cx="3267075" cy="876578"/>
          </a:xfrm>
          <a:prstGeom prst="rect">
            <a:avLst/>
          </a:prstGeom>
          <a:ln w="9525" cap="flat" cmpd="sng">
            <a:solidFill>
              <a:srgbClr val="000000"/>
            </a:solidFill>
            <a:prstDash val="dash"/>
            <a:round/>
            <a:headEnd type="none" w="med" len="med"/>
            <a:tailEnd type="none" w="med" len="med"/>
          </a:ln>
        </p:spPr>
        <p:txBody>
          <a:bodyPr lIns="91425" tIns="91425" rIns="91425" bIns="91425" anchor="t" anchorCtr="0">
            <a:noAutofit/>
          </a:bodyPr>
          <a:lstStyle/>
          <a:p>
            <a:pPr lvl="0" rtl="0">
              <a:spcBef>
                <a:spcPts val="0"/>
              </a:spcBef>
              <a:buClr>
                <a:schemeClr val="dk1"/>
              </a:buClr>
              <a:buSzPct val="91666"/>
              <a:buFont typeface="Arial"/>
              <a:buNone/>
            </a:pPr>
            <a:r>
              <a:rPr lang="en-US" sz="1200" dirty="0"/>
              <a:t>// a, b and c are 8-bit arrays</a:t>
            </a:r>
          </a:p>
          <a:p>
            <a:pPr lvl="0" rtl="0">
              <a:spcBef>
                <a:spcPts val="0"/>
              </a:spcBef>
              <a:buClr>
                <a:schemeClr val="dk1"/>
              </a:buClr>
              <a:buSzPct val="91666"/>
              <a:buFont typeface="Arial"/>
              <a:buNone/>
            </a:pPr>
            <a:r>
              <a:rPr lang="en-US" sz="1200" dirty="0"/>
              <a:t>for( </a:t>
            </a:r>
            <a:r>
              <a:rPr lang="en-US" sz="1200" dirty="0" err="1"/>
              <a:t>int</a:t>
            </a:r>
            <a:r>
              <a:rPr lang="en-US" sz="1200" dirty="0"/>
              <a:t> </a:t>
            </a:r>
            <a:r>
              <a:rPr lang="en-US" sz="1200" dirty="0" err="1"/>
              <a:t>i</a:t>
            </a:r>
            <a:r>
              <a:rPr lang="en-US" sz="1200" dirty="0"/>
              <a:t> = 0; </a:t>
            </a:r>
            <a:r>
              <a:rPr lang="en-US" sz="1200" dirty="0" err="1"/>
              <a:t>i</a:t>
            </a:r>
            <a:r>
              <a:rPr lang="en-US" sz="1200" dirty="0"/>
              <a:t> &lt; n; </a:t>
            </a:r>
            <a:r>
              <a:rPr lang="en-US" sz="1200" dirty="0" err="1"/>
              <a:t>i</a:t>
            </a:r>
            <a:r>
              <a:rPr lang="en-US" sz="1200" dirty="0"/>
              <a:t>++ )</a:t>
            </a:r>
          </a:p>
          <a:p>
            <a:pPr lvl="0" rtl="0">
              <a:spcBef>
                <a:spcPts val="0"/>
              </a:spcBef>
              <a:buClr>
                <a:schemeClr val="dk1"/>
              </a:buClr>
              <a:buSzPct val="91666"/>
              <a:buFont typeface="Arial"/>
              <a:buNone/>
            </a:pPr>
            <a:r>
              <a:rPr lang="en-US" sz="1200" dirty="0"/>
              <a:t>   c[</a:t>
            </a:r>
            <a:r>
              <a:rPr lang="en-US" sz="1200" dirty="0" err="1"/>
              <a:t>i</a:t>
            </a:r>
            <a:r>
              <a:rPr lang="en-US" sz="1200" dirty="0"/>
              <a:t>] = </a:t>
            </a:r>
            <a:r>
              <a:rPr lang="en-US" sz="1200" dirty="0" err="1"/>
              <a:t>saturate_cast</a:t>
            </a:r>
            <a:r>
              <a:rPr lang="en-US" sz="1200" dirty="0"/>
              <a:t>&lt;</a:t>
            </a:r>
            <a:r>
              <a:rPr lang="en-US" sz="1200" dirty="0" err="1"/>
              <a:t>uchar</a:t>
            </a:r>
            <a:r>
              <a:rPr lang="en-US" sz="1200" dirty="0"/>
              <a:t>&gt;(a[</a:t>
            </a:r>
            <a:r>
              <a:rPr lang="en-US" sz="1200" dirty="0" err="1"/>
              <a:t>i</a:t>
            </a:r>
            <a:r>
              <a:rPr lang="en-US" sz="1200" dirty="0"/>
              <a:t>] + b[</a:t>
            </a:r>
            <a:r>
              <a:rPr lang="en-US" sz="1200" dirty="0" err="1"/>
              <a:t>i</a:t>
            </a:r>
            <a:r>
              <a:rPr lang="en-US" sz="1200" dirty="0"/>
              <a:t>]);</a:t>
            </a:r>
          </a:p>
        </p:txBody>
      </p:sp>
      <p:sp>
        <p:nvSpPr>
          <p:cNvPr id="294" name="Shape 294"/>
          <p:cNvSpPr txBox="1"/>
          <p:nvPr/>
        </p:nvSpPr>
        <p:spPr>
          <a:xfrm>
            <a:off x="273300" y="5428575"/>
            <a:ext cx="5899500" cy="1340399"/>
          </a:xfrm>
          <a:prstGeom prst="rect">
            <a:avLst/>
          </a:prstGeom>
          <a:noFill/>
          <a:ln w="9525" cap="flat" cmpd="sng">
            <a:solidFill>
              <a:srgbClr val="000000"/>
            </a:solidFill>
            <a:prstDash val="dash"/>
            <a:round/>
            <a:headEnd type="none" w="med" len="med"/>
            <a:tailEnd type="none" w="med" len="med"/>
          </a:ln>
        </p:spPr>
        <p:txBody>
          <a:bodyPr lIns="91425" tIns="91425" rIns="91425" bIns="91425" anchor="ctr" anchorCtr="0">
            <a:noAutofit/>
          </a:bodyPr>
          <a:lstStyle/>
          <a:p>
            <a:pPr lvl="0" rtl="0">
              <a:spcBef>
                <a:spcPts val="600"/>
              </a:spcBef>
              <a:buClr>
                <a:schemeClr val="dk1"/>
              </a:buClr>
              <a:buSzPct val="91666"/>
              <a:buFont typeface="Arial"/>
              <a:buNone/>
            </a:pPr>
            <a:r>
              <a:rPr lang="en-US" sz="1200" dirty="0">
                <a:solidFill>
                  <a:schemeClr val="dk1"/>
                </a:solidFill>
              </a:rPr>
              <a:t>// SSE2:</a:t>
            </a:r>
          </a:p>
          <a:p>
            <a:pPr marL="0" marR="0" lvl="0" indent="0" algn="l" rtl="0">
              <a:lnSpc>
                <a:spcPct val="100000"/>
              </a:lnSpc>
              <a:spcBef>
                <a:spcPts val="600"/>
              </a:spcBef>
              <a:spcAft>
                <a:spcPts val="0"/>
              </a:spcAft>
              <a:buClr>
                <a:schemeClr val="dk1"/>
              </a:buClr>
              <a:buSzPct val="91666"/>
              <a:buFont typeface="Arial"/>
              <a:buNone/>
            </a:pPr>
            <a:r>
              <a:rPr lang="en-US" sz="1200" dirty="0">
                <a:solidFill>
                  <a:schemeClr val="dk1"/>
                </a:solidFill>
              </a:rPr>
              <a:t>for( </a:t>
            </a:r>
            <a:r>
              <a:rPr lang="en-US" sz="1200" dirty="0" err="1">
                <a:solidFill>
                  <a:schemeClr val="dk1"/>
                </a:solidFill>
              </a:rPr>
              <a:t>int</a:t>
            </a:r>
            <a:r>
              <a:rPr lang="en-US" sz="1200" dirty="0">
                <a:solidFill>
                  <a:schemeClr val="dk1"/>
                </a:solidFill>
              </a:rPr>
              <a:t> </a:t>
            </a:r>
            <a:r>
              <a:rPr lang="en-US" sz="1200" dirty="0" err="1">
                <a:solidFill>
                  <a:schemeClr val="dk1"/>
                </a:solidFill>
              </a:rPr>
              <a:t>i</a:t>
            </a:r>
            <a:r>
              <a:rPr lang="en-US" sz="1200" dirty="0">
                <a:solidFill>
                  <a:schemeClr val="dk1"/>
                </a:solidFill>
              </a:rPr>
              <a:t> = 0; </a:t>
            </a:r>
            <a:r>
              <a:rPr lang="en-US" sz="1200" dirty="0" err="1">
                <a:solidFill>
                  <a:schemeClr val="dk1"/>
                </a:solidFill>
              </a:rPr>
              <a:t>i</a:t>
            </a:r>
            <a:r>
              <a:rPr lang="en-US" sz="1200" dirty="0">
                <a:solidFill>
                  <a:schemeClr val="dk1"/>
                </a:solidFill>
              </a:rPr>
              <a:t> &lt; n; </a:t>
            </a:r>
            <a:r>
              <a:rPr lang="en-US" sz="1200" dirty="0" err="1">
                <a:solidFill>
                  <a:schemeClr val="dk1"/>
                </a:solidFill>
              </a:rPr>
              <a:t>i</a:t>
            </a:r>
            <a:r>
              <a:rPr lang="en-US" sz="1200" dirty="0">
                <a:solidFill>
                  <a:schemeClr val="dk1"/>
                </a:solidFill>
              </a:rPr>
              <a:t>+=16 )</a:t>
            </a:r>
          </a:p>
          <a:p>
            <a:pPr lvl="0" rtl="0">
              <a:spcBef>
                <a:spcPts val="600"/>
              </a:spcBef>
              <a:buClr>
                <a:schemeClr val="dk1"/>
              </a:buClr>
              <a:buSzPct val="91666"/>
              <a:buFont typeface="Arial"/>
              <a:buNone/>
            </a:pPr>
            <a:r>
              <a:rPr lang="en-US" sz="1200" dirty="0">
                <a:solidFill>
                  <a:schemeClr val="dk1"/>
                </a:solidFill>
              </a:rPr>
              <a:t>   _mm_storeu_si128((__m128i*)(c + </a:t>
            </a:r>
            <a:r>
              <a:rPr lang="en-US" sz="1200" dirty="0" err="1">
                <a:solidFill>
                  <a:schemeClr val="dk1"/>
                </a:solidFill>
              </a:rPr>
              <a:t>i</a:t>
            </a:r>
            <a:r>
              <a:rPr lang="en-US" sz="1200" dirty="0">
                <a:solidFill>
                  <a:schemeClr val="dk1"/>
                </a:solidFill>
              </a:rPr>
              <a:t>),</a:t>
            </a:r>
          </a:p>
          <a:p>
            <a:pPr lvl="0" rtl="0">
              <a:spcBef>
                <a:spcPts val="600"/>
              </a:spcBef>
              <a:buClr>
                <a:schemeClr val="dk1"/>
              </a:buClr>
              <a:buSzPct val="91666"/>
              <a:buFont typeface="Arial"/>
              <a:buNone/>
            </a:pPr>
            <a:r>
              <a:rPr lang="en-US" sz="1200" dirty="0">
                <a:solidFill>
                  <a:schemeClr val="dk1"/>
                </a:solidFill>
              </a:rPr>
              <a:t>               _mm_adds_epu8(_mm_loadu_si128((</a:t>
            </a:r>
            <a:r>
              <a:rPr lang="en-US" sz="1200" dirty="0" err="1">
                <a:solidFill>
                  <a:schemeClr val="dk1"/>
                </a:solidFill>
              </a:rPr>
              <a:t>const</a:t>
            </a:r>
            <a:r>
              <a:rPr lang="en-US" sz="1200" dirty="0">
                <a:solidFill>
                  <a:schemeClr val="dk1"/>
                </a:solidFill>
              </a:rPr>
              <a:t> __m128i*)(</a:t>
            </a:r>
            <a:r>
              <a:rPr lang="en-US" sz="1200" dirty="0" err="1">
                <a:solidFill>
                  <a:schemeClr val="dk1"/>
                </a:solidFill>
              </a:rPr>
              <a:t>a+i</a:t>
            </a:r>
            <a:r>
              <a:rPr lang="en-US" sz="1200" dirty="0">
                <a:solidFill>
                  <a:schemeClr val="dk1"/>
                </a:solidFill>
              </a:rPr>
              <a:t>),</a:t>
            </a:r>
          </a:p>
          <a:p>
            <a:pPr lvl="0" rtl="0">
              <a:spcBef>
                <a:spcPts val="600"/>
              </a:spcBef>
              <a:buClr>
                <a:schemeClr val="dk1"/>
              </a:buClr>
              <a:buSzPct val="91666"/>
              <a:buFont typeface="Arial"/>
              <a:buNone/>
            </a:pPr>
            <a:r>
              <a:rPr lang="en-US" sz="1200" dirty="0">
                <a:solidFill>
                  <a:schemeClr val="dk1"/>
                </a:solidFill>
              </a:rPr>
              <a:t>               _mm_loadu_si128((</a:t>
            </a:r>
            <a:r>
              <a:rPr lang="en-US" sz="1200" dirty="0" err="1">
                <a:solidFill>
                  <a:schemeClr val="dk1"/>
                </a:solidFill>
              </a:rPr>
              <a:t>const</a:t>
            </a:r>
            <a:r>
              <a:rPr lang="en-US" sz="1200" dirty="0">
                <a:solidFill>
                  <a:schemeClr val="dk1"/>
                </a:solidFill>
              </a:rPr>
              <a:t> __m128i*)(</a:t>
            </a:r>
            <a:r>
              <a:rPr lang="en-US" sz="1200" dirty="0" err="1">
                <a:solidFill>
                  <a:schemeClr val="dk1"/>
                </a:solidFill>
              </a:rPr>
              <a:t>b+i</a:t>
            </a:r>
            <a:r>
              <a:rPr lang="en-US" sz="1200" dirty="0">
                <a:solidFill>
                  <a:schemeClr val="dk1"/>
                </a:solidFill>
              </a:rPr>
              <a:t>))));</a:t>
            </a:r>
          </a:p>
          <a:p>
            <a:pPr lvl="0" rtl="0">
              <a:spcBef>
                <a:spcPts val="0"/>
              </a:spcBef>
              <a:buNone/>
            </a:pPr>
            <a:endParaRPr dirty="0"/>
          </a:p>
        </p:txBody>
      </p:sp>
      <p:sp>
        <p:nvSpPr>
          <p:cNvPr id="295" name="Shape 295"/>
          <p:cNvSpPr txBox="1"/>
          <p:nvPr/>
        </p:nvSpPr>
        <p:spPr>
          <a:xfrm>
            <a:off x="4649825" y="4074104"/>
            <a:ext cx="4449599" cy="1077470"/>
          </a:xfrm>
          <a:prstGeom prst="rect">
            <a:avLst/>
          </a:prstGeom>
          <a:noFill/>
          <a:ln w="9525" cap="flat" cmpd="sng">
            <a:solidFill>
              <a:srgbClr val="000000"/>
            </a:solidFill>
            <a:prstDash val="dash"/>
            <a:round/>
            <a:headEnd type="none" w="med" len="med"/>
            <a:tailEnd type="none" w="med" len="med"/>
          </a:ln>
        </p:spPr>
        <p:txBody>
          <a:bodyPr lIns="91425" tIns="91425" rIns="91425" bIns="91425" anchor="ctr" anchorCtr="0">
            <a:noAutofit/>
          </a:bodyPr>
          <a:lstStyle/>
          <a:p>
            <a:pPr marL="0" marR="0" lvl="0" indent="0" algn="l" rtl="0">
              <a:lnSpc>
                <a:spcPct val="100000"/>
              </a:lnSpc>
              <a:spcBef>
                <a:spcPts val="600"/>
              </a:spcBef>
              <a:spcAft>
                <a:spcPts val="0"/>
              </a:spcAft>
              <a:buClr>
                <a:schemeClr val="dk1"/>
              </a:buClr>
              <a:buSzPct val="91666"/>
              <a:buFont typeface="Arial"/>
              <a:buNone/>
            </a:pPr>
            <a:r>
              <a:rPr lang="en-US" sz="1200">
                <a:solidFill>
                  <a:schemeClr val="dk1"/>
                </a:solidFill>
              </a:rPr>
              <a:t>// NEON:</a:t>
            </a:r>
          </a:p>
          <a:p>
            <a:pPr lvl="0" rtl="0">
              <a:spcBef>
                <a:spcPts val="600"/>
              </a:spcBef>
              <a:buClr>
                <a:schemeClr val="dk1"/>
              </a:buClr>
              <a:buSzPct val="91666"/>
              <a:buFont typeface="Arial"/>
              <a:buNone/>
            </a:pPr>
            <a:r>
              <a:rPr lang="en-US" sz="1200">
                <a:solidFill>
                  <a:schemeClr val="dk1"/>
                </a:solidFill>
              </a:rPr>
              <a:t>for( int i = 0; i &lt; n; i+=16 )</a:t>
            </a:r>
          </a:p>
          <a:p>
            <a:pPr lvl="0" rtl="0">
              <a:spcBef>
                <a:spcPts val="600"/>
              </a:spcBef>
              <a:buClr>
                <a:schemeClr val="dk1"/>
              </a:buClr>
              <a:buSzPct val="91666"/>
              <a:buFont typeface="Arial"/>
              <a:buNone/>
            </a:pPr>
            <a:r>
              <a:rPr lang="en-US" sz="1200">
                <a:solidFill>
                  <a:schemeClr val="dk1"/>
                </a:solidFill>
              </a:rPr>
              <a:t>    vst1q_u8(c + i, vqaddq_u8(vld1q_u8(a+i), vld1q_u8(b+i)));</a:t>
            </a:r>
          </a:p>
        </p:txBody>
      </p:sp>
      <p:cxnSp>
        <p:nvCxnSpPr>
          <p:cNvPr id="296" name="Shape 296"/>
          <p:cNvCxnSpPr>
            <a:stCxn id="293" idx="3"/>
            <a:endCxn id="295" idx="1"/>
          </p:cNvCxnSpPr>
          <p:nvPr/>
        </p:nvCxnSpPr>
        <p:spPr>
          <a:xfrm flipV="1">
            <a:off x="3978450" y="4612839"/>
            <a:ext cx="671375" cy="98485"/>
          </a:xfrm>
          <a:prstGeom prst="straightConnector1">
            <a:avLst/>
          </a:prstGeom>
          <a:noFill/>
          <a:ln w="19050" cap="flat" cmpd="sng">
            <a:solidFill>
              <a:schemeClr val="dk2"/>
            </a:solidFill>
            <a:prstDash val="solid"/>
            <a:round/>
            <a:headEnd type="none" w="lg" len="lg"/>
            <a:tailEnd type="triangle" w="lg" len="lg"/>
          </a:ln>
        </p:spPr>
      </p:cxnSp>
      <p:cxnSp>
        <p:nvCxnSpPr>
          <p:cNvPr id="297" name="Shape 297"/>
          <p:cNvCxnSpPr>
            <a:stCxn id="293" idx="2"/>
            <a:endCxn id="294" idx="0"/>
          </p:cNvCxnSpPr>
          <p:nvPr/>
        </p:nvCxnSpPr>
        <p:spPr>
          <a:xfrm>
            <a:off x="2344650" y="5151574"/>
            <a:ext cx="878400" cy="277001"/>
          </a:xfrm>
          <a:prstGeom prst="straightConnector1">
            <a:avLst/>
          </a:prstGeom>
          <a:noFill/>
          <a:ln w="19050" cap="flat" cmpd="sng">
            <a:solidFill>
              <a:schemeClr val="dk2"/>
            </a:solidFill>
            <a:prstDash val="solid"/>
            <a:round/>
            <a:headEnd type="none" w="lg" len="lg"/>
            <a:tailEnd type="triangle" w="lg" len="lg"/>
          </a:ln>
        </p:spPr>
      </p:cxnSp>
      <p:sp>
        <p:nvSpPr>
          <p:cNvPr id="298" name="Shape 298"/>
          <p:cNvSpPr txBox="1"/>
          <p:nvPr/>
        </p:nvSpPr>
        <p:spPr>
          <a:xfrm>
            <a:off x="327150" y="856400"/>
            <a:ext cx="8489700" cy="2122267"/>
          </a:xfrm>
          <a:prstGeom prst="rect">
            <a:avLst/>
          </a:prstGeom>
          <a:noFill/>
          <a:ln>
            <a:noFill/>
          </a:ln>
        </p:spPr>
        <p:txBody>
          <a:bodyPr lIns="91425" tIns="91425" rIns="91425" bIns="91425" anchor="t" anchorCtr="0">
            <a:noAutofit/>
          </a:bodyPr>
          <a:lstStyle/>
          <a:p>
            <a:pPr marL="457200" lvl="0" indent="-342900" rtl="0">
              <a:spcBef>
                <a:spcPts val="600"/>
              </a:spcBef>
              <a:buClr>
                <a:srgbClr val="000000"/>
              </a:buClr>
              <a:buSzPct val="100000"/>
              <a:buFont typeface="Arial"/>
              <a:buChar char="●"/>
            </a:pPr>
            <a:r>
              <a:rPr lang="en-US" sz="1800" dirty="0">
                <a:solidFill>
                  <a:srgbClr val="000000"/>
                </a:solidFill>
              </a:rPr>
              <a:t>128-bit SIMD engine</a:t>
            </a:r>
            <a:r>
              <a:rPr lang="en-US" sz="1800" dirty="0"/>
              <a:t> with SSE2 and NEON </a:t>
            </a:r>
            <a:r>
              <a:rPr lang="en-US" sz="1800" dirty="0" err="1"/>
              <a:t>backends</a:t>
            </a:r>
            <a:r>
              <a:rPr lang="en-US" sz="1800" dirty="0"/>
              <a:t>, easy to extend to MSA (MIPS 5600)</a:t>
            </a:r>
          </a:p>
          <a:p>
            <a:pPr marL="457200" lvl="0" indent="-342900" rtl="0">
              <a:spcBef>
                <a:spcPts val="600"/>
              </a:spcBef>
              <a:buClr>
                <a:srgbClr val="000000"/>
              </a:buClr>
              <a:buSzPct val="100000"/>
              <a:buFont typeface="Arial"/>
              <a:buChar char="●"/>
            </a:pPr>
            <a:r>
              <a:rPr lang="en-US" sz="1800" dirty="0">
                <a:solidFill>
                  <a:schemeClr val="dk1"/>
                </a:solidFill>
              </a:rPr>
              <a:t>Emulates missing </a:t>
            </a:r>
            <a:r>
              <a:rPr lang="en-US" sz="1800" dirty="0" err="1">
                <a:solidFill>
                  <a:schemeClr val="dk1"/>
                </a:solidFill>
              </a:rPr>
              <a:t>intrinsics</a:t>
            </a:r>
            <a:endParaRPr lang="en-US" sz="1800" dirty="0">
              <a:solidFill>
                <a:schemeClr val="dk1"/>
              </a:solidFill>
            </a:endParaRPr>
          </a:p>
          <a:p>
            <a:pPr marL="457200" lvl="0" indent="-342900" rtl="0">
              <a:spcBef>
                <a:spcPts val="600"/>
              </a:spcBef>
              <a:buClr>
                <a:srgbClr val="000000"/>
              </a:buClr>
              <a:buSzPct val="100000"/>
              <a:buFont typeface="Arial"/>
              <a:buChar char="●"/>
            </a:pPr>
            <a:r>
              <a:rPr lang="en-US" sz="1800" dirty="0"/>
              <a:t>Includes some complex </a:t>
            </a:r>
            <a:r>
              <a:rPr lang="en-US" sz="1800" dirty="0" err="1"/>
              <a:t>intrinsics</a:t>
            </a:r>
            <a:r>
              <a:rPr lang="en-US" sz="1800" dirty="0"/>
              <a:t> (to be extended)</a:t>
            </a:r>
          </a:p>
          <a:p>
            <a:pPr marL="457200" lvl="0" indent="-342900" rtl="0">
              <a:spcBef>
                <a:spcPts val="600"/>
              </a:spcBef>
              <a:buClr>
                <a:srgbClr val="000000"/>
              </a:buClr>
              <a:buSzPct val="100000"/>
              <a:buFont typeface="Arial"/>
              <a:buChar char="●"/>
            </a:pPr>
            <a:r>
              <a:rPr lang="en-US" sz="1800" dirty="0">
                <a:solidFill>
                  <a:srgbClr val="000000"/>
                </a:solidFill>
              </a:rPr>
              <a:t>Write and debug once (on desktop), run everywhere</a:t>
            </a:r>
          </a:p>
          <a:p>
            <a:pPr marL="457200" lvl="0" indent="-342900" rtl="0">
              <a:spcBef>
                <a:spcPts val="600"/>
              </a:spcBef>
              <a:buClr>
                <a:srgbClr val="000000"/>
              </a:buClr>
              <a:buSzPct val="100000"/>
              <a:buFont typeface="Arial"/>
              <a:buChar char="●"/>
            </a:pPr>
            <a:r>
              <a:rPr lang="en-US" sz="1800" dirty="0">
                <a:solidFill>
                  <a:srgbClr val="000000"/>
                </a:solidFill>
              </a:rPr>
              <a:t>Header-only implementation, in public HAL headers</a:t>
            </a:r>
          </a:p>
          <a:p>
            <a:pPr lvl="0" rtl="0">
              <a:spcBef>
                <a:spcPts val="600"/>
              </a:spcBef>
              <a:buNone/>
            </a:pPr>
            <a:endParaRPr sz="2400" dirty="0">
              <a:solidFill>
                <a:srgbClr val="000000"/>
              </a:solidFill>
            </a:endParaRPr>
          </a:p>
        </p:txBody>
      </p:sp>
      <p:grpSp>
        <p:nvGrpSpPr>
          <p:cNvPr id="299" name="Shape 299"/>
          <p:cNvGrpSpPr/>
          <p:nvPr/>
        </p:nvGrpSpPr>
        <p:grpSpPr>
          <a:xfrm>
            <a:off x="6243239" y="1487983"/>
            <a:ext cx="2443901" cy="2013052"/>
            <a:chOff x="5907950" y="1377900"/>
            <a:chExt cx="2708825" cy="2145425"/>
          </a:xfrm>
        </p:grpSpPr>
        <p:sp>
          <p:nvSpPr>
            <p:cNvPr id="300" name="Shape 300"/>
            <p:cNvSpPr/>
            <p:nvPr/>
          </p:nvSpPr>
          <p:spPr>
            <a:xfrm>
              <a:off x="5998125" y="1930325"/>
              <a:ext cx="1711799" cy="1593000"/>
            </a:xfrm>
            <a:prstGeom prst="ellipse">
              <a:avLst/>
            </a:prstGeom>
            <a:solidFill>
              <a:srgbClr val="4569FF">
                <a:alpha val="62690"/>
              </a:srgbClr>
            </a:solidFill>
            <a:ln w="19050" cap="flat" cmpd="sng">
              <a:solidFill>
                <a:srgbClr val="0000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a:p>
            <a:p>
              <a:pPr lvl="0" algn="ctr" rtl="0">
                <a:spcBef>
                  <a:spcPts val="0"/>
                </a:spcBef>
                <a:buNone/>
              </a:pPr>
              <a:endParaRPr/>
            </a:p>
            <a:p>
              <a:pPr lvl="0" algn="ctr" rtl="0">
                <a:spcBef>
                  <a:spcPts val="0"/>
                </a:spcBef>
                <a:buNone/>
              </a:pPr>
              <a:endParaRPr/>
            </a:p>
            <a:p>
              <a:pPr lvl="0" algn="ctr" rtl="0">
                <a:spcBef>
                  <a:spcPts val="0"/>
                </a:spcBef>
                <a:buNone/>
              </a:pPr>
              <a:endParaRPr/>
            </a:p>
            <a:p>
              <a:pPr lvl="0" algn="ctr" rtl="0">
                <a:spcBef>
                  <a:spcPts val="0"/>
                </a:spcBef>
                <a:buNone/>
              </a:pPr>
              <a:endParaRPr/>
            </a:p>
            <a:p>
              <a:pPr lvl="0" algn="ctr" rtl="0">
                <a:spcBef>
                  <a:spcPts val="0"/>
                </a:spcBef>
                <a:buNone/>
              </a:pPr>
              <a:endParaRPr/>
            </a:p>
            <a:p>
              <a:pPr lvl="0" algn="ctr" rtl="0">
                <a:spcBef>
                  <a:spcPts val="0"/>
                </a:spcBef>
                <a:buNone/>
              </a:pPr>
              <a:endParaRPr/>
            </a:p>
            <a:p>
              <a:pPr lvl="0" algn="ctr" rtl="0">
                <a:spcBef>
                  <a:spcPts val="0"/>
                </a:spcBef>
                <a:buNone/>
              </a:pPr>
              <a:r>
                <a:rPr lang="en-US"/>
                <a:t>SSE</a:t>
              </a:r>
            </a:p>
            <a:p>
              <a:pPr lvl="0" algn="ctr" rtl="0">
                <a:spcBef>
                  <a:spcPts val="0"/>
                </a:spcBef>
                <a:buNone/>
              </a:pPr>
              <a:endParaRPr/>
            </a:p>
            <a:p>
              <a:pPr lvl="0" algn="ctr" rtl="0">
                <a:spcBef>
                  <a:spcPts val="0"/>
                </a:spcBef>
                <a:buNone/>
              </a:pPr>
              <a:endParaRPr/>
            </a:p>
          </p:txBody>
        </p:sp>
        <p:sp>
          <p:nvSpPr>
            <p:cNvPr id="301" name="Shape 301"/>
            <p:cNvSpPr/>
            <p:nvPr/>
          </p:nvSpPr>
          <p:spPr>
            <a:xfrm>
              <a:off x="5907950" y="1377900"/>
              <a:ext cx="1781099" cy="1774499"/>
            </a:xfrm>
            <a:prstGeom prst="ellipse">
              <a:avLst/>
            </a:prstGeom>
            <a:solidFill>
              <a:srgbClr val="93C47D">
                <a:alpha val="62690"/>
              </a:srgbClr>
            </a:solidFill>
            <a:ln w="19050" cap="flat" cmpd="sng">
              <a:solidFill>
                <a:srgbClr val="6AA84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a:t>NEON</a:t>
              </a:r>
            </a:p>
            <a:p>
              <a:pPr lvl="0" algn="ctr" rtl="0">
                <a:spcBef>
                  <a:spcPts val="0"/>
                </a:spcBef>
                <a:buNone/>
              </a:pPr>
              <a:endParaRPr/>
            </a:p>
            <a:p>
              <a:pPr lvl="0" algn="ctr" rtl="0">
                <a:spcBef>
                  <a:spcPts val="0"/>
                </a:spcBef>
                <a:buNone/>
              </a:pPr>
              <a:endParaRPr/>
            </a:p>
            <a:p>
              <a:pPr lvl="0" algn="ctr" rtl="0">
                <a:spcBef>
                  <a:spcPts val="0"/>
                </a:spcBef>
                <a:buNone/>
              </a:pPr>
              <a:endParaRPr/>
            </a:p>
            <a:p>
              <a:pPr lvl="0" algn="ctr" rtl="0">
                <a:spcBef>
                  <a:spcPts val="0"/>
                </a:spcBef>
                <a:buNone/>
              </a:pPr>
              <a:endParaRPr/>
            </a:p>
            <a:p>
              <a:pPr lvl="0" algn="ctr" rtl="0">
                <a:spcBef>
                  <a:spcPts val="0"/>
                </a:spcBef>
                <a:buNone/>
              </a:pPr>
              <a:endParaRPr/>
            </a:p>
            <a:p>
              <a:pPr lvl="0" algn="ctr" rtl="0">
                <a:spcBef>
                  <a:spcPts val="0"/>
                </a:spcBef>
                <a:buNone/>
              </a:pPr>
              <a:endParaRPr/>
            </a:p>
            <a:p>
              <a:pPr lvl="0" algn="ctr" rtl="0">
                <a:spcBef>
                  <a:spcPts val="0"/>
                </a:spcBef>
                <a:buNone/>
              </a:pPr>
              <a:endParaRPr/>
            </a:p>
          </p:txBody>
        </p:sp>
        <p:sp>
          <p:nvSpPr>
            <p:cNvPr id="302" name="Shape 302"/>
            <p:cNvSpPr/>
            <p:nvPr/>
          </p:nvSpPr>
          <p:spPr>
            <a:xfrm>
              <a:off x="6722275" y="1615550"/>
              <a:ext cx="1894500" cy="1774499"/>
            </a:xfrm>
            <a:prstGeom prst="ellipse">
              <a:avLst/>
            </a:prstGeom>
            <a:solidFill>
              <a:srgbClr val="FF0000">
                <a:alpha val="26540"/>
              </a:srgbClr>
            </a:solidFill>
            <a:ln w="19050" cap="flat" cmpd="sng">
              <a:solidFill>
                <a:srgbClr val="FF00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endParaRPr/>
            </a:p>
            <a:p>
              <a:pPr lvl="0" algn="r" rtl="0">
                <a:spcBef>
                  <a:spcPts val="0"/>
                </a:spcBef>
                <a:buNone/>
              </a:pPr>
              <a:r>
                <a:rPr lang="en-US"/>
                <a:t>                      MSA</a:t>
              </a:r>
            </a:p>
            <a:p>
              <a:pPr lvl="0" algn="ctr" rtl="0">
                <a:spcBef>
                  <a:spcPts val="0"/>
                </a:spcBef>
                <a:buNone/>
              </a:pPr>
              <a:endParaRPr/>
            </a:p>
            <a:p>
              <a:pPr lvl="0" algn="ctr" rtl="0">
                <a:spcBef>
                  <a:spcPts val="0"/>
                </a:spcBef>
                <a:buNone/>
              </a:pPr>
              <a:endParaRPr/>
            </a:p>
          </p:txBody>
        </p:sp>
        <p:sp>
          <p:nvSpPr>
            <p:cNvPr id="303" name="Shape 303"/>
            <p:cNvSpPr/>
            <p:nvPr/>
          </p:nvSpPr>
          <p:spPr>
            <a:xfrm>
              <a:off x="6356675" y="1377900"/>
              <a:ext cx="1894500" cy="1853099"/>
            </a:xfrm>
            <a:prstGeom prst="ellipse">
              <a:avLst/>
            </a:prstGeom>
            <a:solidFill>
              <a:srgbClr val="FF9900">
                <a:alpha val="45000"/>
              </a:srgbClr>
            </a:solidFill>
            <a:ln w="19050" cap="flat" cmpd="sng">
              <a:solidFill>
                <a:srgbClr val="666666"/>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US"/>
                <a:t>Univ. Intrin</a:t>
              </a:r>
            </a:p>
            <a:p>
              <a:pPr lvl="0" rtl="0">
                <a:spcBef>
                  <a:spcPts val="0"/>
                </a:spcBef>
                <a:buNone/>
              </a:pPr>
              <a:endParaRPr/>
            </a:p>
          </p:txBody>
        </p:sp>
      </p:grpSp>
      <p:sp>
        <p:nvSpPr>
          <p:cNvPr id="15" name="Down Arrow 14"/>
          <p:cNvSpPr/>
          <p:nvPr/>
        </p:nvSpPr>
        <p:spPr>
          <a:xfrm>
            <a:off x="2085064" y="3849694"/>
            <a:ext cx="367864" cy="42138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1129576" y="2620660"/>
            <a:ext cx="6976288" cy="1037099"/>
          </a:xfrm>
          <a:prstGeom prst="rect">
            <a:avLst/>
          </a:prstGeom>
          <a:noFill/>
          <a:ln>
            <a:noFill/>
          </a:ln>
        </p:spPr>
        <p:txBody>
          <a:bodyPr lIns="91425" tIns="91425" rIns="91425" bIns="91425" anchor="b" anchorCtr="0">
            <a:noAutofit/>
          </a:bodyPr>
          <a:lstStyle/>
          <a:p>
            <a:pPr algn="ctr"/>
            <a:r>
              <a:rPr lang="en-US" sz="3400" dirty="0">
                <a:latin typeface="Verdana"/>
                <a:ea typeface="Verdana"/>
                <a:cs typeface="Verdana"/>
                <a:sym typeface="Verdana"/>
              </a:rPr>
              <a:t>Other u</a:t>
            </a:r>
            <a:r>
              <a:rPr lang="en-US" sz="3400" dirty="0" smtClean="0">
                <a:latin typeface="Verdana"/>
                <a:ea typeface="Verdana"/>
                <a:cs typeface="Verdana"/>
                <a:sym typeface="Verdana"/>
              </a:rPr>
              <a:t>seful tips</a:t>
            </a:r>
            <a:br>
              <a:rPr lang="en-US" sz="3400" dirty="0" smtClean="0">
                <a:latin typeface="Verdana"/>
                <a:ea typeface="Verdana"/>
                <a:cs typeface="Verdana"/>
                <a:sym typeface="Verdana"/>
              </a:rPr>
            </a:br>
            <a:r>
              <a:rPr lang="en-US" sz="2800" dirty="0" smtClean="0">
                <a:latin typeface="Verdana"/>
                <a:ea typeface="Verdana"/>
                <a:cs typeface="Verdana"/>
                <a:sym typeface="Verdana"/>
              </a:rPr>
              <a:t>(valid for </a:t>
            </a:r>
            <a:r>
              <a:rPr lang="en-US" sz="2800" dirty="0" err="1" smtClean="0">
                <a:latin typeface="Verdana"/>
                <a:ea typeface="Verdana"/>
                <a:cs typeface="Verdana"/>
                <a:sym typeface="Verdana"/>
              </a:rPr>
              <a:t>OpenCV</a:t>
            </a:r>
            <a:r>
              <a:rPr lang="en-US" sz="2800" dirty="0" smtClean="0">
                <a:latin typeface="Verdana"/>
                <a:ea typeface="Verdana"/>
                <a:cs typeface="Verdana"/>
                <a:sym typeface="Verdana"/>
              </a:rPr>
              <a:t> 2.4.x as well)</a:t>
            </a:r>
            <a:endParaRPr lang="en-US" sz="2800" dirty="0">
              <a:latin typeface="Verdana"/>
              <a:ea typeface="Verdana"/>
              <a:cs typeface="Verdana"/>
              <a:sym typeface="Verdana"/>
            </a:endParaRPr>
          </a:p>
        </p:txBody>
      </p:sp>
    </p:spTree>
    <p:extLst>
      <p:ext uri="{BB962C8B-B14F-4D97-AF65-F5344CB8AC3E}">
        <p14:creationId xmlns:p14="http://schemas.microsoft.com/office/powerpoint/2010/main" val="297131716"/>
      </p:ext>
    </p:extLst>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259018" y="186965"/>
            <a:ext cx="8427899" cy="1143000"/>
          </a:xfrm>
          <a:prstGeom prst="rect">
            <a:avLst/>
          </a:prstGeom>
          <a:noFill/>
          <a:ln>
            <a:noFill/>
          </a:ln>
        </p:spPr>
        <p:txBody>
          <a:bodyPr lIns="82275" tIns="41125" rIns="82275" bIns="41125" anchor="ctr" anchorCtr="0">
            <a:noAutofit/>
          </a:bodyPr>
          <a:lstStyle/>
          <a:p>
            <a:pPr marL="0" marR="0" lvl="0" indent="0" algn="ctr" rtl="0">
              <a:spcBef>
                <a:spcPts val="0"/>
              </a:spcBef>
              <a:spcAft>
                <a:spcPts val="0"/>
              </a:spcAft>
              <a:buSzPct val="25000"/>
              <a:buNone/>
            </a:pPr>
            <a:r>
              <a:rPr lang="en-US" sz="3600">
                <a:latin typeface="Verdana"/>
                <a:ea typeface="Verdana"/>
                <a:cs typeface="Verdana"/>
                <a:sym typeface="Verdana"/>
              </a:rPr>
              <a:t>Speedup factors</a:t>
            </a:r>
          </a:p>
        </p:txBody>
      </p:sp>
      <p:sp>
        <p:nvSpPr>
          <p:cNvPr id="124" name="Shape 124"/>
          <p:cNvSpPr txBox="1">
            <a:spLocks noGrp="1"/>
          </p:cNvSpPr>
          <p:nvPr>
            <p:ph type="body" idx="1"/>
          </p:nvPr>
        </p:nvSpPr>
        <p:spPr>
          <a:xfrm>
            <a:off x="372525" y="1423300"/>
            <a:ext cx="8599800" cy="5459700"/>
          </a:xfrm>
          <a:prstGeom prst="rect">
            <a:avLst/>
          </a:prstGeom>
          <a:noFill/>
          <a:ln>
            <a:noFill/>
          </a:ln>
        </p:spPr>
        <p:txBody>
          <a:bodyPr lIns="82275" tIns="41125" rIns="82275" bIns="41125" anchor="t" anchorCtr="0">
            <a:noAutofit/>
          </a:bodyPr>
          <a:lstStyle/>
          <a:p>
            <a:pPr marL="0" marR="0" lvl="0" indent="0" algn="l" rtl="0">
              <a:spcBef>
                <a:spcPts val="0"/>
              </a:spcBef>
              <a:spcAft>
                <a:spcPts val="0"/>
              </a:spcAft>
              <a:buClr>
                <a:schemeClr val="dk1"/>
              </a:buClr>
              <a:buSzPct val="100000"/>
              <a:buFont typeface="Verdana"/>
              <a:buChar char="•"/>
            </a:pPr>
            <a:r>
              <a:rPr lang="en-US" sz="2400" dirty="0" smtClean="0">
                <a:solidFill>
                  <a:schemeClr val="dk1"/>
                </a:solidFill>
                <a:latin typeface="Verdana"/>
                <a:ea typeface="Verdana"/>
                <a:cs typeface="Verdana"/>
                <a:sym typeface="Verdana"/>
              </a:rPr>
              <a:t> T</a:t>
            </a:r>
            <a:r>
              <a:rPr lang="en-US" sz="2400" dirty="0">
                <a:solidFill>
                  <a:schemeClr val="dk1"/>
                </a:solidFill>
                <a:latin typeface="Verdana"/>
                <a:ea typeface="Verdana"/>
                <a:cs typeface="Verdana"/>
                <a:sym typeface="Verdana"/>
              </a:rPr>
              <a:t>-API - GPU acceleration via </a:t>
            </a:r>
            <a:r>
              <a:rPr lang="en-US" sz="2400" dirty="0" err="1">
                <a:solidFill>
                  <a:schemeClr val="dk1"/>
                </a:solidFill>
                <a:latin typeface="Verdana"/>
                <a:ea typeface="Verdana"/>
                <a:cs typeface="Verdana"/>
                <a:sym typeface="Verdana"/>
              </a:rPr>
              <a:t>OpenCL</a:t>
            </a:r>
            <a:endParaRPr lang="en-US" sz="2400" dirty="0">
              <a:solidFill>
                <a:schemeClr val="dk1"/>
              </a:solidFill>
              <a:latin typeface="Verdana"/>
              <a:ea typeface="Verdana"/>
              <a:cs typeface="Verdana"/>
              <a:sym typeface="Verdana"/>
            </a:endParaRPr>
          </a:p>
          <a:p>
            <a:pPr marL="0" marR="0" lvl="0" indent="0" algn="l" rtl="0">
              <a:spcBef>
                <a:spcPts val="0"/>
              </a:spcBef>
              <a:spcAft>
                <a:spcPts val="0"/>
              </a:spcAft>
              <a:buClr>
                <a:schemeClr val="dk1"/>
              </a:buClr>
              <a:buSzPct val="100000"/>
              <a:buFont typeface="Verdana"/>
              <a:buChar char="•"/>
            </a:pPr>
            <a:r>
              <a:rPr lang="en-US" sz="2400" dirty="0" smtClean="0">
                <a:solidFill>
                  <a:schemeClr val="dk1"/>
                </a:solidFill>
                <a:latin typeface="Verdana"/>
                <a:ea typeface="Verdana"/>
                <a:cs typeface="Verdana"/>
                <a:sym typeface="Verdana"/>
              </a:rPr>
              <a:t> Intel </a:t>
            </a:r>
            <a:r>
              <a:rPr lang="en-US" sz="2400" dirty="0">
                <a:solidFill>
                  <a:schemeClr val="dk1"/>
                </a:solidFill>
                <a:latin typeface="Verdana"/>
                <a:ea typeface="Verdana"/>
                <a:cs typeface="Verdana"/>
                <a:sym typeface="Verdana"/>
              </a:rPr>
              <a:t>IPP subset (IPPCV) built into </a:t>
            </a:r>
            <a:r>
              <a:rPr lang="en-US" sz="2400" dirty="0" err="1">
                <a:solidFill>
                  <a:schemeClr val="dk1"/>
                </a:solidFill>
                <a:latin typeface="Verdana"/>
                <a:ea typeface="Verdana"/>
                <a:cs typeface="Verdana"/>
                <a:sym typeface="Verdana"/>
              </a:rPr>
              <a:t>OpenCV</a:t>
            </a:r>
            <a:endParaRPr lang="en-US" sz="2400" dirty="0">
              <a:solidFill>
                <a:schemeClr val="dk1"/>
              </a:solidFill>
              <a:latin typeface="Verdana"/>
              <a:ea typeface="Verdana"/>
              <a:cs typeface="Verdana"/>
              <a:sym typeface="Verdana"/>
            </a:endParaRPr>
          </a:p>
          <a:p>
            <a:pPr marL="0" marR="0" lvl="0" indent="0" algn="l" rtl="0">
              <a:spcBef>
                <a:spcPts val="0"/>
              </a:spcBef>
              <a:spcAft>
                <a:spcPts val="0"/>
              </a:spcAft>
              <a:buClr>
                <a:schemeClr val="dk1"/>
              </a:buClr>
              <a:buSzPct val="100000"/>
              <a:buFont typeface="Verdana"/>
              <a:buChar char="•"/>
            </a:pPr>
            <a:r>
              <a:rPr lang="en-US" sz="2400" dirty="0" smtClean="0">
                <a:solidFill>
                  <a:schemeClr val="dk1"/>
                </a:solidFill>
                <a:latin typeface="Verdana"/>
                <a:ea typeface="Verdana"/>
                <a:cs typeface="Verdana"/>
                <a:sym typeface="Verdana"/>
              </a:rPr>
              <a:t> </a:t>
            </a:r>
            <a:r>
              <a:rPr lang="en-US" sz="2400" dirty="0" err="1" smtClean="0">
                <a:solidFill>
                  <a:schemeClr val="dk1"/>
                </a:solidFill>
                <a:latin typeface="Verdana"/>
                <a:ea typeface="Verdana"/>
                <a:cs typeface="Verdana"/>
                <a:sym typeface="Verdana"/>
              </a:rPr>
              <a:t>OpenCV</a:t>
            </a:r>
            <a:r>
              <a:rPr lang="en-US" sz="2400" dirty="0" smtClean="0">
                <a:solidFill>
                  <a:schemeClr val="dk1"/>
                </a:solidFill>
                <a:latin typeface="Verdana"/>
                <a:ea typeface="Verdana"/>
                <a:cs typeface="Verdana"/>
                <a:sym typeface="Verdana"/>
              </a:rPr>
              <a:t> </a:t>
            </a:r>
            <a:r>
              <a:rPr lang="en-US" sz="2400" dirty="0">
                <a:solidFill>
                  <a:schemeClr val="dk1"/>
                </a:solidFill>
                <a:latin typeface="Verdana"/>
                <a:ea typeface="Verdana"/>
                <a:cs typeface="Verdana"/>
                <a:sym typeface="Verdana"/>
              </a:rPr>
              <a:t>HAL</a:t>
            </a:r>
          </a:p>
          <a:p>
            <a:pPr marL="400050" marR="0" lvl="1" indent="-31750" algn="l" rtl="0">
              <a:spcBef>
                <a:spcPts val="0"/>
              </a:spcBef>
              <a:spcAft>
                <a:spcPts val="0"/>
              </a:spcAft>
              <a:buClr>
                <a:schemeClr val="dk1"/>
              </a:buClr>
              <a:buSzPct val="100000"/>
              <a:buFont typeface="Verdana"/>
              <a:buChar char="–"/>
            </a:pPr>
            <a:r>
              <a:rPr lang="en-US" sz="2400" dirty="0" smtClean="0">
                <a:solidFill>
                  <a:schemeClr val="dk1"/>
                </a:solidFill>
                <a:latin typeface="Verdana"/>
                <a:ea typeface="Verdana"/>
                <a:cs typeface="Verdana"/>
                <a:sym typeface="Verdana"/>
              </a:rPr>
              <a:t> and </a:t>
            </a:r>
            <a:r>
              <a:rPr lang="en-US" sz="2400" dirty="0">
                <a:solidFill>
                  <a:schemeClr val="dk1"/>
                </a:solidFill>
                <a:latin typeface="Verdana"/>
                <a:ea typeface="Verdana"/>
                <a:cs typeface="Verdana"/>
                <a:sym typeface="Verdana"/>
              </a:rPr>
              <a:t>its universal </a:t>
            </a:r>
            <a:r>
              <a:rPr lang="en-US" sz="2400" dirty="0" err="1">
                <a:solidFill>
                  <a:schemeClr val="dk1"/>
                </a:solidFill>
                <a:latin typeface="Verdana"/>
                <a:ea typeface="Verdana"/>
                <a:cs typeface="Verdana"/>
                <a:sym typeface="Verdana"/>
              </a:rPr>
              <a:t>intrinsics</a:t>
            </a:r>
            <a:endParaRPr lang="en-US" sz="2400" dirty="0">
              <a:solidFill>
                <a:schemeClr val="dk1"/>
              </a:solidFill>
              <a:latin typeface="Verdana"/>
              <a:ea typeface="Verdana"/>
              <a:cs typeface="Verdana"/>
              <a:sym typeface="Verdana"/>
            </a:endParaRPr>
          </a:p>
          <a:p>
            <a:pPr marL="0" marR="0" lvl="0" indent="0" algn="l" rtl="0">
              <a:spcBef>
                <a:spcPts val="0"/>
              </a:spcBef>
              <a:spcAft>
                <a:spcPts val="0"/>
              </a:spcAft>
              <a:buClr>
                <a:schemeClr val="dk1"/>
              </a:buClr>
              <a:buSzPct val="100000"/>
              <a:buFont typeface="Verdana"/>
              <a:buChar char="•"/>
            </a:pPr>
            <a:r>
              <a:rPr lang="en-US" sz="2400" dirty="0" smtClean="0">
                <a:solidFill>
                  <a:schemeClr val="dk1"/>
                </a:solidFill>
                <a:latin typeface="Verdana"/>
                <a:ea typeface="Verdana"/>
                <a:cs typeface="Verdana"/>
                <a:sym typeface="Verdana"/>
              </a:rPr>
              <a:t> cv</a:t>
            </a:r>
            <a:r>
              <a:rPr lang="en-US" sz="2400" dirty="0">
                <a:solidFill>
                  <a:schemeClr val="dk1"/>
                </a:solidFill>
                <a:latin typeface="Verdana"/>
                <a:ea typeface="Verdana"/>
                <a:cs typeface="Verdana"/>
                <a:sym typeface="Verdana"/>
              </a:rPr>
              <a:t>::</a:t>
            </a:r>
            <a:r>
              <a:rPr lang="en-US" sz="2400" dirty="0" err="1">
                <a:solidFill>
                  <a:schemeClr val="dk1"/>
                </a:solidFill>
                <a:latin typeface="Verdana"/>
                <a:ea typeface="Verdana"/>
                <a:cs typeface="Verdana"/>
                <a:sym typeface="Verdana"/>
              </a:rPr>
              <a:t>parallel_for</a:t>
            </a:r>
            <a:r>
              <a:rPr lang="en-US" sz="2400" dirty="0">
                <a:solidFill>
                  <a:schemeClr val="dk1"/>
                </a:solidFill>
                <a:latin typeface="Verdana"/>
                <a:ea typeface="Verdana"/>
                <a:cs typeface="Verdana"/>
                <a:sym typeface="Verdana"/>
              </a:rPr>
              <a:t>_</a:t>
            </a:r>
          </a:p>
          <a:p>
            <a:pPr marL="0" marR="0" lvl="0" indent="0" algn="l" rtl="0">
              <a:spcBef>
                <a:spcPts val="0"/>
              </a:spcBef>
              <a:spcAft>
                <a:spcPts val="0"/>
              </a:spcAft>
              <a:buClr>
                <a:schemeClr val="dk1"/>
              </a:buClr>
              <a:buSzPct val="100000"/>
              <a:buFont typeface="Verdana"/>
              <a:buChar char="•"/>
            </a:pPr>
            <a:r>
              <a:rPr lang="en-US" sz="2400" dirty="0" smtClean="0">
                <a:solidFill>
                  <a:schemeClr val="dk1"/>
                </a:solidFill>
                <a:latin typeface="Verdana"/>
                <a:ea typeface="Verdana"/>
                <a:cs typeface="Verdana"/>
                <a:sym typeface="Verdana"/>
              </a:rPr>
              <a:t> other </a:t>
            </a:r>
            <a:r>
              <a:rPr lang="en-US" sz="2400" dirty="0">
                <a:solidFill>
                  <a:schemeClr val="dk1"/>
                </a:solidFill>
                <a:latin typeface="Verdana"/>
                <a:ea typeface="Verdana"/>
                <a:cs typeface="Verdana"/>
                <a:sym typeface="Verdana"/>
              </a:rPr>
              <a:t>useful primitives &amp; practices:</a:t>
            </a:r>
          </a:p>
          <a:p>
            <a:pPr marL="400050" marR="0" lvl="1" indent="-31750" algn="l" rtl="0">
              <a:spcBef>
                <a:spcPts val="0"/>
              </a:spcBef>
              <a:spcAft>
                <a:spcPts val="0"/>
              </a:spcAft>
              <a:buClr>
                <a:schemeClr val="dk1"/>
              </a:buClr>
              <a:buSzPct val="100000"/>
              <a:buFont typeface="Verdana"/>
              <a:buChar char="–"/>
            </a:pPr>
            <a:r>
              <a:rPr lang="en-US" sz="2400" dirty="0" smtClean="0">
                <a:solidFill>
                  <a:schemeClr val="dk1"/>
                </a:solidFill>
                <a:latin typeface="Verdana"/>
                <a:ea typeface="Verdana"/>
                <a:cs typeface="Verdana"/>
                <a:sym typeface="Verdana"/>
              </a:rPr>
              <a:t> </a:t>
            </a:r>
            <a:r>
              <a:rPr lang="en-US" sz="2400" dirty="0" err="1" smtClean="0">
                <a:solidFill>
                  <a:schemeClr val="dk1"/>
                </a:solidFill>
                <a:latin typeface="Verdana"/>
                <a:ea typeface="Verdana"/>
                <a:cs typeface="Verdana"/>
                <a:sym typeface="Verdana"/>
              </a:rPr>
              <a:t>Matx</a:t>
            </a:r>
            <a:r>
              <a:rPr lang="en-US" sz="2400" dirty="0">
                <a:solidFill>
                  <a:schemeClr val="dk1"/>
                </a:solidFill>
                <a:latin typeface="Verdana"/>
                <a:ea typeface="Verdana"/>
                <a:cs typeface="Verdana"/>
                <a:sym typeface="Verdana"/>
              </a:rPr>
              <a:t>, </a:t>
            </a:r>
            <a:r>
              <a:rPr lang="en-US" sz="2400" dirty="0" err="1">
                <a:solidFill>
                  <a:schemeClr val="dk1"/>
                </a:solidFill>
                <a:latin typeface="Verdana"/>
                <a:ea typeface="Verdana"/>
                <a:cs typeface="Verdana"/>
                <a:sym typeface="Verdana"/>
              </a:rPr>
              <a:t>AutoBuffer</a:t>
            </a:r>
            <a:r>
              <a:rPr lang="en-US" sz="2400" dirty="0">
                <a:solidFill>
                  <a:schemeClr val="dk1"/>
                </a:solidFill>
                <a:latin typeface="Verdana"/>
                <a:ea typeface="Verdana"/>
                <a:cs typeface="Verdana"/>
                <a:sym typeface="Verdana"/>
              </a:rPr>
              <a:t>, </a:t>
            </a:r>
            <a:r>
              <a:rPr lang="en-US" sz="2400" dirty="0" err="1">
                <a:solidFill>
                  <a:schemeClr val="dk1"/>
                </a:solidFill>
                <a:latin typeface="Verdana"/>
                <a:ea typeface="Verdana"/>
                <a:cs typeface="Verdana"/>
                <a:sym typeface="Verdana"/>
              </a:rPr>
              <a:t>cvRound</a:t>
            </a:r>
            <a:r>
              <a:rPr lang="en-US" sz="2400" dirty="0">
                <a:solidFill>
                  <a:schemeClr val="dk1"/>
                </a:solidFill>
                <a:latin typeface="Verdana"/>
                <a:ea typeface="Verdana"/>
                <a:cs typeface="Verdana"/>
                <a:sym typeface="Verdana"/>
              </a:rPr>
              <a:t>, ...</a:t>
            </a:r>
          </a:p>
          <a:p>
            <a:pPr marL="0" marR="0" lvl="0" indent="0" algn="l" rtl="0">
              <a:spcBef>
                <a:spcPts val="400"/>
              </a:spcBef>
              <a:spcAft>
                <a:spcPts val="0"/>
              </a:spcAft>
              <a:buNone/>
            </a:pPr>
            <a:endParaRPr sz="2400" dirty="0"/>
          </a:p>
        </p:txBody>
      </p:sp>
    </p:spTree>
  </p:cSld>
  <p:clrMapOvr>
    <a:masterClrMapping/>
  </p:clrMapOvr>
  <p:transition xmlns:p14="http://schemas.microsoft.com/office/powerpoint/2010/mai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231300" y="122250"/>
            <a:ext cx="8852925" cy="866400"/>
          </a:xfrm>
          <a:prstGeom prst="rect">
            <a:avLst/>
          </a:prstGeom>
        </p:spPr>
        <p:txBody>
          <a:bodyPr lIns="91425" tIns="91425" rIns="91425" bIns="91425" anchor="b" anchorCtr="0">
            <a:noAutofit/>
          </a:bodyPr>
          <a:lstStyle/>
          <a:p>
            <a:pPr algn="ctr">
              <a:spcBef>
                <a:spcPts val="0"/>
              </a:spcBef>
              <a:buNone/>
            </a:pPr>
            <a:r>
              <a:rPr lang="en-US" sz="3400" b="0" dirty="0" err="1" smtClean="0">
                <a:latin typeface="Verdana"/>
                <a:ea typeface="Verdana"/>
                <a:cs typeface="Verdana"/>
                <a:sym typeface="Verdana"/>
              </a:rPr>
              <a:t>parallel_for</a:t>
            </a:r>
            <a:r>
              <a:rPr lang="en-US" sz="3400" b="0" dirty="0" smtClean="0">
                <a:latin typeface="Verdana"/>
                <a:ea typeface="Verdana"/>
                <a:cs typeface="Verdana"/>
                <a:sym typeface="Verdana"/>
              </a:rPr>
              <a:t>_</a:t>
            </a:r>
            <a:endParaRPr lang="en-US" sz="3400" b="0" dirty="0">
              <a:latin typeface="Verdana"/>
              <a:ea typeface="Verdana"/>
              <a:cs typeface="Verdana"/>
              <a:sym typeface="Verdana"/>
            </a:endParaRPr>
          </a:p>
        </p:txBody>
      </p:sp>
      <p:sp>
        <p:nvSpPr>
          <p:cNvPr id="311" name="Shape 311"/>
          <p:cNvSpPr txBox="1">
            <a:spLocks noGrp="1"/>
          </p:cNvSpPr>
          <p:nvPr>
            <p:ph type="body" idx="1"/>
          </p:nvPr>
        </p:nvSpPr>
        <p:spPr>
          <a:xfrm>
            <a:off x="231300" y="903450"/>
            <a:ext cx="8681400" cy="2038800"/>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US" sz="2400" dirty="0" smtClean="0"/>
              <a:t>several </a:t>
            </a:r>
            <a:r>
              <a:rPr lang="en-US" sz="2400" dirty="0" err="1"/>
              <a:t>backends</a:t>
            </a:r>
            <a:endParaRPr lang="en-US" sz="2400" dirty="0"/>
          </a:p>
          <a:p>
            <a:pPr marL="914400" lvl="1" indent="-381000" rtl="0">
              <a:spcBef>
                <a:spcPts val="0"/>
              </a:spcBef>
              <a:buClr>
                <a:schemeClr val="dk1"/>
              </a:buClr>
              <a:buSzPct val="80000"/>
              <a:buFont typeface="Courier New"/>
              <a:buChar char="o"/>
            </a:pPr>
            <a:r>
              <a:rPr lang="en-US" sz="1600" dirty="0"/>
              <a:t>GCD (OSX, </a:t>
            </a:r>
            <a:r>
              <a:rPr lang="en-US" sz="1600" dirty="0" err="1"/>
              <a:t>iOS</a:t>
            </a:r>
            <a:r>
              <a:rPr lang="en-US" sz="1600" dirty="0"/>
              <a:t>), </a:t>
            </a:r>
            <a:r>
              <a:rPr lang="en-US" sz="1600" dirty="0" err="1"/>
              <a:t>OpenMP</a:t>
            </a:r>
            <a:r>
              <a:rPr lang="en-US" sz="1600" dirty="0"/>
              <a:t>, </a:t>
            </a:r>
            <a:r>
              <a:rPr lang="en-US" sz="1600" dirty="0" err="1" smtClean="0"/>
              <a:t>Pthreads</a:t>
            </a:r>
            <a:r>
              <a:rPr lang="en-US" sz="1600" dirty="0" smtClean="0"/>
              <a:t> (new in 3.0), </a:t>
            </a:r>
            <a:r>
              <a:rPr lang="en-US" sz="1600" dirty="0"/>
              <a:t>TBB, Concurrency (Windows, </a:t>
            </a:r>
            <a:r>
              <a:rPr lang="en-US" sz="1600" dirty="0" err="1"/>
              <a:t>WinRT</a:t>
            </a:r>
            <a:r>
              <a:rPr lang="en-US" sz="1600" dirty="0"/>
              <a:t>), C=</a:t>
            </a:r>
          </a:p>
          <a:p>
            <a:pPr marL="457200" lvl="0" indent="-381000" rtl="0">
              <a:spcBef>
                <a:spcPts val="0"/>
              </a:spcBef>
              <a:buClr>
                <a:schemeClr val="dk1"/>
              </a:buClr>
              <a:buSzPct val="100000"/>
              <a:buFont typeface="Arial"/>
              <a:buChar char="●"/>
            </a:pPr>
            <a:r>
              <a:rPr lang="en-US" sz="2400" dirty="0"/>
              <a:t>use cv::</a:t>
            </a:r>
            <a:r>
              <a:rPr lang="en-US" sz="2400" dirty="0" err="1"/>
              <a:t>Mutex</a:t>
            </a:r>
            <a:r>
              <a:rPr lang="en-US" sz="2400" dirty="0"/>
              <a:t> to implement map-reduce etc.</a:t>
            </a:r>
          </a:p>
        </p:txBody>
      </p:sp>
      <p:sp>
        <p:nvSpPr>
          <p:cNvPr id="312" name="Shape 312"/>
          <p:cNvSpPr txBox="1"/>
          <p:nvPr/>
        </p:nvSpPr>
        <p:spPr>
          <a:xfrm>
            <a:off x="83090" y="2421509"/>
            <a:ext cx="8989199" cy="3524100"/>
          </a:xfrm>
          <a:prstGeom prst="rect">
            <a:avLst/>
          </a:prstGeom>
          <a:solidFill>
            <a:srgbClr val="EEECE1"/>
          </a:solidFill>
          <a:ln w="25400" cap="flat" cmpd="sng">
            <a:solidFill>
              <a:srgbClr val="CCCCCC"/>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SzPct val="25000"/>
              <a:buFont typeface="Courier New"/>
              <a:buNone/>
            </a:pPr>
            <a:r>
              <a:rPr lang="en-US" sz="1300" b="1" dirty="0">
                <a:solidFill>
                  <a:schemeClr val="dk1"/>
                </a:solidFill>
                <a:latin typeface="Courier New"/>
                <a:ea typeface="Courier New"/>
                <a:cs typeface="Courier New"/>
                <a:sym typeface="Courier New"/>
              </a:rPr>
              <a:t>class </a:t>
            </a:r>
            <a:r>
              <a:rPr lang="en-US" sz="1300" b="1" dirty="0" err="1">
                <a:solidFill>
                  <a:schemeClr val="dk1"/>
                </a:solidFill>
                <a:latin typeface="Courier New"/>
                <a:ea typeface="Courier New"/>
                <a:cs typeface="Courier New"/>
                <a:sym typeface="Courier New"/>
              </a:rPr>
              <a:t>MyLoopBody</a:t>
            </a:r>
            <a:r>
              <a:rPr lang="en-US" sz="1300" b="1" dirty="0">
                <a:solidFill>
                  <a:schemeClr val="dk1"/>
                </a:solidFill>
                <a:latin typeface="Courier New"/>
                <a:ea typeface="Courier New"/>
                <a:cs typeface="Courier New"/>
                <a:sym typeface="Courier New"/>
              </a:rPr>
              <a:t> : public </a:t>
            </a:r>
            <a:r>
              <a:rPr lang="en-US" sz="1300" b="1" dirty="0" err="1">
                <a:solidFill>
                  <a:schemeClr val="dk1"/>
                </a:solidFill>
                <a:latin typeface="Courier New"/>
                <a:ea typeface="Courier New"/>
                <a:cs typeface="Courier New"/>
                <a:sym typeface="Courier New"/>
              </a:rPr>
              <a:t>ParallelLoopBody</a:t>
            </a:r>
            <a:endParaRPr lang="en-US" sz="1300" b="1" dirty="0">
              <a:solidFill>
                <a:schemeClr val="dk1"/>
              </a:solidFill>
              <a:latin typeface="Courier New"/>
              <a:ea typeface="Courier New"/>
              <a:cs typeface="Courier New"/>
              <a:sym typeface="Courier New"/>
            </a:endParaRPr>
          </a:p>
          <a:p>
            <a:pPr marL="0" marR="0" lvl="0" indent="0" algn="l" rtl="0">
              <a:spcBef>
                <a:spcPts val="0"/>
              </a:spcBef>
              <a:buClr>
                <a:schemeClr val="dk1"/>
              </a:buClr>
              <a:buSzPct val="25000"/>
              <a:buFont typeface="Courier New"/>
              <a:buNone/>
            </a:pPr>
            <a:r>
              <a:rPr lang="en-US" sz="1300" b="1" dirty="0">
                <a:solidFill>
                  <a:schemeClr val="dk1"/>
                </a:solidFill>
                <a:latin typeface="Courier New"/>
                <a:ea typeface="Courier New"/>
                <a:cs typeface="Courier New"/>
                <a:sym typeface="Courier New"/>
              </a:rPr>
              <a:t>{</a:t>
            </a:r>
          </a:p>
          <a:p>
            <a:pPr marL="0" marR="0" lvl="0" indent="0" algn="l" rtl="0">
              <a:spcBef>
                <a:spcPts val="0"/>
              </a:spcBef>
              <a:buClr>
                <a:schemeClr val="dk1"/>
              </a:buClr>
              <a:buSzPct val="25000"/>
              <a:buFont typeface="Courier New"/>
              <a:buNone/>
            </a:pPr>
            <a:r>
              <a:rPr lang="en-US" sz="1300" b="1" dirty="0" smtClean="0">
                <a:solidFill>
                  <a:schemeClr val="dk1"/>
                </a:solidFill>
                <a:latin typeface="Courier New"/>
                <a:ea typeface="Courier New"/>
                <a:cs typeface="Courier New"/>
                <a:sym typeface="Courier New"/>
              </a:rPr>
              <a:t>Public:</a:t>
            </a:r>
          </a:p>
          <a:p>
            <a:pPr marL="0" marR="0" lvl="0" indent="0" algn="l" rtl="0">
              <a:spcBef>
                <a:spcPts val="0"/>
              </a:spcBef>
              <a:buClr>
                <a:schemeClr val="dk1"/>
              </a:buClr>
              <a:buSzPct val="25000"/>
              <a:buFont typeface="Courier New"/>
              <a:buNone/>
            </a:pPr>
            <a:r>
              <a:rPr lang="en-US" sz="1300" b="1" dirty="0">
                <a:solidFill>
                  <a:schemeClr val="dk1"/>
                </a:solidFill>
                <a:latin typeface="Courier New"/>
                <a:ea typeface="Courier New"/>
                <a:cs typeface="Courier New"/>
                <a:sym typeface="Courier New"/>
              </a:rPr>
              <a:t> </a:t>
            </a:r>
            <a:r>
              <a:rPr lang="en-US" sz="1300" b="1" dirty="0" smtClean="0">
                <a:solidFill>
                  <a:schemeClr val="dk1"/>
                </a:solidFill>
                <a:latin typeface="Courier New"/>
                <a:ea typeface="Courier New"/>
                <a:cs typeface="Courier New"/>
                <a:sym typeface="Courier New"/>
              </a:rPr>
              <a:t> </a:t>
            </a:r>
            <a:r>
              <a:rPr lang="en-US" sz="1300" b="1" dirty="0" err="1" smtClean="0">
                <a:solidFill>
                  <a:schemeClr val="dk1"/>
                </a:solidFill>
                <a:latin typeface="Courier New"/>
                <a:ea typeface="Courier New"/>
                <a:cs typeface="Courier New"/>
                <a:sym typeface="Courier New"/>
              </a:rPr>
              <a:t>MyLoopBody</a:t>
            </a:r>
            <a:r>
              <a:rPr lang="en-US" sz="1300" b="1" dirty="0">
                <a:solidFill>
                  <a:schemeClr val="dk1"/>
                </a:solidFill>
                <a:latin typeface="Courier New"/>
                <a:ea typeface="Courier New"/>
                <a:cs typeface="Courier New"/>
                <a:sym typeface="Courier New"/>
              </a:rPr>
              <a:t>(...) {}</a:t>
            </a:r>
          </a:p>
          <a:p>
            <a:pPr marL="0" marR="0" lvl="0" indent="0" algn="l" rtl="0">
              <a:spcBef>
                <a:spcPts val="0"/>
              </a:spcBef>
              <a:buClr>
                <a:schemeClr val="dk1"/>
              </a:buClr>
              <a:buSzPct val="25000"/>
              <a:buFont typeface="Courier New"/>
              <a:buNone/>
            </a:pPr>
            <a:r>
              <a:rPr lang="en-US" sz="1300" b="1" dirty="0">
                <a:solidFill>
                  <a:schemeClr val="dk1"/>
                </a:solidFill>
                <a:latin typeface="Courier New"/>
                <a:ea typeface="Courier New"/>
                <a:cs typeface="Courier New"/>
                <a:sym typeface="Courier New"/>
              </a:rPr>
              <a:t>  </a:t>
            </a:r>
            <a:r>
              <a:rPr lang="en-US" sz="1300" b="1" dirty="0" smtClean="0">
                <a:solidFill>
                  <a:schemeClr val="dk1"/>
                </a:solidFill>
                <a:latin typeface="Courier New"/>
                <a:ea typeface="Courier New"/>
                <a:cs typeface="Courier New"/>
                <a:sym typeface="Courier New"/>
              </a:rPr>
              <a:t>void </a:t>
            </a:r>
            <a:r>
              <a:rPr lang="en-US" sz="1300" b="1" dirty="0">
                <a:solidFill>
                  <a:schemeClr val="dk1"/>
                </a:solidFill>
                <a:latin typeface="Courier New"/>
                <a:ea typeface="Courier New"/>
                <a:cs typeface="Courier New"/>
                <a:sym typeface="Courier New"/>
              </a:rPr>
              <a:t>operator()(</a:t>
            </a:r>
            <a:r>
              <a:rPr lang="en-US" sz="1300" b="1" dirty="0" err="1">
                <a:solidFill>
                  <a:schemeClr val="dk1"/>
                </a:solidFill>
                <a:latin typeface="Courier New"/>
                <a:ea typeface="Courier New"/>
                <a:cs typeface="Courier New"/>
                <a:sym typeface="Courier New"/>
              </a:rPr>
              <a:t>const</a:t>
            </a:r>
            <a:r>
              <a:rPr lang="en-US" sz="1300" b="1" dirty="0">
                <a:solidFill>
                  <a:schemeClr val="dk1"/>
                </a:solidFill>
                <a:latin typeface="Courier New"/>
                <a:ea typeface="Courier New"/>
                <a:cs typeface="Courier New"/>
                <a:sym typeface="Courier New"/>
              </a:rPr>
              <a:t> Range&amp; range) </a:t>
            </a:r>
            <a:r>
              <a:rPr lang="en-US" sz="1300" b="1" dirty="0" err="1">
                <a:solidFill>
                  <a:schemeClr val="dk1"/>
                </a:solidFill>
                <a:latin typeface="Courier New"/>
                <a:ea typeface="Courier New"/>
                <a:cs typeface="Courier New"/>
                <a:sym typeface="Courier New"/>
              </a:rPr>
              <a:t>const</a:t>
            </a:r>
            <a:r>
              <a:rPr lang="en-US" sz="1300" b="1" dirty="0">
                <a:solidFill>
                  <a:schemeClr val="dk1"/>
                </a:solidFill>
                <a:latin typeface="Courier New"/>
                <a:ea typeface="Courier New"/>
                <a:cs typeface="Courier New"/>
                <a:sym typeface="Courier New"/>
              </a:rPr>
              <a:t> { … } // process [</a:t>
            </a:r>
            <a:r>
              <a:rPr lang="en-US" sz="1300" b="1" dirty="0" err="1">
                <a:solidFill>
                  <a:schemeClr val="dk1"/>
                </a:solidFill>
                <a:latin typeface="Courier New"/>
                <a:ea typeface="Courier New"/>
                <a:cs typeface="Courier New"/>
                <a:sym typeface="Courier New"/>
              </a:rPr>
              <a:t>range.start</a:t>
            </a:r>
            <a:r>
              <a:rPr lang="en-US" sz="1300" b="1" dirty="0">
                <a:solidFill>
                  <a:schemeClr val="dk1"/>
                </a:solidFill>
                <a:latin typeface="Courier New"/>
                <a:ea typeface="Courier New"/>
                <a:cs typeface="Courier New"/>
                <a:sym typeface="Courier New"/>
              </a:rPr>
              <a:t>, </a:t>
            </a:r>
            <a:r>
              <a:rPr lang="en-US" sz="1300" b="1" dirty="0" err="1">
                <a:solidFill>
                  <a:schemeClr val="dk1"/>
                </a:solidFill>
                <a:latin typeface="Courier New"/>
                <a:ea typeface="Courier New"/>
                <a:cs typeface="Courier New"/>
                <a:sym typeface="Courier New"/>
              </a:rPr>
              <a:t>range.end</a:t>
            </a:r>
            <a:r>
              <a:rPr lang="en-US" sz="1300" b="1" dirty="0">
                <a:solidFill>
                  <a:schemeClr val="dk1"/>
                </a:solidFill>
                <a:latin typeface="Courier New"/>
                <a:ea typeface="Courier New"/>
                <a:cs typeface="Courier New"/>
                <a:sym typeface="Courier New"/>
              </a:rPr>
              <a:t>)</a:t>
            </a:r>
          </a:p>
          <a:p>
            <a:pPr marL="0" marR="0" lvl="0" indent="0" algn="l" rtl="0">
              <a:spcBef>
                <a:spcPts val="0"/>
              </a:spcBef>
              <a:buClr>
                <a:schemeClr val="dk1"/>
              </a:buClr>
              <a:buSzPct val="84615"/>
              <a:buFont typeface="Arial"/>
              <a:buNone/>
            </a:pPr>
            <a:r>
              <a:rPr lang="en-US" sz="1300" b="1" dirty="0">
                <a:solidFill>
                  <a:schemeClr val="dk1"/>
                </a:solidFill>
                <a:latin typeface="Courier New"/>
                <a:ea typeface="Courier New"/>
                <a:cs typeface="Courier New"/>
                <a:sym typeface="Courier New"/>
              </a:rPr>
              <a:t>};</a:t>
            </a:r>
          </a:p>
          <a:p>
            <a:pPr marL="0" marR="0" lvl="0" indent="0" algn="l" rtl="0">
              <a:spcBef>
                <a:spcPts val="0"/>
              </a:spcBef>
              <a:buClr>
                <a:schemeClr val="dk1"/>
              </a:buClr>
              <a:buFont typeface="Arial"/>
              <a:buNone/>
            </a:pPr>
            <a:endParaRPr sz="1300" b="1" dirty="0">
              <a:solidFill>
                <a:schemeClr val="dk1"/>
              </a:solidFill>
              <a:latin typeface="Courier New"/>
              <a:ea typeface="Courier New"/>
              <a:cs typeface="Courier New"/>
              <a:sym typeface="Courier New"/>
            </a:endParaRPr>
          </a:p>
          <a:p>
            <a:pPr marL="0" marR="0" lvl="0" indent="0" algn="l" rtl="0">
              <a:spcBef>
                <a:spcPts val="0"/>
              </a:spcBef>
              <a:buClr>
                <a:schemeClr val="dk1"/>
              </a:buClr>
              <a:buSzPct val="84615"/>
              <a:buFont typeface="Arial"/>
              <a:buNone/>
            </a:pPr>
            <a:r>
              <a:rPr lang="en-US" sz="1300" b="1" dirty="0">
                <a:solidFill>
                  <a:schemeClr val="dk1"/>
                </a:solidFill>
                <a:latin typeface="Courier New"/>
                <a:ea typeface="Courier New"/>
                <a:cs typeface="Courier New"/>
                <a:sym typeface="Courier New"/>
              </a:rPr>
              <a:t>…</a:t>
            </a:r>
          </a:p>
          <a:p>
            <a:pPr marL="0" marR="0" lvl="0" indent="0" algn="l" rtl="0">
              <a:spcBef>
                <a:spcPts val="0"/>
              </a:spcBef>
              <a:buClr>
                <a:schemeClr val="dk1"/>
              </a:buClr>
              <a:buSzPct val="84615"/>
              <a:buFont typeface="Arial"/>
              <a:buNone/>
            </a:pPr>
            <a:r>
              <a:rPr lang="en-US" sz="1300" b="1" dirty="0" err="1">
                <a:solidFill>
                  <a:schemeClr val="dk1"/>
                </a:solidFill>
                <a:latin typeface="Courier New"/>
                <a:ea typeface="Courier New"/>
                <a:cs typeface="Courier New"/>
                <a:sym typeface="Courier New"/>
              </a:rPr>
              <a:t>MyLoopBody</a:t>
            </a:r>
            <a:r>
              <a:rPr lang="en-US" sz="1300" b="1" dirty="0">
                <a:solidFill>
                  <a:schemeClr val="dk1"/>
                </a:solidFill>
                <a:latin typeface="Courier New"/>
                <a:ea typeface="Courier New"/>
                <a:cs typeface="Courier New"/>
                <a:sym typeface="Courier New"/>
              </a:rPr>
              <a:t> invoker(...);  // pass the external pointers, parameters here</a:t>
            </a:r>
          </a:p>
          <a:p>
            <a:pPr marL="0" marR="0" lvl="0" indent="0" algn="l" rtl="0">
              <a:spcBef>
                <a:spcPts val="0"/>
              </a:spcBef>
              <a:buClr>
                <a:schemeClr val="dk1"/>
              </a:buClr>
              <a:buSzPct val="84615"/>
              <a:buFont typeface="Arial"/>
              <a:buNone/>
            </a:pPr>
            <a:r>
              <a:rPr lang="en-US" sz="1300" b="1" dirty="0">
                <a:solidFill>
                  <a:schemeClr val="dk1"/>
                </a:solidFill>
                <a:latin typeface="Courier New"/>
                <a:ea typeface="Courier New"/>
                <a:cs typeface="Courier New"/>
                <a:sym typeface="Courier New"/>
              </a:rPr>
              <a:t>#if 1</a:t>
            </a:r>
          </a:p>
          <a:p>
            <a:pPr marL="0" marR="0" lvl="0" indent="0" algn="l" rtl="0">
              <a:spcBef>
                <a:spcPts val="0"/>
              </a:spcBef>
              <a:buClr>
                <a:schemeClr val="dk1"/>
              </a:buClr>
              <a:buSzPct val="84615"/>
              <a:buFont typeface="Arial"/>
              <a:buNone/>
            </a:pPr>
            <a:r>
              <a:rPr lang="en-US" sz="1300" b="1" dirty="0" err="1">
                <a:solidFill>
                  <a:schemeClr val="dk1"/>
                </a:solidFill>
                <a:latin typeface="Courier New"/>
                <a:ea typeface="Courier New"/>
                <a:cs typeface="Courier New"/>
                <a:sym typeface="Courier New"/>
              </a:rPr>
              <a:t>parallel_for</a:t>
            </a:r>
            <a:r>
              <a:rPr lang="en-US" sz="1300" b="1" dirty="0">
                <a:solidFill>
                  <a:schemeClr val="dk1"/>
                </a:solidFill>
                <a:latin typeface="Courier New"/>
                <a:ea typeface="Courier New"/>
                <a:cs typeface="Courier New"/>
                <a:sym typeface="Courier New"/>
              </a:rPr>
              <a:t>_(Range(0, n), invoker[, </a:t>
            </a:r>
            <a:r>
              <a:rPr lang="en-US" sz="1300" b="1" dirty="0" err="1">
                <a:solidFill>
                  <a:schemeClr val="dk1"/>
                </a:solidFill>
                <a:latin typeface="Courier New"/>
                <a:ea typeface="Courier New"/>
                <a:cs typeface="Courier New"/>
                <a:sym typeface="Courier New"/>
              </a:rPr>
              <a:t>nstripes</a:t>
            </a:r>
            <a:r>
              <a:rPr lang="en-US" sz="1300" b="1" dirty="0">
                <a:solidFill>
                  <a:schemeClr val="dk1"/>
                </a:solidFill>
                <a:latin typeface="Courier New"/>
                <a:ea typeface="Courier New"/>
                <a:cs typeface="Courier New"/>
                <a:sym typeface="Courier New"/>
              </a:rPr>
              <a:t>]); // specifying proper </a:t>
            </a:r>
            <a:r>
              <a:rPr lang="en-US" sz="1300" b="1" dirty="0" err="1">
                <a:solidFill>
                  <a:schemeClr val="dk1"/>
                </a:solidFill>
                <a:latin typeface="Courier New"/>
                <a:ea typeface="Courier New"/>
                <a:cs typeface="Courier New"/>
                <a:sym typeface="Courier New"/>
              </a:rPr>
              <a:t>nstripes</a:t>
            </a:r>
            <a:r>
              <a:rPr lang="en-US" sz="1300" b="1" dirty="0">
                <a:solidFill>
                  <a:schemeClr val="dk1"/>
                </a:solidFill>
                <a:latin typeface="Courier New"/>
                <a:ea typeface="Courier New"/>
                <a:cs typeface="Courier New"/>
                <a:sym typeface="Courier New"/>
              </a:rPr>
              <a:t> can be crucial for good performance.</a:t>
            </a:r>
          </a:p>
          <a:p>
            <a:pPr marL="0" marR="0" lvl="0" indent="0" algn="l" rtl="0">
              <a:spcBef>
                <a:spcPts val="0"/>
              </a:spcBef>
              <a:buClr>
                <a:schemeClr val="dk1"/>
              </a:buClr>
              <a:buSzPct val="84615"/>
              <a:buFont typeface="Arial"/>
              <a:buNone/>
            </a:pPr>
            <a:r>
              <a:rPr lang="en-US" sz="1300" b="1" dirty="0">
                <a:solidFill>
                  <a:schemeClr val="dk1"/>
                </a:solidFill>
                <a:latin typeface="Courier New"/>
                <a:ea typeface="Courier New"/>
                <a:cs typeface="Courier New"/>
                <a:sym typeface="Courier New"/>
              </a:rPr>
              <a:t>#else</a:t>
            </a:r>
          </a:p>
          <a:p>
            <a:pPr marL="0" marR="0" lvl="0" indent="0" algn="l" rtl="0">
              <a:spcBef>
                <a:spcPts val="0"/>
              </a:spcBef>
              <a:buClr>
                <a:schemeClr val="dk1"/>
              </a:buClr>
              <a:buSzPct val="84615"/>
              <a:buFont typeface="Arial"/>
              <a:buNone/>
            </a:pPr>
            <a:r>
              <a:rPr lang="en-US" sz="1300" b="1" dirty="0">
                <a:solidFill>
                  <a:schemeClr val="dk1"/>
                </a:solidFill>
                <a:latin typeface="Courier New"/>
                <a:ea typeface="Courier New"/>
                <a:cs typeface="Courier New"/>
                <a:sym typeface="Courier New"/>
              </a:rPr>
              <a:t>invoker(Range(0, n)); // this is sequential branch for debug</a:t>
            </a:r>
          </a:p>
          <a:p>
            <a:pPr marL="0" marR="0" lvl="0" indent="0" algn="l" rtl="0">
              <a:spcBef>
                <a:spcPts val="0"/>
              </a:spcBef>
              <a:buClr>
                <a:schemeClr val="dk1"/>
              </a:buClr>
              <a:buSzPct val="84615"/>
              <a:buFont typeface="Arial"/>
              <a:buNone/>
            </a:pPr>
            <a:r>
              <a:rPr lang="en-US" sz="1300" b="1" dirty="0">
                <a:solidFill>
                  <a:schemeClr val="dk1"/>
                </a:solidFill>
                <a:latin typeface="Courier New"/>
                <a:ea typeface="Courier New"/>
                <a:cs typeface="Courier New"/>
                <a:sym typeface="Courier New"/>
              </a:rPr>
              <a:t>#</a:t>
            </a:r>
            <a:r>
              <a:rPr lang="en-US" sz="1300" b="1" dirty="0" err="1">
                <a:solidFill>
                  <a:schemeClr val="dk1"/>
                </a:solidFill>
                <a:latin typeface="Courier New"/>
                <a:ea typeface="Courier New"/>
                <a:cs typeface="Courier New"/>
                <a:sym typeface="Courier New"/>
              </a:rPr>
              <a:t>endif</a:t>
            </a:r>
            <a:endParaRPr lang="en-US" sz="1300" b="1" dirty="0">
              <a:solidFill>
                <a:schemeClr val="dk1"/>
              </a:solidFill>
              <a:latin typeface="Courier New"/>
              <a:ea typeface="Courier New"/>
              <a:cs typeface="Courier New"/>
              <a:sym typeface="Courier New"/>
            </a:endParaRPr>
          </a:p>
          <a:p>
            <a:pPr marL="0" marR="0" lvl="0" indent="0" algn="l" rtl="0">
              <a:spcBef>
                <a:spcPts val="0"/>
              </a:spcBef>
              <a:buClr>
                <a:schemeClr val="dk1"/>
              </a:buClr>
              <a:buFont typeface="Arial"/>
              <a:buNone/>
            </a:pPr>
            <a:endParaRPr sz="1300" b="1" dirty="0">
              <a:solidFill>
                <a:schemeClr val="dk1"/>
              </a:solidFill>
              <a:latin typeface="Courier New"/>
              <a:ea typeface="Courier New"/>
              <a:cs typeface="Courier New"/>
              <a:sym typeface="Courier New"/>
            </a:endParaRPr>
          </a:p>
        </p:txBody>
      </p:sp>
    </p:spTree>
  </p:cSld>
  <p:clrMapOvr>
    <a:masterClrMapping/>
  </p:clrMapOvr>
  <p:transition xmlns:p14="http://schemas.microsoft.com/office/powerpoint/2010/mai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457200" y="55525"/>
            <a:ext cx="8229600" cy="1037099"/>
          </a:xfrm>
          <a:prstGeom prst="rect">
            <a:avLst/>
          </a:prstGeom>
          <a:noFill/>
          <a:ln>
            <a:noFill/>
          </a:ln>
        </p:spPr>
        <p:txBody>
          <a:bodyPr lIns="91425" tIns="91425" rIns="91425" bIns="91425" anchor="b" anchorCtr="0">
            <a:noAutofit/>
          </a:bodyPr>
          <a:lstStyle/>
          <a:p>
            <a:pPr algn="ctr"/>
            <a:r>
              <a:rPr lang="en-US" sz="3400" dirty="0" err="1">
                <a:latin typeface="Verdana"/>
                <a:ea typeface="Verdana"/>
                <a:cs typeface="Verdana"/>
                <a:sym typeface="Verdana"/>
              </a:rPr>
              <a:t>a</a:t>
            </a:r>
            <a:r>
              <a:rPr lang="en-US" sz="3400" dirty="0" err="1" smtClean="0">
                <a:latin typeface="Verdana"/>
                <a:ea typeface="Verdana"/>
                <a:cs typeface="Verdana"/>
                <a:sym typeface="Verdana"/>
              </a:rPr>
              <a:t>lloca</a:t>
            </a:r>
            <a:r>
              <a:rPr lang="en-US" sz="3400" dirty="0" smtClean="0">
                <a:latin typeface="Verdana"/>
                <a:ea typeface="Verdana"/>
                <a:cs typeface="Verdana"/>
                <a:sym typeface="Verdana"/>
              </a:rPr>
              <a:t> + </a:t>
            </a:r>
            <a:r>
              <a:rPr lang="en-US" sz="3400" dirty="0" err="1" smtClean="0">
                <a:latin typeface="Verdana"/>
                <a:ea typeface="Verdana"/>
                <a:cs typeface="Verdana"/>
                <a:sym typeface="Verdana"/>
              </a:rPr>
              <a:t>malloc</a:t>
            </a:r>
            <a:r>
              <a:rPr lang="en-US" sz="3400" dirty="0" smtClean="0">
                <a:latin typeface="Verdana"/>
                <a:ea typeface="Verdana"/>
                <a:cs typeface="Verdana"/>
                <a:sym typeface="Verdana"/>
              </a:rPr>
              <a:t> = </a:t>
            </a:r>
            <a:r>
              <a:rPr lang="en-US" sz="3400" dirty="0" err="1" smtClean="0">
                <a:latin typeface="Verdana"/>
                <a:ea typeface="Verdana"/>
                <a:cs typeface="Verdana"/>
                <a:sym typeface="Verdana"/>
              </a:rPr>
              <a:t>AutoBuffer</a:t>
            </a:r>
            <a:r>
              <a:rPr lang="en-US" sz="3400" dirty="0" smtClean="0">
                <a:latin typeface="Verdana"/>
                <a:ea typeface="Verdana"/>
                <a:cs typeface="Verdana"/>
                <a:sym typeface="Verdana"/>
              </a:rPr>
              <a:t>&lt;&gt;</a:t>
            </a:r>
            <a:endParaRPr lang="en-US" sz="3400" dirty="0">
              <a:latin typeface="Verdana"/>
              <a:ea typeface="Verdana"/>
              <a:cs typeface="Verdana"/>
              <a:sym typeface="Verdana"/>
            </a:endParaRPr>
          </a:p>
        </p:txBody>
      </p:sp>
      <p:sp>
        <p:nvSpPr>
          <p:cNvPr id="319" name="Shape 319"/>
          <p:cNvSpPr txBox="1">
            <a:spLocks noGrp="1"/>
          </p:cNvSpPr>
          <p:nvPr>
            <p:ph type="body" idx="1"/>
          </p:nvPr>
        </p:nvSpPr>
        <p:spPr>
          <a:xfrm>
            <a:off x="286383" y="1092625"/>
            <a:ext cx="8516760" cy="1241721"/>
          </a:xfrm>
          <a:prstGeom prst="rect">
            <a:avLst/>
          </a:prstGeom>
        </p:spPr>
        <p:txBody>
          <a:bodyPr lIns="91425" tIns="91425" rIns="91425" bIns="91425" anchor="t" anchorCtr="0">
            <a:noAutofit/>
          </a:bodyPr>
          <a:lstStyle/>
          <a:p>
            <a:pPr marL="457200" lvl="0" indent="-368300" rtl="0">
              <a:spcBef>
                <a:spcPts val="0"/>
              </a:spcBef>
              <a:buClr>
                <a:schemeClr val="dk1"/>
              </a:buClr>
              <a:buSzPct val="100000"/>
              <a:buFont typeface="Arial"/>
              <a:buChar char="●"/>
            </a:pPr>
            <a:r>
              <a:rPr lang="en-US" sz="2200" dirty="0" smtClean="0"/>
              <a:t>~100x faster than </a:t>
            </a:r>
            <a:r>
              <a:rPr lang="en-US" sz="2200" dirty="0" err="1" smtClean="0"/>
              <a:t>malloc</a:t>
            </a:r>
            <a:endParaRPr lang="en-US" sz="2200" dirty="0" smtClean="0"/>
          </a:p>
          <a:p>
            <a:pPr marL="457200" lvl="0" indent="-368300" rtl="0">
              <a:spcBef>
                <a:spcPts val="0"/>
              </a:spcBef>
              <a:buClr>
                <a:schemeClr val="dk1"/>
              </a:buClr>
              <a:buSzPct val="100000"/>
              <a:buFont typeface="Arial"/>
              <a:buChar char="●"/>
            </a:pPr>
            <a:r>
              <a:rPr lang="en-US" sz="2200" dirty="0" smtClean="0"/>
              <a:t>Type-safe cross-platform alternative to </a:t>
            </a:r>
            <a:r>
              <a:rPr lang="en-US" sz="2200" dirty="0" err="1" smtClean="0"/>
              <a:t>alloca</a:t>
            </a:r>
            <a:endParaRPr lang="en-US" sz="2200" dirty="0" smtClean="0"/>
          </a:p>
          <a:p>
            <a:pPr marL="457200" lvl="0" indent="-368300" rtl="0">
              <a:spcBef>
                <a:spcPts val="0"/>
              </a:spcBef>
              <a:buClr>
                <a:schemeClr val="dk1"/>
              </a:buClr>
              <a:buSzPct val="100000"/>
              <a:buFont typeface="Arial"/>
              <a:buChar char="●"/>
            </a:pPr>
            <a:r>
              <a:rPr lang="en-US" sz="2200" dirty="0" smtClean="0"/>
              <a:t>The buffer is only valid within the function and the nested calls</a:t>
            </a:r>
            <a:endParaRPr sz="2200" dirty="0"/>
          </a:p>
        </p:txBody>
      </p:sp>
      <p:sp>
        <p:nvSpPr>
          <p:cNvPr id="5" name="Shape 312"/>
          <p:cNvSpPr txBox="1"/>
          <p:nvPr/>
        </p:nvSpPr>
        <p:spPr>
          <a:xfrm>
            <a:off x="154800" y="2334346"/>
            <a:ext cx="8834399" cy="2272938"/>
          </a:xfrm>
          <a:prstGeom prst="rect">
            <a:avLst/>
          </a:prstGeom>
          <a:solidFill>
            <a:srgbClr val="EEECE1"/>
          </a:solidFill>
          <a:ln w="25400" cap="flat" cmpd="sng">
            <a:solidFill>
              <a:srgbClr val="CCCCCC"/>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SzPct val="25000"/>
              <a:buFont typeface="Courier New"/>
              <a:buNone/>
            </a:pPr>
            <a:r>
              <a:rPr lang="en-US" sz="1300" b="1" dirty="0" smtClean="0">
                <a:solidFill>
                  <a:schemeClr val="dk1"/>
                </a:solidFill>
                <a:latin typeface="Courier New"/>
                <a:ea typeface="Courier New"/>
                <a:cs typeface="Courier New"/>
                <a:sym typeface="Courier New"/>
              </a:rPr>
              <a:t>using namespace cv;</a:t>
            </a:r>
          </a:p>
          <a:p>
            <a:pPr marL="0" marR="0" lvl="0" indent="0" algn="l" rtl="0">
              <a:spcBef>
                <a:spcPts val="0"/>
              </a:spcBef>
              <a:buClr>
                <a:schemeClr val="dk1"/>
              </a:buClr>
              <a:buSzPct val="25000"/>
              <a:buFont typeface="Courier New"/>
              <a:buNone/>
            </a:pPr>
            <a:endParaRPr lang="en-US" sz="1300" b="1" dirty="0">
              <a:solidFill>
                <a:schemeClr val="dk1"/>
              </a:solidFill>
              <a:latin typeface="Courier New"/>
              <a:ea typeface="Courier New"/>
              <a:cs typeface="Courier New"/>
              <a:sym typeface="Courier New"/>
            </a:endParaRPr>
          </a:p>
          <a:p>
            <a:pPr marL="0" marR="0" lvl="0" indent="0" algn="l" rtl="0">
              <a:spcBef>
                <a:spcPts val="0"/>
              </a:spcBef>
              <a:buClr>
                <a:schemeClr val="dk1"/>
              </a:buClr>
              <a:buSzPct val="25000"/>
              <a:buFont typeface="Courier New"/>
              <a:buNone/>
            </a:pPr>
            <a:r>
              <a:rPr lang="en-US" sz="1300" b="1" dirty="0" smtClean="0">
                <a:solidFill>
                  <a:schemeClr val="dk1"/>
                </a:solidFill>
                <a:latin typeface="Courier New"/>
                <a:ea typeface="Courier New"/>
                <a:cs typeface="Courier New"/>
                <a:sym typeface="Courier New"/>
              </a:rPr>
              <a:t>void foo()</a:t>
            </a:r>
          </a:p>
          <a:p>
            <a:pPr marL="0" marR="0" lvl="0" indent="0" algn="l" rtl="0">
              <a:spcBef>
                <a:spcPts val="0"/>
              </a:spcBef>
              <a:buClr>
                <a:schemeClr val="dk1"/>
              </a:buClr>
              <a:buSzPct val="25000"/>
              <a:buFont typeface="Courier New"/>
              <a:buNone/>
            </a:pPr>
            <a:r>
              <a:rPr lang="en-US" sz="1300" b="1" dirty="0" smtClean="0">
                <a:solidFill>
                  <a:schemeClr val="dk1"/>
                </a:solidFill>
                <a:latin typeface="Courier New"/>
                <a:ea typeface="Courier New"/>
                <a:cs typeface="Courier New"/>
                <a:sym typeface="Courier New"/>
              </a:rPr>
              <a:t>{</a:t>
            </a:r>
          </a:p>
          <a:p>
            <a:pPr marL="0" marR="0" lvl="0" indent="0" algn="l" rtl="0">
              <a:spcBef>
                <a:spcPts val="0"/>
              </a:spcBef>
              <a:buClr>
                <a:schemeClr val="dk1"/>
              </a:buClr>
              <a:buSzPct val="25000"/>
              <a:buFont typeface="Courier New"/>
              <a:buNone/>
            </a:pPr>
            <a:r>
              <a:rPr lang="en-US" sz="1300" b="1" dirty="0" err="1" smtClean="0">
                <a:solidFill>
                  <a:schemeClr val="dk1"/>
                </a:solidFill>
                <a:latin typeface="Courier New"/>
                <a:ea typeface="Courier New"/>
                <a:cs typeface="Courier New"/>
                <a:sym typeface="Courier New"/>
              </a:rPr>
              <a:t>AutoBuffer</a:t>
            </a:r>
            <a:r>
              <a:rPr lang="en-US" sz="1300" b="1" dirty="0" smtClean="0">
                <a:solidFill>
                  <a:schemeClr val="dk1"/>
                </a:solidFill>
                <a:latin typeface="Courier New"/>
                <a:ea typeface="Courier New"/>
                <a:cs typeface="Courier New"/>
                <a:sym typeface="Courier New"/>
              </a:rPr>
              <a:t>&lt;float&gt; </a:t>
            </a:r>
            <a:r>
              <a:rPr lang="en-US" sz="1300" b="1" dirty="0" err="1" smtClean="0">
                <a:solidFill>
                  <a:schemeClr val="dk1"/>
                </a:solidFill>
                <a:latin typeface="Courier New"/>
                <a:ea typeface="Courier New"/>
                <a:cs typeface="Courier New"/>
                <a:sym typeface="Courier New"/>
              </a:rPr>
              <a:t>buf</a:t>
            </a:r>
            <a:r>
              <a:rPr lang="en-US" sz="1300" b="1" dirty="0" smtClean="0">
                <a:solidFill>
                  <a:schemeClr val="dk1"/>
                </a:solidFill>
                <a:latin typeface="Courier New"/>
                <a:ea typeface="Courier New"/>
                <a:cs typeface="Courier New"/>
                <a:sym typeface="Courier New"/>
              </a:rPr>
              <a:t>;</a:t>
            </a:r>
          </a:p>
          <a:p>
            <a:pPr marL="0" marR="0" lvl="0" indent="0" algn="l" rtl="0">
              <a:spcBef>
                <a:spcPts val="0"/>
              </a:spcBef>
              <a:buClr>
                <a:schemeClr val="dk1"/>
              </a:buClr>
              <a:buSzPct val="25000"/>
              <a:buFont typeface="Courier New"/>
              <a:buNone/>
            </a:pPr>
            <a:r>
              <a:rPr lang="en-US" sz="1300" b="1" dirty="0" smtClean="0">
                <a:solidFill>
                  <a:schemeClr val="dk1"/>
                </a:solidFill>
                <a:latin typeface="Courier New"/>
                <a:ea typeface="Courier New"/>
                <a:cs typeface="Courier New"/>
                <a:sym typeface="Courier New"/>
              </a:rPr>
              <a:t>…</a:t>
            </a:r>
          </a:p>
          <a:p>
            <a:pPr marL="0" marR="0" lvl="0" indent="0" algn="l" rtl="0">
              <a:spcBef>
                <a:spcPts val="0"/>
              </a:spcBef>
              <a:buClr>
                <a:schemeClr val="dk1"/>
              </a:buClr>
              <a:buSzPct val="25000"/>
              <a:buFont typeface="Courier New"/>
              <a:buNone/>
            </a:pPr>
            <a:r>
              <a:rPr lang="en-US" sz="1300" b="1" dirty="0" err="1" smtClean="0">
                <a:solidFill>
                  <a:schemeClr val="dk1"/>
                </a:solidFill>
                <a:latin typeface="Courier New"/>
                <a:ea typeface="Courier New"/>
                <a:cs typeface="Courier New"/>
                <a:sym typeface="Courier New"/>
              </a:rPr>
              <a:t>buf.allocate</a:t>
            </a:r>
            <a:r>
              <a:rPr lang="en-US" sz="1300" b="1" dirty="0" smtClean="0">
                <a:solidFill>
                  <a:schemeClr val="dk1"/>
                </a:solidFill>
                <a:latin typeface="Courier New"/>
                <a:ea typeface="Courier New"/>
                <a:cs typeface="Courier New"/>
                <a:sym typeface="Courier New"/>
              </a:rPr>
              <a:t>(n); // allocate buffer for n floats on stack or, if n is big, on the heap</a:t>
            </a:r>
          </a:p>
          <a:p>
            <a:pPr marL="0" marR="0" lvl="0" indent="0" algn="l" rtl="0">
              <a:spcBef>
                <a:spcPts val="0"/>
              </a:spcBef>
              <a:buClr>
                <a:schemeClr val="dk1"/>
              </a:buClr>
              <a:buSzPct val="25000"/>
              <a:buFont typeface="Courier New"/>
              <a:buNone/>
            </a:pPr>
            <a:r>
              <a:rPr lang="en-US" sz="1300" b="1" dirty="0">
                <a:solidFill>
                  <a:schemeClr val="dk1"/>
                </a:solidFill>
                <a:latin typeface="Courier New"/>
                <a:ea typeface="Courier New"/>
                <a:cs typeface="Courier New"/>
                <a:sym typeface="Courier New"/>
              </a:rPr>
              <a:t>f</a:t>
            </a:r>
            <a:r>
              <a:rPr lang="en-US" sz="1300" b="1" dirty="0" smtClean="0">
                <a:solidFill>
                  <a:schemeClr val="dk1"/>
                </a:solidFill>
                <a:latin typeface="Courier New"/>
                <a:ea typeface="Courier New"/>
                <a:cs typeface="Courier New"/>
                <a:sym typeface="Courier New"/>
              </a:rPr>
              <a:t>loat* </a:t>
            </a:r>
            <a:r>
              <a:rPr lang="en-US" sz="1300" b="1" dirty="0" err="1" smtClean="0">
                <a:solidFill>
                  <a:schemeClr val="dk1"/>
                </a:solidFill>
                <a:latin typeface="Courier New"/>
                <a:ea typeface="Courier New"/>
                <a:cs typeface="Courier New"/>
                <a:sym typeface="Courier New"/>
              </a:rPr>
              <a:t>bufptr</a:t>
            </a:r>
            <a:r>
              <a:rPr lang="en-US" sz="1300" b="1" dirty="0" smtClean="0">
                <a:solidFill>
                  <a:schemeClr val="dk1"/>
                </a:solidFill>
                <a:latin typeface="Courier New"/>
                <a:ea typeface="Courier New"/>
                <a:cs typeface="Courier New"/>
                <a:sym typeface="Courier New"/>
              </a:rPr>
              <a:t> = </a:t>
            </a:r>
            <a:r>
              <a:rPr lang="en-US" sz="1300" b="1" dirty="0" err="1" smtClean="0">
                <a:solidFill>
                  <a:schemeClr val="dk1"/>
                </a:solidFill>
                <a:latin typeface="Courier New"/>
                <a:ea typeface="Courier New"/>
                <a:cs typeface="Courier New"/>
                <a:sym typeface="Courier New"/>
              </a:rPr>
              <a:t>buf</a:t>
            </a:r>
            <a:r>
              <a:rPr lang="en-US" sz="1300" b="1" dirty="0" smtClean="0">
                <a:solidFill>
                  <a:schemeClr val="dk1"/>
                </a:solidFill>
                <a:latin typeface="Courier New"/>
                <a:ea typeface="Courier New"/>
                <a:cs typeface="Courier New"/>
                <a:sym typeface="Courier New"/>
              </a:rPr>
              <a:t>;</a:t>
            </a:r>
          </a:p>
          <a:p>
            <a:pPr marL="0" marR="0" lvl="0" indent="0" algn="l" rtl="0">
              <a:spcBef>
                <a:spcPts val="0"/>
              </a:spcBef>
              <a:buClr>
                <a:schemeClr val="dk1"/>
              </a:buClr>
              <a:buSzPct val="25000"/>
              <a:buFont typeface="Courier New"/>
              <a:buNone/>
            </a:pPr>
            <a:r>
              <a:rPr lang="en-US" sz="1300" b="1" dirty="0" smtClean="0">
                <a:solidFill>
                  <a:schemeClr val="dk1"/>
                </a:solidFill>
                <a:latin typeface="Courier New"/>
                <a:ea typeface="Courier New"/>
                <a:cs typeface="Courier New"/>
                <a:sym typeface="Courier New"/>
              </a:rPr>
              <a:t>…</a:t>
            </a:r>
          </a:p>
          <a:p>
            <a:pPr marL="0" marR="0" lvl="0" indent="0" algn="l" rtl="0">
              <a:spcBef>
                <a:spcPts val="0"/>
              </a:spcBef>
              <a:buClr>
                <a:schemeClr val="dk1"/>
              </a:buClr>
              <a:buSzPct val="25000"/>
              <a:buFont typeface="Courier New"/>
              <a:buNone/>
            </a:pPr>
            <a:r>
              <a:rPr lang="en-US" sz="1300" b="1" dirty="0" smtClean="0">
                <a:solidFill>
                  <a:schemeClr val="dk1"/>
                </a:solidFill>
                <a:latin typeface="Courier New"/>
                <a:ea typeface="Courier New"/>
                <a:cs typeface="Courier New"/>
                <a:sym typeface="Courier New"/>
              </a:rPr>
              <a:t>} // </a:t>
            </a:r>
            <a:r>
              <a:rPr lang="en-US" sz="1300" b="1" dirty="0" err="1" smtClean="0">
                <a:solidFill>
                  <a:schemeClr val="dk1"/>
                </a:solidFill>
                <a:latin typeface="Courier New"/>
                <a:ea typeface="Courier New"/>
                <a:cs typeface="Courier New"/>
                <a:sym typeface="Courier New"/>
              </a:rPr>
              <a:t>buf</a:t>
            </a:r>
            <a:r>
              <a:rPr lang="en-US" sz="1300" b="1" dirty="0">
                <a:solidFill>
                  <a:schemeClr val="dk1"/>
                </a:solidFill>
                <a:latin typeface="Courier New"/>
                <a:ea typeface="Courier New"/>
                <a:cs typeface="Courier New"/>
                <a:sym typeface="Courier New"/>
              </a:rPr>
              <a:t> </a:t>
            </a:r>
            <a:r>
              <a:rPr lang="en-US" sz="1300" b="1" dirty="0" smtClean="0">
                <a:solidFill>
                  <a:schemeClr val="dk1"/>
                </a:solidFill>
                <a:latin typeface="Courier New"/>
                <a:ea typeface="Courier New"/>
                <a:cs typeface="Courier New"/>
                <a:sym typeface="Courier New"/>
              </a:rPr>
              <a:t>is invalid at this point</a:t>
            </a:r>
            <a:endParaRPr lang="en-US" sz="1300" b="1" dirty="0">
              <a:solidFill>
                <a:schemeClr val="dk1"/>
              </a:solidFill>
              <a:latin typeface="Courier New"/>
              <a:ea typeface="Courier New"/>
              <a:cs typeface="Courier New"/>
              <a:sym typeface="Courier New"/>
            </a:endParaRPr>
          </a:p>
        </p:txBody>
      </p:sp>
      <p:sp>
        <p:nvSpPr>
          <p:cNvPr id="6" name="Shape 319"/>
          <p:cNvSpPr txBox="1">
            <a:spLocks/>
          </p:cNvSpPr>
          <p:nvPr/>
        </p:nvSpPr>
        <p:spPr>
          <a:xfrm>
            <a:off x="286382" y="4644454"/>
            <a:ext cx="8702817" cy="921640"/>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L="308610" marR="0" indent="-124459"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1pPr>
            <a:lvl2pPr marL="742950" marR="0" indent="-28575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2pPr>
            <a:lvl3pPr marL="1143000" marR="0" indent="-22860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3pPr>
            <a:lvl4pPr marL="1600200" marR="0" indent="-22860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4pPr>
            <a:lvl5pPr marL="1851660" marR="0" indent="-9906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5pPr>
            <a:lvl6pPr marL="2263140" marR="0" indent="-91439"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6pPr>
            <a:lvl7pPr marL="2674620" marR="0" indent="-9652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7pPr>
            <a:lvl8pPr marL="3086100" marR="0" indent="-10160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8pPr>
            <a:lvl9pPr marL="3497580" marR="0" indent="-93979"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9pPr>
          </a:lstStyle>
          <a:p>
            <a:pPr marL="457200" indent="-368300">
              <a:buSzPct val="100000"/>
              <a:buFont typeface="Arial"/>
              <a:buChar char="●"/>
            </a:pPr>
            <a:r>
              <a:rPr lang="en-US" sz="2200" dirty="0"/>
              <a:t>w</a:t>
            </a:r>
            <a:r>
              <a:rPr lang="en-US" sz="2200" dirty="0" smtClean="0"/>
              <a:t>hat’s the stack-or-heap threshold?</a:t>
            </a:r>
          </a:p>
          <a:p>
            <a:pPr marL="523240" lvl="1" indent="0">
              <a:buSzPct val="100000"/>
              <a:buNone/>
            </a:pPr>
            <a:r>
              <a:rPr lang="en-US" sz="2200" dirty="0" smtClean="0"/>
              <a:t>it’s automatically computed optional template parameter (~1Kb)</a:t>
            </a:r>
            <a:endParaRPr lang="en-US" sz="2200" dirty="0"/>
          </a:p>
        </p:txBody>
      </p:sp>
      <p:sp>
        <p:nvSpPr>
          <p:cNvPr id="8" name="Shape 312"/>
          <p:cNvSpPr txBox="1"/>
          <p:nvPr/>
        </p:nvSpPr>
        <p:spPr>
          <a:xfrm>
            <a:off x="154800" y="5534751"/>
            <a:ext cx="8834399" cy="828279"/>
          </a:xfrm>
          <a:prstGeom prst="rect">
            <a:avLst/>
          </a:prstGeom>
          <a:solidFill>
            <a:srgbClr val="EEECE1"/>
          </a:solidFill>
          <a:ln w="25400" cap="flat" cmpd="sng">
            <a:solidFill>
              <a:srgbClr val="CCCCCC"/>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SzPct val="25000"/>
              <a:buFont typeface="Courier New"/>
              <a:buNone/>
            </a:pPr>
            <a:r>
              <a:rPr lang="en-US" sz="1300" b="1" dirty="0" smtClean="0">
                <a:solidFill>
                  <a:schemeClr val="dk1"/>
                </a:solidFill>
                <a:latin typeface="Courier New"/>
                <a:ea typeface="Courier New"/>
                <a:cs typeface="Courier New"/>
                <a:sym typeface="Courier New"/>
              </a:rPr>
              <a:t>…</a:t>
            </a:r>
          </a:p>
          <a:p>
            <a:pPr marL="0" marR="0" lvl="0" indent="0" algn="l" rtl="0">
              <a:spcBef>
                <a:spcPts val="0"/>
              </a:spcBef>
              <a:buClr>
                <a:schemeClr val="dk1"/>
              </a:buClr>
              <a:buSzPct val="25000"/>
              <a:buFont typeface="Courier New"/>
              <a:buNone/>
            </a:pPr>
            <a:r>
              <a:rPr lang="en-US" sz="1300" b="1" dirty="0" err="1" smtClean="0">
                <a:solidFill>
                  <a:schemeClr val="dk1"/>
                </a:solidFill>
                <a:latin typeface="Courier New"/>
                <a:ea typeface="Courier New"/>
                <a:cs typeface="Courier New"/>
                <a:sym typeface="Courier New"/>
              </a:rPr>
              <a:t>AutoBuffer</a:t>
            </a:r>
            <a:r>
              <a:rPr lang="en-US" sz="1300" b="1" dirty="0" smtClean="0">
                <a:solidFill>
                  <a:schemeClr val="dk1"/>
                </a:solidFill>
                <a:latin typeface="Courier New"/>
                <a:ea typeface="Courier New"/>
                <a:cs typeface="Courier New"/>
                <a:sym typeface="Courier New"/>
              </a:rPr>
              <a:t>&lt;float, 100&gt; </a:t>
            </a:r>
            <a:r>
              <a:rPr lang="en-US" sz="1300" b="1" dirty="0" err="1" smtClean="0">
                <a:solidFill>
                  <a:schemeClr val="dk1"/>
                </a:solidFill>
                <a:latin typeface="Courier New"/>
                <a:ea typeface="Courier New"/>
                <a:cs typeface="Courier New"/>
                <a:sym typeface="Courier New"/>
              </a:rPr>
              <a:t>buf</a:t>
            </a:r>
            <a:r>
              <a:rPr lang="en-US" sz="1300" b="1" dirty="0" smtClean="0">
                <a:solidFill>
                  <a:schemeClr val="dk1"/>
                </a:solidFill>
                <a:latin typeface="Courier New"/>
                <a:ea typeface="Courier New"/>
                <a:cs typeface="Courier New"/>
                <a:sym typeface="Courier New"/>
              </a:rPr>
              <a:t>(n); // allocate on stack if n&lt;=100</a:t>
            </a:r>
          </a:p>
          <a:p>
            <a:pPr marL="0" marR="0" lvl="0" indent="0" algn="l" rtl="0">
              <a:spcBef>
                <a:spcPts val="0"/>
              </a:spcBef>
              <a:buClr>
                <a:schemeClr val="dk1"/>
              </a:buClr>
              <a:buSzPct val="25000"/>
              <a:buFont typeface="Courier New"/>
              <a:buNone/>
            </a:pPr>
            <a:r>
              <a:rPr lang="en-US" sz="1300" b="1" dirty="0" smtClean="0">
                <a:solidFill>
                  <a:schemeClr val="dk1"/>
                </a:solidFill>
                <a:latin typeface="Courier New"/>
                <a:ea typeface="Courier New"/>
                <a:cs typeface="Courier New"/>
                <a:sym typeface="Courier New"/>
              </a:rPr>
              <a:t>…</a:t>
            </a:r>
          </a:p>
        </p:txBody>
      </p:sp>
    </p:spTree>
  </p:cSld>
  <p:clrMapOvr>
    <a:masterClrMapping/>
  </p:clrMapOvr>
  <p:transition xmlns:p14="http://schemas.microsoft.com/office/powerpoint/2010/mai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677742" y="55525"/>
            <a:ext cx="8399316" cy="828575"/>
          </a:xfrm>
          <a:prstGeom prst="rect">
            <a:avLst/>
          </a:prstGeom>
          <a:noFill/>
          <a:ln>
            <a:noFill/>
          </a:ln>
        </p:spPr>
        <p:txBody>
          <a:bodyPr lIns="91425" tIns="91425" rIns="91425" bIns="91425" anchor="b" anchorCtr="0">
            <a:noAutofit/>
          </a:bodyPr>
          <a:lstStyle/>
          <a:p>
            <a:r>
              <a:rPr lang="en-US" sz="2800" dirty="0" err="1" smtClean="0">
                <a:latin typeface="Verdana"/>
                <a:ea typeface="Verdana"/>
                <a:cs typeface="Verdana"/>
                <a:sym typeface="Verdana"/>
              </a:rPr>
              <a:t>Matx</a:t>
            </a:r>
            <a:r>
              <a:rPr lang="en-US" sz="2800" dirty="0" smtClean="0">
                <a:latin typeface="Verdana"/>
                <a:ea typeface="Verdana"/>
                <a:cs typeface="Verdana"/>
                <a:sym typeface="Verdana"/>
              </a:rPr>
              <a:t>, </a:t>
            </a:r>
            <a:r>
              <a:rPr lang="en-US" sz="2800" dirty="0" err="1" smtClean="0">
                <a:latin typeface="Verdana"/>
                <a:ea typeface="Verdana"/>
                <a:cs typeface="Verdana"/>
                <a:sym typeface="Verdana"/>
              </a:rPr>
              <a:t>Vec</a:t>
            </a:r>
            <a:r>
              <a:rPr lang="en-US" sz="2800" dirty="0" smtClean="0">
                <a:latin typeface="Verdana"/>
                <a:ea typeface="Verdana"/>
                <a:cs typeface="Verdana"/>
                <a:sym typeface="Verdana"/>
              </a:rPr>
              <a:t> – lightweight alternatives to Mat</a:t>
            </a:r>
            <a:endParaRPr lang="en-US" sz="2800" dirty="0">
              <a:latin typeface="Verdana"/>
              <a:ea typeface="Verdana"/>
              <a:cs typeface="Verdana"/>
              <a:sym typeface="Verdana"/>
            </a:endParaRPr>
          </a:p>
        </p:txBody>
      </p:sp>
      <p:sp>
        <p:nvSpPr>
          <p:cNvPr id="319" name="Shape 319"/>
          <p:cNvSpPr txBox="1">
            <a:spLocks noGrp="1"/>
          </p:cNvSpPr>
          <p:nvPr>
            <p:ph type="body" idx="1"/>
          </p:nvPr>
        </p:nvSpPr>
        <p:spPr>
          <a:xfrm>
            <a:off x="457200" y="1124701"/>
            <a:ext cx="8229600" cy="768022"/>
          </a:xfrm>
          <a:prstGeom prst="rect">
            <a:avLst/>
          </a:prstGeom>
        </p:spPr>
        <p:txBody>
          <a:bodyPr lIns="91425" tIns="91425" rIns="91425" bIns="91425" anchor="t" anchorCtr="0">
            <a:noAutofit/>
          </a:bodyPr>
          <a:lstStyle/>
          <a:p>
            <a:pPr marL="457200" lvl="0" indent="-368300" rtl="0">
              <a:spcBef>
                <a:spcPts val="0"/>
              </a:spcBef>
              <a:buClr>
                <a:schemeClr val="dk1"/>
              </a:buClr>
              <a:buSzPct val="100000"/>
              <a:buFont typeface="Arial"/>
              <a:buChar char="●"/>
            </a:pPr>
            <a:r>
              <a:rPr lang="en-US" sz="2200" dirty="0" smtClean="0"/>
              <a:t>… if you know the type and size at compile-time</a:t>
            </a:r>
          </a:p>
        </p:txBody>
      </p:sp>
      <p:sp>
        <p:nvSpPr>
          <p:cNvPr id="4" name="Shape 312"/>
          <p:cNvSpPr txBox="1"/>
          <p:nvPr/>
        </p:nvSpPr>
        <p:spPr>
          <a:xfrm>
            <a:off x="154800" y="1637031"/>
            <a:ext cx="8834399" cy="2248030"/>
          </a:xfrm>
          <a:prstGeom prst="rect">
            <a:avLst/>
          </a:prstGeom>
          <a:solidFill>
            <a:srgbClr val="EEECE1"/>
          </a:solidFill>
          <a:ln w="25400" cap="flat" cmpd="sng">
            <a:solidFill>
              <a:srgbClr val="CCCCCC"/>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SzPct val="25000"/>
              <a:buFont typeface="Courier New"/>
              <a:buNone/>
            </a:pPr>
            <a:r>
              <a:rPr lang="en-US" sz="1300" b="1" dirty="0" err="1" smtClean="0">
                <a:solidFill>
                  <a:schemeClr val="dk1"/>
                </a:solidFill>
                <a:latin typeface="Courier New"/>
                <a:ea typeface="Courier New"/>
                <a:cs typeface="Courier New"/>
                <a:sym typeface="Courier New"/>
              </a:rPr>
              <a:t>Matx</a:t>
            </a:r>
            <a:r>
              <a:rPr lang="en-US" sz="1300" b="1" dirty="0" smtClean="0">
                <a:solidFill>
                  <a:schemeClr val="dk1"/>
                </a:solidFill>
                <a:latin typeface="Courier New"/>
                <a:ea typeface="Courier New"/>
                <a:cs typeface="Courier New"/>
                <a:sym typeface="Courier New"/>
              </a:rPr>
              <a:t>&lt;float, 4, 4&gt; a(a00, a01, …, a32, a33); // specify matrix elements</a:t>
            </a:r>
          </a:p>
          <a:p>
            <a:pPr marL="0" marR="0" lvl="0" indent="0" algn="l" rtl="0">
              <a:spcBef>
                <a:spcPts val="0"/>
              </a:spcBef>
              <a:buClr>
                <a:schemeClr val="dk1"/>
              </a:buClr>
              <a:buSzPct val="25000"/>
              <a:buFont typeface="Courier New"/>
              <a:buNone/>
            </a:pPr>
            <a:r>
              <a:rPr lang="en-US" sz="1300" b="1" dirty="0">
                <a:solidFill>
                  <a:schemeClr val="dk1"/>
                </a:solidFill>
                <a:latin typeface="Courier New"/>
                <a:ea typeface="Courier New"/>
                <a:cs typeface="Courier New"/>
                <a:sym typeface="Courier New"/>
              </a:rPr>
              <a:t>f</a:t>
            </a:r>
            <a:r>
              <a:rPr lang="en-US" sz="1300" b="1" dirty="0" smtClean="0">
                <a:solidFill>
                  <a:schemeClr val="dk1"/>
                </a:solidFill>
                <a:latin typeface="Courier New"/>
                <a:ea typeface="Courier New"/>
                <a:cs typeface="Courier New"/>
                <a:sym typeface="Courier New"/>
              </a:rPr>
              <a:t>loat </a:t>
            </a:r>
            <a:r>
              <a:rPr lang="en-US" sz="1300" b="1" dirty="0" err="1" smtClean="0">
                <a:solidFill>
                  <a:schemeClr val="dk1"/>
                </a:solidFill>
                <a:latin typeface="Courier New"/>
                <a:ea typeface="Courier New"/>
                <a:cs typeface="Courier New"/>
                <a:sym typeface="Courier New"/>
              </a:rPr>
              <a:t>bdata</a:t>
            </a:r>
            <a:r>
              <a:rPr lang="en-US" sz="1300" b="1" dirty="0" smtClean="0">
                <a:solidFill>
                  <a:schemeClr val="dk1"/>
                </a:solidFill>
                <a:latin typeface="Courier New"/>
                <a:ea typeface="Courier New"/>
                <a:cs typeface="Courier New"/>
                <a:sym typeface="Courier New"/>
              </a:rPr>
              <a:t>[16] = { … };</a:t>
            </a:r>
          </a:p>
          <a:p>
            <a:pPr marL="0" marR="0" lvl="0" indent="0" algn="l" rtl="0">
              <a:spcBef>
                <a:spcPts val="0"/>
              </a:spcBef>
              <a:buClr>
                <a:schemeClr val="dk1"/>
              </a:buClr>
              <a:buSzPct val="25000"/>
              <a:buFont typeface="Courier New"/>
              <a:buNone/>
            </a:pPr>
            <a:r>
              <a:rPr lang="en-US" sz="1300" b="1" dirty="0" err="1" smtClean="0">
                <a:solidFill>
                  <a:schemeClr val="dk1"/>
                </a:solidFill>
                <a:latin typeface="Courier New"/>
                <a:ea typeface="Courier New"/>
                <a:cs typeface="Courier New"/>
                <a:sym typeface="Courier New"/>
              </a:rPr>
              <a:t>Matx</a:t>
            </a:r>
            <a:r>
              <a:rPr lang="en-US" sz="1300" b="1" dirty="0" smtClean="0">
                <a:solidFill>
                  <a:schemeClr val="dk1"/>
                </a:solidFill>
                <a:latin typeface="Courier New"/>
                <a:ea typeface="Courier New"/>
                <a:cs typeface="Courier New"/>
                <a:sym typeface="Courier New"/>
              </a:rPr>
              <a:t>&lt;float, 4, 4&gt; b(</a:t>
            </a:r>
            <a:r>
              <a:rPr lang="en-US" sz="1300" b="1" dirty="0" err="1" smtClean="0">
                <a:solidFill>
                  <a:schemeClr val="dk1"/>
                </a:solidFill>
                <a:latin typeface="Courier New"/>
                <a:ea typeface="Courier New"/>
                <a:cs typeface="Courier New"/>
                <a:sym typeface="Courier New"/>
              </a:rPr>
              <a:t>bdata</a:t>
            </a:r>
            <a:r>
              <a:rPr lang="en-US" sz="1300" b="1" dirty="0" smtClean="0">
                <a:solidFill>
                  <a:schemeClr val="dk1"/>
                </a:solidFill>
                <a:latin typeface="Courier New"/>
                <a:ea typeface="Courier New"/>
                <a:cs typeface="Courier New"/>
                <a:sym typeface="Courier New"/>
              </a:rPr>
              <a:t>); // copy elements from array</a:t>
            </a:r>
          </a:p>
          <a:p>
            <a:pPr marL="0" marR="0" lvl="0" indent="0" algn="l" rtl="0">
              <a:spcBef>
                <a:spcPts val="0"/>
              </a:spcBef>
              <a:buClr>
                <a:schemeClr val="dk1"/>
              </a:buClr>
              <a:buSzPct val="25000"/>
              <a:buFont typeface="Courier New"/>
              <a:buNone/>
            </a:pPr>
            <a:r>
              <a:rPr lang="en-US" sz="1300" b="1" dirty="0" smtClean="0">
                <a:solidFill>
                  <a:schemeClr val="dk1"/>
                </a:solidFill>
                <a:latin typeface="Courier New"/>
                <a:ea typeface="Courier New"/>
                <a:cs typeface="Courier New"/>
                <a:sym typeface="Courier New"/>
              </a:rPr>
              <a:t>Matx44f c; // Matx44f is a shortcut for </a:t>
            </a:r>
            <a:r>
              <a:rPr lang="en-US" sz="1300" b="1" dirty="0" err="1" smtClean="0">
                <a:solidFill>
                  <a:schemeClr val="dk1"/>
                </a:solidFill>
                <a:latin typeface="Courier New"/>
                <a:ea typeface="Courier New"/>
                <a:cs typeface="Courier New"/>
                <a:sym typeface="Courier New"/>
              </a:rPr>
              <a:t>Matx</a:t>
            </a:r>
            <a:r>
              <a:rPr lang="en-US" sz="1300" b="1" dirty="0" smtClean="0">
                <a:solidFill>
                  <a:schemeClr val="dk1"/>
                </a:solidFill>
                <a:latin typeface="Courier New"/>
                <a:ea typeface="Courier New"/>
                <a:cs typeface="Courier New"/>
                <a:sym typeface="Courier New"/>
              </a:rPr>
              <a:t>&lt;float, 4, 4&gt;</a:t>
            </a:r>
          </a:p>
          <a:p>
            <a:pPr marL="0" marR="0" lvl="0" indent="0" algn="l" rtl="0">
              <a:spcBef>
                <a:spcPts val="0"/>
              </a:spcBef>
              <a:buClr>
                <a:schemeClr val="dk1"/>
              </a:buClr>
              <a:buSzPct val="25000"/>
              <a:buFont typeface="Courier New"/>
              <a:buNone/>
            </a:pPr>
            <a:endParaRPr lang="en-US" sz="1300" b="1" dirty="0">
              <a:solidFill>
                <a:schemeClr val="dk1"/>
              </a:solidFill>
              <a:latin typeface="Courier New"/>
              <a:ea typeface="Courier New"/>
              <a:cs typeface="Courier New"/>
              <a:sym typeface="Courier New"/>
            </a:endParaRPr>
          </a:p>
          <a:p>
            <a:pPr marL="0" marR="0" lvl="0" indent="0" algn="l" rtl="0">
              <a:spcBef>
                <a:spcPts val="0"/>
              </a:spcBef>
              <a:buClr>
                <a:schemeClr val="dk1"/>
              </a:buClr>
              <a:buSzPct val="25000"/>
              <a:buFont typeface="Courier New"/>
              <a:buNone/>
            </a:pPr>
            <a:r>
              <a:rPr lang="en-US" sz="1300" b="1" dirty="0">
                <a:solidFill>
                  <a:schemeClr val="dk1"/>
                </a:solidFill>
                <a:latin typeface="Courier New"/>
                <a:ea typeface="Courier New"/>
                <a:cs typeface="Courier New"/>
                <a:sym typeface="Courier New"/>
              </a:rPr>
              <a:t>c</a:t>
            </a:r>
            <a:r>
              <a:rPr lang="en-US" sz="1300" b="1" dirty="0" smtClean="0">
                <a:solidFill>
                  <a:schemeClr val="dk1"/>
                </a:solidFill>
                <a:latin typeface="Courier New"/>
                <a:ea typeface="Courier New"/>
                <a:cs typeface="Courier New"/>
                <a:sym typeface="Courier New"/>
              </a:rPr>
              <a:t> = a*b; // this is ~5x faster than multiplication of cv::Mat’s in the 4x4 case</a:t>
            </a:r>
          </a:p>
          <a:p>
            <a:pPr marL="0" marR="0" lvl="0" indent="0" algn="l" rtl="0">
              <a:spcBef>
                <a:spcPts val="0"/>
              </a:spcBef>
              <a:buClr>
                <a:schemeClr val="dk1"/>
              </a:buClr>
              <a:buSzPct val="25000"/>
              <a:buFont typeface="Courier New"/>
              <a:buNone/>
            </a:pPr>
            <a:endParaRPr lang="en-US" sz="1300" b="1" dirty="0">
              <a:solidFill>
                <a:schemeClr val="dk1"/>
              </a:solidFill>
              <a:latin typeface="Courier New"/>
              <a:ea typeface="Courier New"/>
              <a:cs typeface="Courier New"/>
              <a:sym typeface="Courier New"/>
            </a:endParaRPr>
          </a:p>
          <a:p>
            <a:pPr marL="0" marR="0" lvl="0" indent="0" algn="l" rtl="0">
              <a:spcBef>
                <a:spcPts val="0"/>
              </a:spcBef>
              <a:buClr>
                <a:schemeClr val="dk1"/>
              </a:buClr>
              <a:buSzPct val="25000"/>
              <a:buFont typeface="Courier New"/>
              <a:buNone/>
            </a:pPr>
            <a:r>
              <a:rPr lang="en-US" sz="1300" b="1" dirty="0" smtClean="0">
                <a:solidFill>
                  <a:schemeClr val="dk1"/>
                </a:solidFill>
                <a:latin typeface="Courier New"/>
                <a:ea typeface="Courier New"/>
                <a:cs typeface="Courier New"/>
                <a:sym typeface="Courier New"/>
              </a:rPr>
              <a:t>Mat m(a); // convert </a:t>
            </a:r>
            <a:r>
              <a:rPr lang="en-US" sz="1300" b="1" dirty="0" err="1" smtClean="0">
                <a:solidFill>
                  <a:schemeClr val="dk1"/>
                </a:solidFill>
                <a:latin typeface="Courier New"/>
                <a:ea typeface="Courier New"/>
                <a:cs typeface="Courier New"/>
                <a:sym typeface="Courier New"/>
              </a:rPr>
              <a:t>Matx</a:t>
            </a:r>
            <a:r>
              <a:rPr lang="en-US" sz="1300" b="1" dirty="0" smtClean="0">
                <a:solidFill>
                  <a:schemeClr val="dk1"/>
                </a:solidFill>
                <a:latin typeface="Courier New"/>
                <a:ea typeface="Courier New"/>
                <a:cs typeface="Courier New"/>
                <a:sym typeface="Courier New"/>
              </a:rPr>
              <a:t>&lt;&gt; =&gt; Mat</a:t>
            </a:r>
          </a:p>
          <a:p>
            <a:pPr marL="0" marR="0" lvl="0" indent="0" algn="l" rtl="0">
              <a:spcBef>
                <a:spcPts val="0"/>
              </a:spcBef>
              <a:buClr>
                <a:schemeClr val="dk1"/>
              </a:buClr>
              <a:buSzPct val="25000"/>
              <a:buFont typeface="Courier New"/>
              <a:buNone/>
            </a:pPr>
            <a:r>
              <a:rPr lang="en-US" sz="1300" b="1" dirty="0" smtClean="0">
                <a:solidFill>
                  <a:schemeClr val="dk1"/>
                </a:solidFill>
                <a:latin typeface="Courier New"/>
                <a:ea typeface="Courier New"/>
                <a:cs typeface="Courier New"/>
                <a:sym typeface="Courier New"/>
              </a:rPr>
              <a:t>Matx44f </a:t>
            </a:r>
            <a:r>
              <a:rPr lang="en-US" sz="1300" b="1" dirty="0" err="1" smtClean="0">
                <a:solidFill>
                  <a:schemeClr val="dk1"/>
                </a:solidFill>
                <a:latin typeface="Courier New"/>
                <a:ea typeface="Courier New"/>
                <a:cs typeface="Courier New"/>
                <a:sym typeface="Courier New"/>
              </a:rPr>
              <a:t>a_copy</a:t>
            </a:r>
            <a:r>
              <a:rPr lang="en-US" sz="1300" b="1" dirty="0" smtClean="0">
                <a:solidFill>
                  <a:schemeClr val="dk1"/>
                </a:solidFill>
                <a:latin typeface="Courier New"/>
                <a:ea typeface="Courier New"/>
                <a:cs typeface="Courier New"/>
                <a:sym typeface="Courier New"/>
              </a:rPr>
              <a:t>(</a:t>
            </a:r>
            <a:r>
              <a:rPr lang="en-US" sz="1300" b="1" dirty="0" err="1" smtClean="0">
                <a:solidFill>
                  <a:schemeClr val="dk1"/>
                </a:solidFill>
                <a:latin typeface="Courier New"/>
                <a:ea typeface="Courier New"/>
                <a:cs typeface="Courier New"/>
                <a:sym typeface="Courier New"/>
              </a:rPr>
              <a:t>m.ptr</a:t>
            </a:r>
            <a:r>
              <a:rPr lang="en-US" sz="1300" b="1" dirty="0" smtClean="0">
                <a:solidFill>
                  <a:schemeClr val="dk1"/>
                </a:solidFill>
                <a:latin typeface="Courier New"/>
                <a:ea typeface="Courier New"/>
                <a:cs typeface="Courier New"/>
                <a:sym typeface="Courier New"/>
              </a:rPr>
              <a:t>&lt;float&gt;()) // convert Mat =&gt; </a:t>
            </a:r>
            <a:r>
              <a:rPr lang="en-US" sz="1300" b="1" dirty="0" err="1" smtClean="0">
                <a:solidFill>
                  <a:schemeClr val="dk1"/>
                </a:solidFill>
                <a:latin typeface="Courier New"/>
                <a:ea typeface="Courier New"/>
                <a:cs typeface="Courier New"/>
                <a:sym typeface="Courier New"/>
              </a:rPr>
              <a:t>Matx</a:t>
            </a:r>
            <a:r>
              <a:rPr lang="en-US" sz="1300" b="1" dirty="0" smtClean="0">
                <a:solidFill>
                  <a:schemeClr val="dk1"/>
                </a:solidFill>
                <a:latin typeface="Courier New"/>
                <a:ea typeface="Courier New"/>
                <a:cs typeface="Courier New"/>
                <a:sym typeface="Courier New"/>
              </a:rPr>
              <a:t>&lt;&gt; (continuous case) </a:t>
            </a:r>
          </a:p>
          <a:p>
            <a:pPr marL="0" marR="0" lvl="0" indent="0" algn="l" rtl="0">
              <a:spcBef>
                <a:spcPts val="0"/>
              </a:spcBef>
              <a:buClr>
                <a:schemeClr val="dk1"/>
              </a:buClr>
              <a:buSzPct val="25000"/>
              <a:buFont typeface="Courier New"/>
              <a:buNone/>
            </a:pPr>
            <a:endParaRPr lang="en-US" sz="1300" b="1" dirty="0" smtClean="0">
              <a:solidFill>
                <a:schemeClr val="dk1"/>
              </a:solidFill>
              <a:latin typeface="Courier New"/>
              <a:ea typeface="Courier New"/>
              <a:cs typeface="Courier New"/>
              <a:sym typeface="Courier New"/>
            </a:endParaRPr>
          </a:p>
        </p:txBody>
      </p:sp>
      <p:sp>
        <p:nvSpPr>
          <p:cNvPr id="5" name="Shape 312"/>
          <p:cNvSpPr txBox="1"/>
          <p:nvPr/>
        </p:nvSpPr>
        <p:spPr>
          <a:xfrm>
            <a:off x="154800" y="4438753"/>
            <a:ext cx="8834399" cy="467379"/>
          </a:xfrm>
          <a:prstGeom prst="rect">
            <a:avLst/>
          </a:prstGeom>
          <a:solidFill>
            <a:srgbClr val="EEECE1"/>
          </a:solidFill>
          <a:ln w="25400" cap="flat" cmpd="sng">
            <a:solidFill>
              <a:srgbClr val="CCCCCC"/>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SzPct val="25000"/>
              <a:buFont typeface="Courier New"/>
              <a:buNone/>
            </a:pPr>
            <a:r>
              <a:rPr lang="en-US" sz="1300" b="1" dirty="0" err="1" smtClean="0">
                <a:solidFill>
                  <a:schemeClr val="dk1"/>
                </a:solidFill>
                <a:latin typeface="Courier New"/>
                <a:ea typeface="Courier New"/>
                <a:cs typeface="Courier New"/>
                <a:sym typeface="Courier New"/>
              </a:rPr>
              <a:t>warpAffine</a:t>
            </a:r>
            <a:r>
              <a:rPr lang="en-US" sz="1300" b="1" dirty="0" smtClean="0">
                <a:solidFill>
                  <a:schemeClr val="dk1"/>
                </a:solidFill>
                <a:latin typeface="Courier New"/>
                <a:ea typeface="Courier New"/>
                <a:cs typeface="Courier New"/>
                <a:sym typeface="Courier New"/>
              </a:rPr>
              <a:t>(</a:t>
            </a:r>
            <a:r>
              <a:rPr lang="en-US" sz="1300" b="1" dirty="0" err="1" smtClean="0">
                <a:solidFill>
                  <a:schemeClr val="dk1"/>
                </a:solidFill>
                <a:latin typeface="Courier New"/>
                <a:ea typeface="Courier New"/>
                <a:cs typeface="Courier New"/>
                <a:sym typeface="Courier New"/>
              </a:rPr>
              <a:t>src</a:t>
            </a:r>
            <a:r>
              <a:rPr lang="en-US" sz="1300" b="1" dirty="0" smtClean="0">
                <a:solidFill>
                  <a:schemeClr val="dk1"/>
                </a:solidFill>
                <a:latin typeface="Courier New"/>
                <a:ea typeface="Courier New"/>
                <a:cs typeface="Courier New"/>
                <a:sym typeface="Courier New"/>
              </a:rPr>
              <a:t>, </a:t>
            </a:r>
            <a:r>
              <a:rPr lang="en-US" sz="1300" b="1" dirty="0" err="1" smtClean="0">
                <a:solidFill>
                  <a:schemeClr val="dk1"/>
                </a:solidFill>
                <a:latin typeface="Courier New"/>
                <a:ea typeface="Courier New"/>
                <a:cs typeface="Courier New"/>
                <a:sym typeface="Courier New"/>
              </a:rPr>
              <a:t>dst</a:t>
            </a:r>
            <a:r>
              <a:rPr lang="en-US" sz="1300" b="1" dirty="0" smtClean="0">
                <a:solidFill>
                  <a:schemeClr val="dk1"/>
                </a:solidFill>
                <a:latin typeface="Courier New"/>
                <a:ea typeface="Courier New"/>
                <a:cs typeface="Courier New"/>
                <a:sym typeface="Courier New"/>
              </a:rPr>
              <a:t>, Matx23d(alpha, -beta, dx, beta, alpha, </a:t>
            </a:r>
            <a:r>
              <a:rPr lang="en-US" sz="1300" b="1" dirty="0" err="1" smtClean="0">
                <a:solidFill>
                  <a:schemeClr val="dk1"/>
                </a:solidFill>
                <a:latin typeface="Courier New"/>
                <a:ea typeface="Courier New"/>
                <a:cs typeface="Courier New"/>
                <a:sym typeface="Courier New"/>
              </a:rPr>
              <a:t>dy</a:t>
            </a:r>
            <a:r>
              <a:rPr lang="en-US" sz="1300" b="1" dirty="0" smtClean="0">
                <a:solidFill>
                  <a:schemeClr val="dk1"/>
                </a:solidFill>
                <a:latin typeface="Courier New"/>
                <a:ea typeface="Courier New"/>
                <a:cs typeface="Courier New"/>
                <a:sym typeface="Courier New"/>
              </a:rPr>
              <a:t>), </a:t>
            </a:r>
            <a:r>
              <a:rPr lang="en-US" sz="1300" b="1" dirty="0" err="1" smtClean="0">
                <a:solidFill>
                  <a:schemeClr val="dk1"/>
                </a:solidFill>
                <a:latin typeface="Courier New"/>
                <a:ea typeface="Courier New"/>
                <a:cs typeface="Courier New"/>
                <a:sym typeface="Courier New"/>
              </a:rPr>
              <a:t>dst.size</a:t>
            </a:r>
            <a:r>
              <a:rPr lang="en-US" sz="1300" b="1" dirty="0" smtClean="0">
                <a:solidFill>
                  <a:schemeClr val="dk1"/>
                </a:solidFill>
                <a:latin typeface="Courier New"/>
                <a:ea typeface="Courier New"/>
                <a:cs typeface="Courier New"/>
                <a:sym typeface="Courier New"/>
              </a:rPr>
              <a:t>()); </a:t>
            </a:r>
            <a:endParaRPr lang="en-US" sz="1300" b="1" dirty="0">
              <a:solidFill>
                <a:schemeClr val="dk1"/>
              </a:solidFill>
              <a:latin typeface="Courier New"/>
              <a:ea typeface="Courier New"/>
              <a:cs typeface="Courier New"/>
              <a:sym typeface="Courier New"/>
            </a:endParaRPr>
          </a:p>
        </p:txBody>
      </p:sp>
      <p:sp>
        <p:nvSpPr>
          <p:cNvPr id="6" name="Shape 319"/>
          <p:cNvSpPr txBox="1">
            <a:spLocks/>
          </p:cNvSpPr>
          <p:nvPr/>
        </p:nvSpPr>
        <p:spPr>
          <a:xfrm>
            <a:off x="457200" y="3885061"/>
            <a:ext cx="8229600" cy="65995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L="308610" marR="0" indent="-124459"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1pPr>
            <a:lvl2pPr marL="742950" marR="0" indent="-28575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2pPr>
            <a:lvl3pPr marL="1143000" marR="0" indent="-22860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3pPr>
            <a:lvl4pPr marL="1600200" marR="0" indent="-22860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4pPr>
            <a:lvl5pPr marL="1851660" marR="0" indent="-9906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5pPr>
            <a:lvl6pPr marL="2263140" marR="0" indent="-91439"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6pPr>
            <a:lvl7pPr marL="2674620" marR="0" indent="-9652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7pPr>
            <a:lvl8pPr marL="3086100" marR="0" indent="-10160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8pPr>
            <a:lvl9pPr marL="3497580" marR="0" indent="-93979"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9pPr>
          </a:lstStyle>
          <a:p>
            <a:pPr marL="457200" indent="-368300">
              <a:buSzPct val="100000"/>
              <a:buFont typeface="Arial"/>
              <a:buChar char="●"/>
            </a:pPr>
            <a:r>
              <a:rPr lang="en-US" sz="2200" dirty="0" smtClean="0"/>
              <a:t>If a function takes </a:t>
            </a:r>
            <a:r>
              <a:rPr lang="en-US" sz="2200" dirty="0" err="1" smtClean="0"/>
              <a:t>InputArray</a:t>
            </a:r>
            <a:r>
              <a:rPr lang="en-US" sz="2200" dirty="0" smtClean="0"/>
              <a:t>, it will likely accept </a:t>
            </a:r>
            <a:r>
              <a:rPr lang="en-US" sz="2200" dirty="0" err="1" smtClean="0"/>
              <a:t>Matx</a:t>
            </a:r>
            <a:r>
              <a:rPr lang="en-US" sz="2200" dirty="0" smtClean="0"/>
              <a:t>.</a:t>
            </a:r>
          </a:p>
        </p:txBody>
      </p:sp>
      <p:sp>
        <p:nvSpPr>
          <p:cNvPr id="7" name="Shape 319"/>
          <p:cNvSpPr txBox="1">
            <a:spLocks/>
          </p:cNvSpPr>
          <p:nvPr/>
        </p:nvSpPr>
        <p:spPr>
          <a:xfrm>
            <a:off x="457200" y="5070987"/>
            <a:ext cx="8370846" cy="659959"/>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L="308610" marR="0" indent="-124459"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1pPr>
            <a:lvl2pPr marL="742950" marR="0" indent="-28575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2pPr>
            <a:lvl3pPr marL="1143000" marR="0" indent="-22860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3pPr>
            <a:lvl4pPr marL="1600200" marR="0" indent="-22860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4pPr>
            <a:lvl5pPr marL="1851660" marR="0" indent="-9906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5pPr>
            <a:lvl6pPr marL="2263140" marR="0" indent="-91439"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6pPr>
            <a:lvl7pPr marL="2674620" marR="0" indent="-9652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7pPr>
            <a:lvl8pPr marL="3086100" marR="0" indent="-10160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8pPr>
            <a:lvl9pPr marL="3497580" marR="0" indent="-93979"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9pPr>
          </a:lstStyle>
          <a:p>
            <a:pPr marL="457200" indent="-368300">
              <a:buSzPct val="100000"/>
              <a:buFont typeface="Arial"/>
              <a:buChar char="●"/>
            </a:pPr>
            <a:r>
              <a:rPr lang="en-US" sz="2200" dirty="0" err="1" smtClean="0"/>
              <a:t>Vec</a:t>
            </a:r>
            <a:r>
              <a:rPr lang="en-US" sz="2200" dirty="0" smtClean="0"/>
              <a:t>&lt;T, n&gt; is derivative of </a:t>
            </a:r>
            <a:r>
              <a:rPr lang="en-US" sz="2200" dirty="0" err="1" smtClean="0"/>
              <a:t>Matx</a:t>
            </a:r>
            <a:r>
              <a:rPr lang="en-US" sz="2200" dirty="0" smtClean="0"/>
              <a:t>&lt;T, n, 1&gt;, as you would expect</a:t>
            </a:r>
          </a:p>
        </p:txBody>
      </p:sp>
      <p:sp>
        <p:nvSpPr>
          <p:cNvPr id="8" name="Shape 312"/>
          <p:cNvSpPr txBox="1"/>
          <p:nvPr/>
        </p:nvSpPr>
        <p:spPr>
          <a:xfrm>
            <a:off x="154801" y="5599773"/>
            <a:ext cx="7216430" cy="912681"/>
          </a:xfrm>
          <a:prstGeom prst="rect">
            <a:avLst/>
          </a:prstGeom>
          <a:solidFill>
            <a:srgbClr val="EEECE1"/>
          </a:solidFill>
          <a:ln w="25400" cap="flat" cmpd="sng">
            <a:solidFill>
              <a:srgbClr val="CCCCCC"/>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SzPct val="25000"/>
              <a:buFont typeface="Courier New"/>
              <a:buNone/>
            </a:pPr>
            <a:r>
              <a:rPr lang="en-US" sz="1300" b="1" dirty="0" smtClean="0">
                <a:solidFill>
                  <a:schemeClr val="dk1"/>
                </a:solidFill>
                <a:latin typeface="Courier New"/>
                <a:ea typeface="Courier New"/>
                <a:cs typeface="Courier New"/>
                <a:sym typeface="Courier New"/>
              </a:rPr>
              <a:t>Vec4f(a, b, c, d)*Vec4f(e, f, g, h); // quaternion product</a:t>
            </a:r>
          </a:p>
          <a:p>
            <a:pPr marL="0" marR="0" lvl="0" indent="0" algn="l" rtl="0">
              <a:spcBef>
                <a:spcPts val="0"/>
              </a:spcBef>
              <a:buClr>
                <a:schemeClr val="dk1"/>
              </a:buClr>
              <a:buSzPct val="25000"/>
              <a:buFont typeface="Courier New"/>
              <a:buNone/>
            </a:pPr>
            <a:endParaRPr lang="en-US" sz="1300" b="1" dirty="0">
              <a:solidFill>
                <a:schemeClr val="dk1"/>
              </a:solidFill>
              <a:latin typeface="Courier New"/>
              <a:ea typeface="Courier New"/>
              <a:cs typeface="Courier New"/>
              <a:sym typeface="Courier New"/>
            </a:endParaRPr>
          </a:p>
          <a:p>
            <a:pPr marL="0" marR="0" lvl="0" indent="0" algn="l" rtl="0">
              <a:spcBef>
                <a:spcPts val="0"/>
              </a:spcBef>
              <a:buClr>
                <a:schemeClr val="dk1"/>
              </a:buClr>
              <a:buSzPct val="25000"/>
              <a:buFont typeface="Courier New"/>
              <a:buNone/>
            </a:pPr>
            <a:r>
              <a:rPr lang="en-US" sz="1300" b="1" dirty="0" smtClean="0">
                <a:solidFill>
                  <a:schemeClr val="dk1"/>
                </a:solidFill>
                <a:latin typeface="Courier New"/>
                <a:ea typeface="Courier New"/>
                <a:cs typeface="Courier New"/>
                <a:sym typeface="Courier New"/>
              </a:rPr>
              <a:t>// make image filled with green</a:t>
            </a:r>
          </a:p>
          <a:p>
            <a:pPr marL="0" marR="0" lvl="0" indent="0" algn="l" rtl="0">
              <a:spcBef>
                <a:spcPts val="0"/>
              </a:spcBef>
              <a:buClr>
                <a:schemeClr val="dk1"/>
              </a:buClr>
              <a:buSzPct val="25000"/>
              <a:buFont typeface="Courier New"/>
              <a:buNone/>
            </a:pPr>
            <a:r>
              <a:rPr lang="en-US" sz="1300" b="1" dirty="0" smtClean="0">
                <a:solidFill>
                  <a:schemeClr val="dk1"/>
                </a:solidFill>
                <a:latin typeface="Courier New"/>
                <a:ea typeface="Courier New"/>
                <a:cs typeface="Courier New"/>
                <a:sym typeface="Courier New"/>
              </a:rPr>
              <a:t>Mat_&lt;Vec3b&gt; </a:t>
            </a:r>
            <a:r>
              <a:rPr lang="en-US" sz="1300" b="1" dirty="0" err="1" smtClean="0">
                <a:solidFill>
                  <a:schemeClr val="dk1"/>
                </a:solidFill>
                <a:latin typeface="Courier New"/>
                <a:ea typeface="Courier New"/>
                <a:cs typeface="Courier New"/>
                <a:sym typeface="Courier New"/>
              </a:rPr>
              <a:t>img</a:t>
            </a:r>
            <a:r>
              <a:rPr lang="en-US" sz="1300" b="1" dirty="0" smtClean="0">
                <a:solidFill>
                  <a:schemeClr val="dk1"/>
                </a:solidFill>
                <a:latin typeface="Courier New"/>
                <a:ea typeface="Courier New"/>
                <a:cs typeface="Courier New"/>
                <a:sym typeface="Courier New"/>
              </a:rPr>
              <a:t>(480, 640); </a:t>
            </a:r>
            <a:r>
              <a:rPr lang="en-US" sz="1300" b="1" dirty="0" err="1" smtClean="0">
                <a:solidFill>
                  <a:schemeClr val="dk1"/>
                </a:solidFill>
                <a:latin typeface="Courier New"/>
                <a:ea typeface="Courier New"/>
                <a:cs typeface="Courier New"/>
                <a:sym typeface="Courier New"/>
              </a:rPr>
              <a:t>img</a:t>
            </a:r>
            <a:r>
              <a:rPr lang="en-US" sz="1300" b="1" dirty="0" smtClean="0">
                <a:solidFill>
                  <a:schemeClr val="dk1"/>
                </a:solidFill>
                <a:latin typeface="Courier New"/>
                <a:ea typeface="Courier New"/>
                <a:cs typeface="Courier New"/>
                <a:sym typeface="Courier New"/>
              </a:rPr>
              <a:t> = Vec3b(0, 225, 0);</a:t>
            </a:r>
          </a:p>
        </p:txBody>
      </p:sp>
    </p:spTree>
    <p:extLst>
      <p:ext uri="{BB962C8B-B14F-4D97-AF65-F5344CB8AC3E}">
        <p14:creationId xmlns:p14="http://schemas.microsoft.com/office/powerpoint/2010/main" val="297131716"/>
      </p:ext>
    </p:extLst>
  </p:cSld>
  <p:clrMapOvr>
    <a:masterClrMapping/>
  </p:clrMapOvr>
  <p:transition xmlns:p14="http://schemas.microsoft.com/office/powerpoint/2010/mai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457200" y="55525"/>
            <a:ext cx="8229600" cy="1037099"/>
          </a:xfrm>
          <a:prstGeom prst="rect">
            <a:avLst/>
          </a:prstGeom>
          <a:noFill/>
          <a:ln>
            <a:noFill/>
          </a:ln>
        </p:spPr>
        <p:txBody>
          <a:bodyPr lIns="91425" tIns="91425" rIns="91425" bIns="91425" anchor="b" anchorCtr="0">
            <a:noAutofit/>
          </a:bodyPr>
          <a:lstStyle/>
          <a:p>
            <a:pPr algn="ctr"/>
            <a:r>
              <a:rPr lang="en-US" sz="3400" dirty="0" err="1" smtClean="0">
                <a:latin typeface="Verdana"/>
                <a:ea typeface="Verdana"/>
                <a:cs typeface="Verdana"/>
                <a:sym typeface="Verdana"/>
              </a:rPr>
              <a:t>Misc</a:t>
            </a:r>
            <a:endParaRPr lang="en-US" sz="3400" dirty="0">
              <a:latin typeface="Verdana"/>
              <a:ea typeface="Verdana"/>
              <a:cs typeface="Verdana"/>
              <a:sym typeface="Verdana"/>
            </a:endParaRPr>
          </a:p>
        </p:txBody>
      </p:sp>
      <p:sp>
        <p:nvSpPr>
          <p:cNvPr id="319" name="Shape 319"/>
          <p:cNvSpPr txBox="1">
            <a:spLocks noGrp="1"/>
          </p:cNvSpPr>
          <p:nvPr>
            <p:ph type="body" idx="1"/>
          </p:nvPr>
        </p:nvSpPr>
        <p:spPr>
          <a:xfrm>
            <a:off x="457200" y="1286575"/>
            <a:ext cx="8229600" cy="5281499"/>
          </a:xfrm>
          <a:prstGeom prst="rect">
            <a:avLst/>
          </a:prstGeom>
        </p:spPr>
        <p:txBody>
          <a:bodyPr lIns="91425" tIns="91425" rIns="91425" bIns="91425" anchor="t" anchorCtr="0">
            <a:noAutofit/>
          </a:bodyPr>
          <a:lstStyle/>
          <a:p>
            <a:pPr marL="457200" lvl="0" indent="-368300" rtl="0">
              <a:spcBef>
                <a:spcPts val="0"/>
              </a:spcBef>
              <a:buClr>
                <a:schemeClr val="dk1"/>
              </a:buClr>
              <a:buSzPct val="100000"/>
              <a:buFont typeface="Arial"/>
              <a:buChar char="●"/>
            </a:pPr>
            <a:r>
              <a:rPr lang="en-US" sz="2200" dirty="0" smtClean="0"/>
              <a:t>use </a:t>
            </a:r>
            <a:r>
              <a:rPr lang="en-US" sz="2200" dirty="0" err="1"/>
              <a:t>cvRound</a:t>
            </a:r>
            <a:r>
              <a:rPr lang="en-US" sz="2200" dirty="0"/>
              <a:t>, </a:t>
            </a:r>
            <a:r>
              <a:rPr lang="en-US" sz="2200" dirty="0" err="1"/>
              <a:t>cvCeil</a:t>
            </a:r>
            <a:r>
              <a:rPr lang="en-US" sz="2200" dirty="0"/>
              <a:t>, </a:t>
            </a:r>
            <a:r>
              <a:rPr lang="en-US" sz="2200" dirty="0" err="1"/>
              <a:t>cvFloor</a:t>
            </a:r>
            <a:r>
              <a:rPr lang="en-US" sz="2200" dirty="0"/>
              <a:t>, </a:t>
            </a:r>
            <a:r>
              <a:rPr lang="en-US" sz="2200" dirty="0" err="1"/>
              <a:t>saturate_cast</a:t>
            </a:r>
            <a:r>
              <a:rPr lang="en-US" sz="2200" dirty="0"/>
              <a:t>&lt;T&gt;() instead of round, floor, ceil, (</a:t>
            </a:r>
            <a:r>
              <a:rPr lang="en-US" sz="2200" dirty="0" err="1"/>
              <a:t>int</a:t>
            </a:r>
            <a:r>
              <a:rPr lang="en-US" sz="2200" dirty="0"/>
              <a:t>), etc.</a:t>
            </a:r>
          </a:p>
          <a:p>
            <a:pPr marL="457200" lvl="0" indent="-368300" rtl="0">
              <a:spcBef>
                <a:spcPts val="0"/>
              </a:spcBef>
              <a:buClr>
                <a:schemeClr val="dk1"/>
              </a:buClr>
              <a:buSzPct val="100000"/>
              <a:buFont typeface="Arial"/>
              <a:buChar char="●"/>
            </a:pPr>
            <a:r>
              <a:rPr lang="en-US" sz="2200" dirty="0"/>
              <a:t>cv::</a:t>
            </a:r>
            <a:r>
              <a:rPr lang="en-US" sz="2200" dirty="0" err="1"/>
              <a:t>exp</a:t>
            </a:r>
            <a:r>
              <a:rPr lang="en-US" sz="2200" dirty="0"/>
              <a:t>, cv::log, cv::</a:t>
            </a:r>
            <a:r>
              <a:rPr lang="en-US" sz="2200" dirty="0" err="1"/>
              <a:t>pow</a:t>
            </a:r>
            <a:r>
              <a:rPr lang="en-US" sz="2200" dirty="0"/>
              <a:t> are fast! (but cv::</a:t>
            </a:r>
            <a:r>
              <a:rPr lang="en-US" sz="2200" dirty="0" err="1"/>
              <a:t>hal</a:t>
            </a:r>
            <a:r>
              <a:rPr lang="en-US" sz="2200" dirty="0"/>
              <a:t>::</a:t>
            </a:r>
            <a:r>
              <a:rPr lang="en-US" sz="2200" dirty="0" err="1"/>
              <a:t>exp</a:t>
            </a:r>
            <a:r>
              <a:rPr lang="en-US" sz="2200" dirty="0"/>
              <a:t> etc. are even faster).</a:t>
            </a:r>
          </a:p>
          <a:p>
            <a:pPr marL="457200" lvl="0" indent="-368300" rtl="0">
              <a:spcBef>
                <a:spcPts val="0"/>
              </a:spcBef>
              <a:buClr>
                <a:schemeClr val="dk1"/>
              </a:buClr>
              <a:buSzPct val="100000"/>
              <a:buFont typeface="Arial"/>
              <a:buChar char="●"/>
            </a:pPr>
            <a:r>
              <a:rPr lang="en-US" sz="2200" dirty="0"/>
              <a:t>use matrix expressions with care, e.g. a=</a:t>
            </a:r>
            <a:r>
              <a:rPr lang="en-US" sz="2200" dirty="0" err="1"/>
              <a:t>b+c+d</a:t>
            </a:r>
            <a:r>
              <a:rPr lang="en-US" sz="2200" dirty="0"/>
              <a:t> creates a temporary matrix on each invocation. “a=</a:t>
            </a:r>
            <a:r>
              <a:rPr lang="en-US" sz="2200" dirty="0" err="1"/>
              <a:t>b+c</a:t>
            </a:r>
            <a:r>
              <a:rPr lang="en-US" sz="2200" dirty="0"/>
              <a:t>; a+=d;” does not</a:t>
            </a:r>
            <a:r>
              <a:rPr lang="en-US" sz="2200" dirty="0" smtClean="0"/>
              <a:t>. But complex </a:t>
            </a:r>
            <a:r>
              <a:rPr lang="en-US" sz="2200" dirty="0" err="1" smtClean="0"/>
              <a:t>Matx</a:t>
            </a:r>
            <a:r>
              <a:rPr lang="en-US" sz="2200" dirty="0" smtClean="0"/>
              <a:t>&lt;&gt; expressions do not imply extra penalty.</a:t>
            </a:r>
            <a:endParaRPr sz="2200" dirty="0"/>
          </a:p>
        </p:txBody>
      </p:sp>
    </p:spTree>
    <p:extLst>
      <p:ext uri="{BB962C8B-B14F-4D97-AF65-F5344CB8AC3E}">
        <p14:creationId xmlns:p14="http://schemas.microsoft.com/office/powerpoint/2010/main" val="297131716"/>
      </p:ext>
    </p:extLst>
  </p:cSld>
  <p:clrMapOvr>
    <a:masterClrMapping/>
  </p:clrMapOvr>
  <p:transition xmlns:p14="http://schemas.microsoft.com/office/powerpoint/2010/mai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Shape 319"/>
          <p:cNvSpPr txBox="1">
            <a:spLocks noGrp="1"/>
          </p:cNvSpPr>
          <p:nvPr>
            <p:ph type="body" idx="1"/>
          </p:nvPr>
        </p:nvSpPr>
        <p:spPr>
          <a:xfrm>
            <a:off x="457200" y="726229"/>
            <a:ext cx="8229600" cy="2548675"/>
          </a:xfrm>
          <a:prstGeom prst="rect">
            <a:avLst/>
          </a:prstGeom>
        </p:spPr>
        <p:txBody>
          <a:bodyPr lIns="91425" tIns="91425" rIns="91425" bIns="91425" anchor="t" anchorCtr="0">
            <a:noAutofit/>
          </a:bodyPr>
          <a:lstStyle/>
          <a:p>
            <a:pPr marL="88900" lvl="0" indent="0">
              <a:buSzPct val="100000"/>
              <a:buNone/>
            </a:pPr>
            <a:r>
              <a:rPr lang="en-US" sz="2000" i="1" dirty="0"/>
              <a:t>"We should forget about small efficiencies, say about 97% of the time: premature optimization is the root of all evil. Yet we should not pass up our opportunities in that critical 3</a:t>
            </a:r>
            <a:r>
              <a:rPr lang="en-US" sz="2000" i="1" dirty="0" smtClean="0"/>
              <a:t>%”</a:t>
            </a:r>
          </a:p>
          <a:p>
            <a:pPr marL="88900" lvl="0" indent="0" algn="r">
              <a:buSzPct val="100000"/>
              <a:buNone/>
            </a:pPr>
            <a:r>
              <a:rPr lang="en-US" sz="2000" i="1" dirty="0" smtClean="0"/>
              <a:t>Donald Knuth</a:t>
            </a:r>
          </a:p>
          <a:p>
            <a:pPr marL="88900" lvl="0" indent="0">
              <a:buSzPct val="100000"/>
              <a:buNone/>
            </a:pPr>
            <a:endParaRPr lang="en-US" sz="2000" i="1" dirty="0" smtClean="0"/>
          </a:p>
          <a:p>
            <a:pPr marL="88900" lvl="0" indent="0">
              <a:buSzPct val="100000"/>
              <a:buNone/>
            </a:pPr>
            <a:r>
              <a:rPr lang="en-US" sz="2000" i="1" dirty="0" smtClean="0"/>
              <a:t>… especially when you are doing computer vision on a cell phone</a:t>
            </a:r>
          </a:p>
          <a:p>
            <a:pPr marL="88900" lvl="0" indent="0" algn="r">
              <a:buSzPct val="100000"/>
              <a:buNone/>
            </a:pPr>
            <a:r>
              <a:rPr lang="en-US" sz="2000" i="1" dirty="0" err="1" smtClean="0"/>
              <a:t>OpenCV</a:t>
            </a:r>
            <a:r>
              <a:rPr lang="en-US" sz="2000" i="1" dirty="0" smtClean="0"/>
              <a:t> team</a:t>
            </a:r>
          </a:p>
        </p:txBody>
      </p:sp>
      <p:sp>
        <p:nvSpPr>
          <p:cNvPr id="5" name="Shape 319"/>
          <p:cNvSpPr txBox="1">
            <a:spLocks/>
          </p:cNvSpPr>
          <p:nvPr/>
        </p:nvSpPr>
        <p:spPr>
          <a:xfrm>
            <a:off x="457200" y="3717704"/>
            <a:ext cx="8229600" cy="1241203"/>
          </a:xfrm>
          <a:prstGeom prst="rect">
            <a:avLst/>
          </a:prstGeom>
          <a:noFill/>
          <a:ln>
            <a:noFill/>
          </a:ln>
        </p:spPr>
        <p:txBody>
          <a:bodyPr lIns="91425" tIns="91425" rIns="91425" bIns="91425" anchor="t" anchorCtr="0">
            <a:noAutofit/>
          </a:bodyPr>
          <a:lstStyle>
            <a:defPPr marR="0" algn="l" rtl="0">
              <a:lnSpc>
                <a:spcPct val="100000"/>
              </a:lnSpc>
              <a:spcBef>
                <a:spcPts val="0"/>
              </a:spcBef>
              <a:spcAft>
                <a:spcPts val="0"/>
              </a:spcAft>
            </a:defPPr>
            <a:lvl1pPr marL="308610" marR="0" indent="-124459"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1pPr>
            <a:lvl2pPr marL="742950" marR="0" indent="-28575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2pPr>
            <a:lvl3pPr marL="1143000" marR="0" indent="-22860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3pPr>
            <a:lvl4pPr marL="1600200" marR="0" indent="-22860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4pPr>
            <a:lvl5pPr marL="1851660" marR="0" indent="-9906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5pPr>
            <a:lvl6pPr marL="2263140" marR="0" indent="-91439"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6pPr>
            <a:lvl7pPr marL="2674620" marR="0" indent="-9652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7pPr>
            <a:lvl8pPr marL="3086100" marR="0" indent="-101600"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8pPr>
            <a:lvl9pPr marL="3497580" marR="0" indent="-93979" algn="l" rtl="0">
              <a:lnSpc>
                <a:spcPct val="100000"/>
              </a:lnSpc>
              <a:spcBef>
                <a:spcPts val="0"/>
              </a:spcBef>
              <a:spcAft>
                <a:spcPts val="0"/>
              </a:spcAft>
              <a:buClr>
                <a:schemeClr val="dk1"/>
              </a:buClr>
              <a:buFont typeface="Verdana"/>
              <a:buChar char="»"/>
              <a:defRPr sz="1400" b="0" i="0" u="none" strike="noStrike" cap="none" baseline="0">
                <a:solidFill>
                  <a:srgbClr val="000000"/>
                </a:solidFill>
                <a:latin typeface="Arial"/>
                <a:ea typeface="Arial"/>
                <a:cs typeface="Arial"/>
                <a:sym typeface="Arial"/>
                <a:rtl val="0"/>
              </a:defRPr>
            </a:lvl9pPr>
          </a:lstStyle>
          <a:p>
            <a:pPr marL="88900" indent="0" algn="ctr">
              <a:buSzPct val="100000"/>
              <a:buNone/>
            </a:pPr>
            <a:r>
              <a:rPr lang="en-US" sz="4400" dirty="0" smtClean="0"/>
              <a:t>Questions?</a:t>
            </a:r>
          </a:p>
        </p:txBody>
      </p:sp>
    </p:spTree>
    <p:extLst>
      <p:ext uri="{BB962C8B-B14F-4D97-AF65-F5344CB8AC3E}">
        <p14:creationId xmlns:p14="http://schemas.microsoft.com/office/powerpoint/2010/main" val="2108654434"/>
      </p:ext>
    </p:extLst>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259018" y="186965"/>
            <a:ext cx="8427899" cy="1143000"/>
          </a:xfrm>
          <a:prstGeom prst="rect">
            <a:avLst/>
          </a:prstGeom>
          <a:noFill/>
          <a:ln>
            <a:noFill/>
          </a:ln>
        </p:spPr>
        <p:txBody>
          <a:bodyPr lIns="82275" tIns="41125" rIns="82275" bIns="41125" anchor="ctr" anchorCtr="0">
            <a:noAutofit/>
          </a:bodyPr>
          <a:lstStyle/>
          <a:p>
            <a:pPr marL="0" marR="0" lvl="0" indent="0" algn="ctr" rtl="0">
              <a:spcBef>
                <a:spcPts val="0"/>
              </a:spcBef>
              <a:spcAft>
                <a:spcPts val="0"/>
              </a:spcAft>
              <a:buSzPct val="25000"/>
              <a:buNone/>
            </a:pPr>
            <a:r>
              <a:rPr lang="en-US" sz="3600" b="0" i="0" u="none" strike="noStrike" cap="none" baseline="0">
                <a:solidFill>
                  <a:srgbClr val="000000"/>
                </a:solidFill>
                <a:latin typeface="Verdana"/>
                <a:ea typeface="Verdana"/>
                <a:cs typeface="Verdana"/>
                <a:sym typeface="Verdana"/>
              </a:rPr>
              <a:t>Transparent API (T-API) for GPU acceleration</a:t>
            </a:r>
          </a:p>
        </p:txBody>
      </p:sp>
      <p:sp>
        <p:nvSpPr>
          <p:cNvPr id="130" name="Shape 130"/>
          <p:cNvSpPr txBox="1">
            <a:spLocks noGrp="1"/>
          </p:cNvSpPr>
          <p:nvPr>
            <p:ph type="body" idx="1"/>
          </p:nvPr>
        </p:nvSpPr>
        <p:spPr>
          <a:xfrm>
            <a:off x="372525" y="1423300"/>
            <a:ext cx="8599800" cy="4108207"/>
          </a:xfrm>
          <a:prstGeom prst="rect">
            <a:avLst/>
          </a:prstGeom>
          <a:noFill/>
          <a:ln>
            <a:noFill/>
          </a:ln>
        </p:spPr>
        <p:txBody>
          <a:bodyPr lIns="82275" tIns="41125" rIns="82275" bIns="41125" anchor="t" anchorCtr="0">
            <a:noAutofit/>
          </a:bodyPr>
          <a:lstStyle/>
          <a:p>
            <a:pPr marL="0" marR="0" lvl="0" indent="19050" algn="l" rtl="0">
              <a:spcBef>
                <a:spcPts val="0"/>
              </a:spcBef>
              <a:spcAft>
                <a:spcPts val="0"/>
              </a:spcAft>
              <a:buClr>
                <a:schemeClr val="dk1"/>
              </a:buClr>
              <a:buSzPct val="100000"/>
              <a:buFont typeface="Verdana"/>
              <a:buChar char="•"/>
            </a:pPr>
            <a:r>
              <a:rPr lang="en-US" sz="2100" b="0" i="0" u="none" strike="noStrike" cap="none" baseline="0" dirty="0">
                <a:solidFill>
                  <a:schemeClr val="dk1"/>
                </a:solidFill>
                <a:latin typeface="Verdana"/>
                <a:ea typeface="Verdana"/>
                <a:cs typeface="Verdana"/>
                <a:sym typeface="Verdana"/>
              </a:rPr>
              <a:t> </a:t>
            </a:r>
            <a:r>
              <a:rPr lang="en-US" sz="2100" b="0" i="0" u="none" strike="noStrike" cap="none" baseline="0" dirty="0" smtClean="0">
                <a:solidFill>
                  <a:schemeClr val="dk1"/>
                </a:solidFill>
                <a:latin typeface="Verdana"/>
                <a:ea typeface="Verdana"/>
                <a:cs typeface="Verdana"/>
                <a:sym typeface="Verdana"/>
              </a:rPr>
              <a:t>done</a:t>
            </a:r>
            <a:r>
              <a:rPr lang="en-US" sz="2100" b="0" i="0" u="none" strike="noStrike" cap="none" dirty="0" smtClean="0">
                <a:solidFill>
                  <a:schemeClr val="dk1"/>
                </a:solidFill>
                <a:latin typeface="Verdana"/>
                <a:ea typeface="Verdana"/>
                <a:cs typeface="Verdana"/>
                <a:sym typeface="Verdana"/>
              </a:rPr>
              <a:t> by contracts with AMD and Intel</a:t>
            </a:r>
            <a:endParaRPr lang="en-US" sz="2100" b="0" i="0" u="none" strike="noStrike" cap="none" baseline="0" dirty="0" smtClean="0">
              <a:solidFill>
                <a:schemeClr val="dk1"/>
              </a:solidFill>
              <a:latin typeface="Verdana"/>
              <a:ea typeface="Verdana"/>
              <a:cs typeface="Verdana"/>
              <a:sym typeface="Verdana"/>
            </a:endParaRPr>
          </a:p>
          <a:p>
            <a:pPr marL="0" marR="0" lvl="0" indent="19050" algn="l" rtl="0">
              <a:spcBef>
                <a:spcPts val="0"/>
              </a:spcBef>
              <a:spcAft>
                <a:spcPts val="0"/>
              </a:spcAft>
              <a:buClr>
                <a:schemeClr val="dk1"/>
              </a:buClr>
              <a:buSzPct val="100000"/>
              <a:buFont typeface="Verdana"/>
              <a:buChar char="•"/>
            </a:pPr>
            <a:r>
              <a:rPr lang="en-US" sz="2100" dirty="0">
                <a:solidFill>
                  <a:schemeClr val="dk1"/>
                </a:solidFill>
                <a:latin typeface="Verdana"/>
                <a:ea typeface="Verdana"/>
                <a:cs typeface="Verdana"/>
                <a:sym typeface="Verdana"/>
              </a:rPr>
              <a:t> </a:t>
            </a:r>
            <a:r>
              <a:rPr lang="en-US" sz="2100" b="0" i="0" u="none" strike="noStrike" cap="none" baseline="0" dirty="0" smtClean="0">
                <a:solidFill>
                  <a:schemeClr val="dk1"/>
                </a:solidFill>
                <a:latin typeface="Verdana"/>
                <a:ea typeface="Verdana"/>
                <a:cs typeface="Verdana"/>
                <a:sym typeface="Verdana"/>
              </a:rPr>
              <a:t>single </a:t>
            </a:r>
            <a:r>
              <a:rPr lang="en-US" sz="2100" b="0" i="0" u="none" strike="noStrike" cap="none" baseline="0" dirty="0">
                <a:solidFill>
                  <a:schemeClr val="dk1"/>
                </a:solidFill>
                <a:latin typeface="Verdana"/>
                <a:ea typeface="Verdana"/>
                <a:cs typeface="Verdana"/>
                <a:sym typeface="Verdana"/>
              </a:rPr>
              <a:t>API entry for each function/algorithm – no </a:t>
            </a:r>
            <a:r>
              <a:rPr lang="en-US" sz="2100" b="0" i="0" u="none" strike="noStrike" cap="none" baseline="0" dirty="0" smtClean="0">
                <a:solidFill>
                  <a:schemeClr val="dk1"/>
                </a:solidFill>
                <a:latin typeface="Verdana"/>
                <a:ea typeface="Verdana"/>
                <a:cs typeface="Verdana"/>
                <a:sym typeface="Verdana"/>
              </a:rPr>
              <a:t>specialized</a:t>
            </a:r>
            <a:r>
              <a:rPr lang="en-US" sz="2100" b="0" i="0" u="none" strike="noStrike" cap="none" dirty="0" smtClean="0">
                <a:solidFill>
                  <a:schemeClr val="dk1"/>
                </a:solidFill>
                <a:latin typeface="Verdana"/>
                <a:ea typeface="Verdana"/>
                <a:cs typeface="Verdana"/>
                <a:sym typeface="Verdana"/>
              </a:rPr>
              <a:t> </a:t>
            </a:r>
            <a:r>
              <a:rPr lang="en-US" sz="2100" b="0" i="0" u="none" strike="noStrike" cap="none" baseline="0" dirty="0" err="1" smtClean="0">
                <a:solidFill>
                  <a:schemeClr val="dk1"/>
                </a:solidFill>
                <a:latin typeface="Verdana"/>
                <a:ea typeface="Verdana"/>
                <a:cs typeface="Verdana"/>
                <a:sym typeface="Verdana"/>
              </a:rPr>
              <a:t>ocl</a:t>
            </a:r>
            <a:r>
              <a:rPr lang="en-US" sz="2100" b="0" i="0" u="none" strike="noStrike" cap="none" baseline="0" dirty="0">
                <a:solidFill>
                  <a:schemeClr val="dk1"/>
                </a:solidFill>
                <a:latin typeface="Verdana"/>
                <a:ea typeface="Verdana"/>
                <a:cs typeface="Verdana"/>
                <a:sym typeface="Verdana"/>
              </a:rPr>
              <a:t>::Canny, </a:t>
            </a:r>
            <a:r>
              <a:rPr lang="en-US" sz="2100" b="0" i="0" u="none" strike="noStrike" cap="none" baseline="0" dirty="0" err="1">
                <a:solidFill>
                  <a:schemeClr val="dk1"/>
                </a:solidFill>
                <a:latin typeface="Verdana"/>
                <a:ea typeface="Verdana"/>
                <a:cs typeface="Verdana"/>
                <a:sym typeface="Verdana"/>
              </a:rPr>
              <a:t>gpu</a:t>
            </a:r>
            <a:r>
              <a:rPr lang="en-US" sz="2100" b="0" i="0" u="none" strike="noStrike" cap="none" baseline="0" dirty="0">
                <a:solidFill>
                  <a:schemeClr val="dk1"/>
                </a:solidFill>
                <a:latin typeface="Verdana"/>
                <a:ea typeface="Verdana"/>
                <a:cs typeface="Verdana"/>
                <a:sym typeface="Verdana"/>
              </a:rPr>
              <a:t>::Canny etc.</a:t>
            </a:r>
          </a:p>
          <a:p>
            <a:pPr marL="0" marR="0" lvl="0" indent="19050" algn="l" rtl="0">
              <a:spcBef>
                <a:spcPts val="480"/>
              </a:spcBef>
              <a:spcAft>
                <a:spcPts val="0"/>
              </a:spcAft>
              <a:buClr>
                <a:schemeClr val="dk1"/>
              </a:buClr>
              <a:buSzPct val="100000"/>
              <a:buFont typeface="Verdana"/>
              <a:buChar char="•"/>
            </a:pPr>
            <a:r>
              <a:rPr lang="en-US" sz="2100" b="0" i="0" u="none" strike="noStrike" cap="none" baseline="0" dirty="0">
                <a:solidFill>
                  <a:schemeClr val="dk1"/>
                </a:solidFill>
                <a:latin typeface="Verdana"/>
                <a:ea typeface="Verdana"/>
                <a:cs typeface="Verdana"/>
                <a:sym typeface="Verdana"/>
              </a:rPr>
              <a:t> no compile-time dependency of </a:t>
            </a:r>
            <a:r>
              <a:rPr lang="en-US" sz="2100" b="0" i="0" u="none" strike="noStrike" cap="none" baseline="0" dirty="0" err="1">
                <a:solidFill>
                  <a:schemeClr val="dk1"/>
                </a:solidFill>
                <a:latin typeface="Verdana"/>
                <a:ea typeface="Verdana"/>
                <a:cs typeface="Verdana"/>
                <a:sym typeface="Verdana"/>
              </a:rPr>
              <a:t>OpenCL</a:t>
            </a:r>
            <a:r>
              <a:rPr lang="en-US" sz="2100" b="0" i="0" u="none" strike="noStrike" cap="none" baseline="0" dirty="0">
                <a:solidFill>
                  <a:schemeClr val="dk1"/>
                </a:solidFill>
                <a:latin typeface="Verdana"/>
                <a:ea typeface="Verdana"/>
                <a:cs typeface="Verdana"/>
                <a:sym typeface="Verdana"/>
              </a:rPr>
              <a:t> SDK</a:t>
            </a:r>
          </a:p>
          <a:p>
            <a:pPr marL="0" marR="0" lvl="0" indent="19050" algn="l" rtl="0">
              <a:spcBef>
                <a:spcPts val="480"/>
              </a:spcBef>
              <a:spcAft>
                <a:spcPts val="0"/>
              </a:spcAft>
              <a:buClr>
                <a:schemeClr val="dk1"/>
              </a:buClr>
              <a:buSzPct val="100000"/>
              <a:buFont typeface="Verdana"/>
              <a:buChar char="•"/>
            </a:pPr>
            <a:r>
              <a:rPr lang="en-US" sz="2100" b="0" i="0" u="none" strike="noStrike" cap="none" baseline="0" dirty="0">
                <a:solidFill>
                  <a:schemeClr val="dk1"/>
                </a:solidFill>
                <a:latin typeface="Verdana"/>
                <a:ea typeface="Verdana"/>
                <a:cs typeface="Verdana"/>
                <a:sym typeface="Verdana"/>
              </a:rPr>
              <a:t> minimal or no changes in user code</a:t>
            </a:r>
          </a:p>
          <a:p>
            <a:pPr marL="0" marR="0" lvl="0" indent="19050" algn="l" rtl="0">
              <a:spcBef>
                <a:spcPts val="480"/>
              </a:spcBef>
              <a:spcAft>
                <a:spcPts val="0"/>
              </a:spcAft>
              <a:buClr>
                <a:schemeClr val="dk1"/>
              </a:buClr>
              <a:buSzPct val="100000"/>
              <a:buFont typeface="Verdana"/>
              <a:buChar char="•"/>
            </a:pPr>
            <a:r>
              <a:rPr lang="en-US" sz="2100" b="0" i="0" u="none" strike="noStrike" cap="none" baseline="0" dirty="0">
                <a:solidFill>
                  <a:schemeClr val="dk1"/>
                </a:solidFill>
                <a:latin typeface="Verdana"/>
                <a:ea typeface="Verdana"/>
                <a:cs typeface="Verdana"/>
                <a:sym typeface="Verdana"/>
              </a:rPr>
              <a:t> includes the following key components:</a:t>
            </a:r>
          </a:p>
          <a:p>
            <a:pPr marL="400050" marR="0" lvl="1" indent="-12700" algn="l" rtl="0">
              <a:spcBef>
                <a:spcPts val="400"/>
              </a:spcBef>
              <a:spcAft>
                <a:spcPts val="0"/>
              </a:spcAft>
              <a:buClr>
                <a:schemeClr val="dk1"/>
              </a:buClr>
              <a:buSzPct val="100000"/>
              <a:buFont typeface="Verdana"/>
              <a:buChar char="–"/>
            </a:pPr>
            <a:r>
              <a:rPr lang="en-US" sz="2100" b="0" i="0" u="none" strike="noStrike" cap="none" baseline="0" dirty="0">
                <a:solidFill>
                  <a:schemeClr val="dk1"/>
                </a:solidFill>
                <a:latin typeface="Verdana"/>
                <a:ea typeface="Verdana"/>
                <a:cs typeface="Verdana"/>
                <a:sym typeface="Verdana"/>
              </a:rPr>
              <a:t>new data structure </a:t>
            </a:r>
            <a:r>
              <a:rPr lang="en-US" sz="2100" b="0" i="0" u="none" strike="noStrike" cap="none" baseline="0" dirty="0" err="1">
                <a:solidFill>
                  <a:schemeClr val="dk1"/>
                </a:solidFill>
                <a:latin typeface="Verdana"/>
                <a:ea typeface="Verdana"/>
                <a:cs typeface="Verdana"/>
                <a:sym typeface="Verdana"/>
              </a:rPr>
              <a:t>UMat</a:t>
            </a:r>
            <a:endParaRPr lang="en-US" sz="2100" b="0" i="0" u="none" strike="noStrike" cap="none" baseline="0" dirty="0">
              <a:solidFill>
                <a:schemeClr val="dk1"/>
              </a:solidFill>
              <a:latin typeface="Verdana"/>
              <a:ea typeface="Verdana"/>
              <a:cs typeface="Verdana"/>
              <a:sym typeface="Verdana"/>
            </a:endParaRPr>
          </a:p>
          <a:p>
            <a:pPr marL="400050" marR="0" lvl="1" indent="-12700" algn="l" rtl="0">
              <a:spcBef>
                <a:spcPts val="400"/>
              </a:spcBef>
              <a:spcAft>
                <a:spcPts val="0"/>
              </a:spcAft>
              <a:buClr>
                <a:schemeClr val="dk1"/>
              </a:buClr>
              <a:buSzPct val="100000"/>
              <a:buFont typeface="Verdana"/>
              <a:buChar char="–"/>
            </a:pPr>
            <a:r>
              <a:rPr lang="en-US" sz="2100" b="0" i="0" u="none" strike="noStrike" cap="none" baseline="0" dirty="0">
                <a:solidFill>
                  <a:schemeClr val="dk1"/>
                </a:solidFill>
                <a:latin typeface="Verdana"/>
                <a:ea typeface="Verdana"/>
                <a:cs typeface="Verdana"/>
                <a:sym typeface="Verdana"/>
              </a:rPr>
              <a:t>simple and robust mechanism for </a:t>
            </a:r>
            <a:r>
              <a:rPr lang="en-US" sz="2100" b="0" i="0" u="none" strike="noStrike" cap="none" baseline="0" dirty="0" err="1">
                <a:solidFill>
                  <a:schemeClr val="dk1"/>
                </a:solidFill>
                <a:latin typeface="Verdana"/>
                <a:ea typeface="Verdana"/>
                <a:cs typeface="Verdana"/>
                <a:sym typeface="Verdana"/>
              </a:rPr>
              <a:t>async</a:t>
            </a:r>
            <a:r>
              <a:rPr lang="en-US" sz="2100" b="0" i="0" u="none" strike="noStrike" cap="none" baseline="0" dirty="0">
                <a:solidFill>
                  <a:schemeClr val="dk1"/>
                </a:solidFill>
                <a:latin typeface="Verdana"/>
                <a:ea typeface="Verdana"/>
                <a:cs typeface="Verdana"/>
                <a:sym typeface="Verdana"/>
              </a:rPr>
              <a:t> processing</a:t>
            </a:r>
          </a:p>
          <a:p>
            <a:pPr marL="400050" marR="0" lvl="1" indent="-12700" algn="l" rtl="0">
              <a:spcBef>
                <a:spcPts val="400"/>
              </a:spcBef>
              <a:spcAft>
                <a:spcPts val="0"/>
              </a:spcAft>
              <a:buClr>
                <a:schemeClr val="dk1"/>
              </a:buClr>
              <a:buSzPct val="100000"/>
              <a:buFont typeface="Verdana"/>
              <a:buChar char="–"/>
            </a:pPr>
            <a:r>
              <a:rPr lang="en-US" sz="2100" b="0" i="0" u="none" strike="noStrike" cap="none" baseline="0" dirty="0">
                <a:solidFill>
                  <a:schemeClr val="dk1"/>
                </a:solidFill>
                <a:latin typeface="Verdana"/>
                <a:ea typeface="Verdana"/>
                <a:cs typeface="Verdana"/>
                <a:sym typeface="Verdana"/>
              </a:rPr>
              <a:t>bonus: very convenient API for implementing custom </a:t>
            </a:r>
            <a:r>
              <a:rPr lang="en-US" sz="2100" b="0" i="0" u="none" strike="noStrike" cap="none" baseline="0" dirty="0" err="1">
                <a:solidFill>
                  <a:schemeClr val="dk1"/>
                </a:solidFill>
                <a:latin typeface="Verdana"/>
                <a:ea typeface="Verdana"/>
                <a:cs typeface="Verdana"/>
                <a:sym typeface="Verdana"/>
              </a:rPr>
              <a:t>OpenCL</a:t>
            </a:r>
            <a:r>
              <a:rPr lang="en-US" sz="2100" b="0" i="0" u="none" strike="noStrike" cap="none" baseline="0" dirty="0">
                <a:solidFill>
                  <a:schemeClr val="dk1"/>
                </a:solidFill>
                <a:latin typeface="Verdana"/>
                <a:ea typeface="Verdana"/>
                <a:cs typeface="Verdana"/>
                <a:sym typeface="Verdana"/>
              </a:rPr>
              <a:t> kernels</a:t>
            </a:r>
          </a:p>
        </p:txBody>
      </p:sp>
    </p:spTree>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57200" y="0"/>
            <a:ext cx="8229600" cy="812045"/>
          </a:xfrm>
          <a:prstGeom prst="rect">
            <a:avLst/>
          </a:prstGeom>
          <a:noFill/>
          <a:ln>
            <a:noFill/>
          </a:ln>
        </p:spPr>
        <p:txBody>
          <a:bodyPr lIns="82275" tIns="41125" rIns="82275" bIns="41125" anchor="ctr" anchorCtr="0">
            <a:noAutofit/>
          </a:bodyPr>
          <a:lstStyle/>
          <a:p>
            <a:pPr marL="0" marR="0" lvl="0" indent="0" algn="ctr" rtl="0">
              <a:spcBef>
                <a:spcPts val="0"/>
              </a:spcBef>
              <a:spcAft>
                <a:spcPts val="0"/>
              </a:spcAft>
              <a:buSzPct val="25000"/>
              <a:buNone/>
            </a:pPr>
            <a:r>
              <a:rPr lang="en-US" sz="4000">
                <a:latin typeface="Verdana"/>
                <a:ea typeface="Verdana"/>
                <a:cs typeface="Verdana"/>
                <a:sym typeface="Verdana"/>
              </a:rPr>
              <a:t>pre T-API: OCL module in 2.4</a:t>
            </a:r>
          </a:p>
        </p:txBody>
      </p:sp>
      <p:sp>
        <p:nvSpPr>
          <p:cNvPr id="136" name="Shape 136"/>
          <p:cNvSpPr txBox="1"/>
          <p:nvPr/>
        </p:nvSpPr>
        <p:spPr>
          <a:xfrm>
            <a:off x="234950" y="1804344"/>
            <a:ext cx="4246799" cy="4605599"/>
          </a:xfrm>
          <a:prstGeom prst="rect">
            <a:avLst/>
          </a:prstGeom>
          <a:solidFill>
            <a:schemeClr val="lt2"/>
          </a:solidFill>
          <a:ln w="9525" cap="flat" cmpd="sng">
            <a:solidFill>
              <a:srgbClr val="B7B7B7"/>
            </a:solidFill>
            <a:prstDash val="solid"/>
            <a:round/>
            <a:headEnd type="none" w="med" len="med"/>
            <a:tailEnd type="none" w="med" len="med"/>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#include "opencv2/opencv.hpp"</a:t>
            </a:r>
          </a:p>
          <a:p>
            <a:pPr marL="0" marR="0" lvl="0" indent="0" algn="l" rtl="0">
              <a:lnSpc>
                <a:spcPct val="90000"/>
              </a:lnSpc>
              <a:spcBef>
                <a:spcPts val="260"/>
              </a:spcBef>
              <a:buClr>
                <a:schemeClr val="dk1"/>
              </a:buClr>
              <a:buFont typeface="Arial"/>
              <a:buNone/>
            </a:pPr>
            <a:endParaRPr sz="1300" b="1" i="0" u="none" strike="noStrike" cap="none" baseline="0">
              <a:solidFill>
                <a:schemeClr val="dk1"/>
              </a:solidFill>
              <a:latin typeface="Courier New"/>
              <a:ea typeface="Courier New"/>
              <a:cs typeface="Courier New"/>
              <a:sym typeface="Courier New"/>
            </a:endParaRP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using namespace cv;</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int main(int argc, char** argv)</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    Mat img, gray;</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    img = imread(argv[1], 1);</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    imshow("original", img);</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 </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    cvtColor(img, gray, COLOR_BGR2GRAY);</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    GaussianBlur(gray, gray,</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                 Size(7, 7), 1.5);</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    Canny(gray, gray, 0, 50);</a:t>
            </a:r>
          </a:p>
          <a:p>
            <a:pPr marL="0" marR="0" lvl="0" indent="0" algn="l" rtl="0">
              <a:lnSpc>
                <a:spcPct val="90000"/>
              </a:lnSpc>
              <a:spcBef>
                <a:spcPts val="260"/>
              </a:spcBef>
              <a:buClr>
                <a:schemeClr val="dk1"/>
              </a:buClr>
              <a:buFont typeface="Arial"/>
              <a:buNone/>
            </a:pPr>
            <a:endParaRPr sz="1300" b="1" i="0" u="none" strike="noStrike" cap="none" baseline="0">
              <a:solidFill>
                <a:schemeClr val="dk1"/>
              </a:solidFill>
              <a:latin typeface="Courier New"/>
              <a:ea typeface="Courier New"/>
              <a:cs typeface="Courier New"/>
              <a:sym typeface="Courier New"/>
            </a:endParaRP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    imshow("edges", gray);</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    waitKey();</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    return 0;</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a:t>
            </a:r>
          </a:p>
          <a:p>
            <a:pPr marL="0" marR="0" lvl="0" indent="0" algn="l" rtl="0">
              <a:lnSpc>
                <a:spcPct val="90000"/>
              </a:lnSpc>
              <a:spcBef>
                <a:spcPts val="320"/>
              </a:spcBef>
              <a:buClr>
                <a:schemeClr val="dk1"/>
              </a:buClr>
              <a:buFont typeface="Arial"/>
              <a:buNone/>
            </a:pPr>
            <a:endParaRPr sz="1600" b="0" i="0" u="none" strike="noStrike" cap="none" baseline="0">
              <a:solidFill>
                <a:schemeClr val="dk1"/>
              </a:solidFill>
              <a:latin typeface="Lemon"/>
              <a:ea typeface="Lemon"/>
              <a:cs typeface="Lemon"/>
              <a:sym typeface="Lemon"/>
            </a:endParaRPr>
          </a:p>
        </p:txBody>
      </p:sp>
      <p:sp>
        <p:nvSpPr>
          <p:cNvPr id="137" name="Shape 137"/>
          <p:cNvSpPr txBox="1"/>
          <p:nvPr/>
        </p:nvSpPr>
        <p:spPr>
          <a:xfrm>
            <a:off x="4685625" y="1804775"/>
            <a:ext cx="4087499" cy="4605599"/>
          </a:xfrm>
          <a:prstGeom prst="rect">
            <a:avLst/>
          </a:prstGeom>
          <a:solidFill>
            <a:schemeClr val="lt2"/>
          </a:solidFill>
          <a:ln w="9525" cap="flat" cmpd="sng">
            <a:solidFill>
              <a:srgbClr val="B7B7B7"/>
            </a:solidFill>
            <a:prstDash val="solid"/>
            <a:round/>
            <a:headEnd type="none" w="med" len="med"/>
            <a:tailEnd type="none" w="med" len="med"/>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#include "opencv2/opencv.hpp"</a:t>
            </a:r>
          </a:p>
          <a:p>
            <a:pPr marL="0" marR="0" lvl="0" indent="0" algn="l" rtl="0">
              <a:lnSpc>
                <a:spcPct val="90000"/>
              </a:lnSpc>
              <a:spcBef>
                <a:spcPts val="260"/>
              </a:spcBef>
              <a:buClr>
                <a:schemeClr val="dk1"/>
              </a:buClr>
              <a:buFont typeface="Arial"/>
              <a:buNone/>
            </a:pPr>
            <a:endParaRPr sz="1300" b="1" i="0" u="none" strike="noStrike" cap="none" baseline="0">
              <a:solidFill>
                <a:schemeClr val="dk1"/>
              </a:solidFill>
              <a:latin typeface="Courier New"/>
              <a:ea typeface="Courier New"/>
              <a:cs typeface="Courier New"/>
              <a:sym typeface="Courier New"/>
            </a:endParaRP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using namespace cv;</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int main(int argc, char** argv)</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a:t>
            </a:r>
          </a:p>
          <a:p>
            <a:pPr marL="0" marR="0" lvl="0" indent="0" algn="l" rtl="0">
              <a:lnSpc>
                <a:spcPct val="90000"/>
              </a:lnSpc>
              <a:spcBef>
                <a:spcPts val="260"/>
              </a:spcBef>
              <a:buClr>
                <a:schemeClr val="dk1"/>
              </a:buClr>
              <a:buSzPct val="25000"/>
              <a:buFont typeface="Arial"/>
              <a:buNone/>
            </a:pPr>
            <a:r>
              <a:rPr lang="en-US" sz="1300" b="1">
                <a:solidFill>
                  <a:schemeClr val="dk1"/>
                </a:solidFill>
                <a:latin typeface="Courier New"/>
                <a:ea typeface="Courier New"/>
                <a:cs typeface="Courier New"/>
                <a:sym typeface="Courier New"/>
              </a:rPr>
              <a:t>  Mat img = imread(argv[1], 1);</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rgbClr val="FF0000"/>
                </a:solidFill>
                <a:latin typeface="Courier New"/>
                <a:ea typeface="Courier New"/>
                <a:cs typeface="Courier New"/>
                <a:sym typeface="Courier New"/>
              </a:rPr>
              <a:t>  </a:t>
            </a:r>
            <a:r>
              <a:rPr lang="en-US" sz="1300" b="1">
                <a:solidFill>
                  <a:srgbClr val="FF0000"/>
                </a:solidFill>
                <a:latin typeface="Courier New"/>
                <a:ea typeface="Courier New"/>
                <a:cs typeface="Courier New"/>
                <a:sym typeface="Courier New"/>
              </a:rPr>
              <a:t>ocl::oclMat</a:t>
            </a:r>
            <a:r>
              <a:rPr lang="en-US" sz="1300" b="1" i="0" u="none" strike="noStrike" cap="none" baseline="0">
                <a:solidFill>
                  <a:srgbClr val="FF0000"/>
                </a:solidFill>
                <a:latin typeface="Courier New"/>
                <a:ea typeface="Courier New"/>
                <a:cs typeface="Courier New"/>
                <a:sym typeface="Courier New"/>
              </a:rPr>
              <a:t> ocl_img(img), ocl_gray;</a:t>
            </a:r>
          </a:p>
          <a:p>
            <a:pPr marL="0" marR="0" lvl="0" indent="0" algn="l" rtl="0">
              <a:lnSpc>
                <a:spcPct val="90000"/>
              </a:lnSpc>
              <a:spcBef>
                <a:spcPts val="260"/>
              </a:spcBef>
              <a:buClr>
                <a:schemeClr val="dk1"/>
              </a:buClr>
              <a:buFont typeface="Arial"/>
              <a:buNone/>
            </a:pPr>
            <a:endParaRPr sz="1300" b="1">
              <a:solidFill>
                <a:srgbClr val="FF0000"/>
              </a:solidFill>
              <a:latin typeface="Courier New"/>
              <a:ea typeface="Courier New"/>
              <a:cs typeface="Courier New"/>
              <a:sym typeface="Courier New"/>
            </a:endParaRPr>
          </a:p>
          <a:p>
            <a:pPr marL="0" marR="0" lvl="0" indent="0" algn="l" rtl="0">
              <a:lnSpc>
                <a:spcPct val="90000"/>
              </a:lnSpc>
              <a:spcBef>
                <a:spcPts val="260"/>
              </a:spcBef>
              <a:buClr>
                <a:schemeClr val="dk1"/>
              </a:buClr>
              <a:buSzPct val="84615"/>
              <a:buFont typeface="Arial"/>
              <a:buNone/>
            </a:pPr>
            <a:r>
              <a:rPr lang="en-US" sz="1300" b="1">
                <a:solidFill>
                  <a:srgbClr val="FF0000"/>
                </a:solidFill>
                <a:latin typeface="Courier New"/>
                <a:ea typeface="Courier New"/>
                <a:cs typeface="Courier New"/>
                <a:sym typeface="Courier New"/>
              </a:rPr>
              <a:t>  ocl::cvtColor(ocl_img, ocl_gray,</a:t>
            </a:r>
          </a:p>
          <a:p>
            <a:pPr marL="0" marR="0" lvl="0" indent="0" algn="l" rtl="0">
              <a:lnSpc>
                <a:spcPct val="90000"/>
              </a:lnSpc>
              <a:spcBef>
                <a:spcPts val="260"/>
              </a:spcBef>
              <a:buClr>
                <a:schemeClr val="dk1"/>
              </a:buClr>
              <a:buSzPct val="84615"/>
              <a:buFont typeface="Arial"/>
              <a:buNone/>
            </a:pPr>
            <a:r>
              <a:rPr lang="en-US" sz="1300" b="1">
                <a:solidFill>
                  <a:srgbClr val="FF0000"/>
                </a:solidFill>
                <a:latin typeface="Courier New"/>
                <a:ea typeface="Courier New"/>
                <a:cs typeface="Courier New"/>
                <a:sym typeface="Courier New"/>
              </a:rPr>
              <a:t>                CV_BGR2GRAY);</a:t>
            </a:r>
          </a:p>
          <a:p>
            <a:pPr marL="0" marR="0" lvl="0" indent="0" algn="l" rtl="0">
              <a:lnSpc>
                <a:spcPct val="90000"/>
              </a:lnSpc>
              <a:spcBef>
                <a:spcPts val="260"/>
              </a:spcBef>
              <a:buClr>
                <a:schemeClr val="dk1"/>
              </a:buClr>
              <a:buSzPct val="84615"/>
              <a:buFont typeface="Arial"/>
              <a:buNone/>
            </a:pPr>
            <a:r>
              <a:rPr lang="en-US" sz="1300" b="1">
                <a:solidFill>
                  <a:srgbClr val="FF0000"/>
                </a:solidFill>
                <a:latin typeface="Courier New"/>
                <a:ea typeface="Courier New"/>
                <a:cs typeface="Courier New"/>
                <a:sym typeface="Courier New"/>
              </a:rPr>
              <a:t>  ocl::GaussianBlur(ocl_gray, ocl_gray,</a:t>
            </a:r>
          </a:p>
          <a:p>
            <a:pPr marL="0" marR="0" lvl="0" indent="0" algn="l" rtl="0">
              <a:lnSpc>
                <a:spcPct val="90000"/>
              </a:lnSpc>
              <a:spcBef>
                <a:spcPts val="260"/>
              </a:spcBef>
              <a:buClr>
                <a:schemeClr val="dk1"/>
              </a:buClr>
              <a:buSzPct val="84615"/>
              <a:buFont typeface="Arial"/>
              <a:buNone/>
            </a:pPr>
            <a:r>
              <a:rPr lang="en-US" sz="1300" b="1">
                <a:solidFill>
                  <a:srgbClr val="FF0000"/>
                </a:solidFill>
                <a:latin typeface="Courier New"/>
                <a:ea typeface="Courier New"/>
                <a:cs typeface="Courier New"/>
                <a:sym typeface="Courier New"/>
              </a:rPr>
              <a:t>                    Size(7, 7), 1.5);</a:t>
            </a:r>
          </a:p>
          <a:p>
            <a:pPr marL="0" marR="0" lvl="0" indent="0" algn="l" rtl="0">
              <a:lnSpc>
                <a:spcPct val="90000"/>
              </a:lnSpc>
              <a:spcBef>
                <a:spcPts val="260"/>
              </a:spcBef>
              <a:buClr>
                <a:schemeClr val="dk1"/>
              </a:buClr>
              <a:buSzPct val="84615"/>
              <a:buFont typeface="Arial"/>
              <a:buNone/>
            </a:pPr>
            <a:r>
              <a:rPr lang="en-US" sz="1300" b="1">
                <a:solidFill>
                  <a:srgbClr val="FF0000"/>
                </a:solidFill>
                <a:latin typeface="Courier New"/>
                <a:ea typeface="Courier New"/>
                <a:cs typeface="Courier New"/>
                <a:sym typeface="Courier New"/>
              </a:rPr>
              <a:t>  ocl::Canny(ocl_gray, ocl_gray, 0, 50); </a:t>
            </a:r>
          </a:p>
          <a:p>
            <a:pPr marL="0" marR="0" lvl="0" indent="0" algn="l" rtl="0">
              <a:lnSpc>
                <a:spcPct val="90000"/>
              </a:lnSpc>
              <a:spcBef>
                <a:spcPts val="260"/>
              </a:spcBef>
              <a:buClr>
                <a:schemeClr val="dk1"/>
              </a:buClr>
              <a:buSzPct val="84615"/>
              <a:buFont typeface="Arial"/>
              <a:buNone/>
            </a:pPr>
            <a:r>
              <a:rPr lang="en-US" sz="1300" b="1">
                <a:solidFill>
                  <a:srgbClr val="FF0000"/>
                </a:solidFill>
                <a:latin typeface="Courier New"/>
                <a:ea typeface="Courier New"/>
                <a:cs typeface="Courier New"/>
                <a:sym typeface="Courier New"/>
              </a:rPr>
              <a:t>  Mat gray;</a:t>
            </a:r>
          </a:p>
          <a:p>
            <a:pPr marL="0" marR="0" lvl="0" indent="0" algn="l" rtl="0">
              <a:lnSpc>
                <a:spcPct val="90000"/>
              </a:lnSpc>
              <a:spcBef>
                <a:spcPts val="260"/>
              </a:spcBef>
              <a:buClr>
                <a:schemeClr val="dk1"/>
              </a:buClr>
              <a:buSzPct val="84615"/>
              <a:buFont typeface="Arial"/>
              <a:buNone/>
            </a:pPr>
            <a:r>
              <a:rPr lang="en-US" sz="1300" b="1">
                <a:solidFill>
                  <a:srgbClr val="FF0000"/>
                </a:solidFill>
                <a:latin typeface="Courier New"/>
                <a:ea typeface="Courier New"/>
                <a:cs typeface="Courier New"/>
                <a:sym typeface="Courier New"/>
              </a:rPr>
              <a:t>  ocl_gray.download(gray);</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  imshow("edges", </a:t>
            </a:r>
            <a:r>
              <a:rPr lang="en-US" sz="1300" b="1">
                <a:solidFill>
                  <a:schemeClr val="dk1"/>
                </a:solidFill>
                <a:latin typeface="Courier New"/>
                <a:ea typeface="Courier New"/>
                <a:cs typeface="Courier New"/>
                <a:sym typeface="Courier New"/>
              </a:rPr>
              <a:t>gray</a:t>
            </a:r>
            <a:r>
              <a:rPr lang="en-US" sz="1300" b="1" i="0" u="none" strike="noStrike" cap="none" baseline="0">
                <a:solidFill>
                  <a:schemeClr val="dk1"/>
                </a:solidFill>
                <a:latin typeface="Courier New"/>
                <a:ea typeface="Courier New"/>
                <a:cs typeface="Courier New"/>
                <a:sym typeface="Courier New"/>
              </a:rPr>
              <a:t>);</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  waitKey();</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  return 0;</a:t>
            </a:r>
          </a:p>
          <a:p>
            <a:pPr marL="0" marR="0" lvl="0" indent="0" algn="l" rtl="0">
              <a:lnSpc>
                <a:spcPct val="90000"/>
              </a:lnSpc>
              <a:spcBef>
                <a:spcPts val="260"/>
              </a:spcBef>
              <a:buClr>
                <a:schemeClr val="dk1"/>
              </a:buClr>
              <a:buSzPct val="25000"/>
              <a:buFont typeface="Arial"/>
              <a:buNone/>
            </a:pPr>
            <a:r>
              <a:rPr lang="en-US" sz="1300" b="1" i="0" u="none" strike="noStrike" cap="none" baseline="0">
                <a:solidFill>
                  <a:schemeClr val="dk1"/>
                </a:solidFill>
                <a:latin typeface="Courier New"/>
                <a:ea typeface="Courier New"/>
                <a:cs typeface="Courier New"/>
                <a:sym typeface="Courier New"/>
              </a:rPr>
              <a:t>}</a:t>
            </a:r>
          </a:p>
          <a:p>
            <a:pPr marL="0" marR="0" lvl="0" indent="0" algn="l" rtl="0">
              <a:lnSpc>
                <a:spcPct val="90000"/>
              </a:lnSpc>
              <a:spcBef>
                <a:spcPts val="320"/>
              </a:spcBef>
              <a:buClr>
                <a:schemeClr val="dk1"/>
              </a:buClr>
              <a:buFont typeface="Arial"/>
              <a:buNone/>
            </a:pPr>
            <a:endParaRPr sz="1600" b="0" i="0" u="none" strike="noStrike" cap="none" baseline="0">
              <a:solidFill>
                <a:schemeClr val="dk1"/>
              </a:solidFill>
              <a:latin typeface="Lemon"/>
              <a:ea typeface="Lemon"/>
              <a:cs typeface="Lemon"/>
              <a:sym typeface="Lemon"/>
            </a:endParaRPr>
          </a:p>
        </p:txBody>
      </p:sp>
      <p:sp>
        <p:nvSpPr>
          <p:cNvPr id="138" name="Shape 138"/>
          <p:cNvSpPr txBox="1"/>
          <p:nvPr/>
        </p:nvSpPr>
        <p:spPr>
          <a:xfrm>
            <a:off x="100700" y="775525"/>
            <a:ext cx="8782200" cy="924899"/>
          </a:xfrm>
          <a:prstGeom prst="rect">
            <a:avLst/>
          </a:prstGeom>
          <a:noFill/>
          <a:ln>
            <a:noFill/>
          </a:ln>
        </p:spPr>
        <p:txBody>
          <a:bodyPr lIns="91425" tIns="91425" rIns="91425" bIns="91425" anchor="t" anchorCtr="0">
            <a:noAutofit/>
          </a:bodyPr>
          <a:lstStyle/>
          <a:p>
            <a:pPr marL="457200" lvl="0" indent="-342900" rtl="0">
              <a:lnSpc>
                <a:spcPct val="80000"/>
              </a:lnSpc>
              <a:spcBef>
                <a:spcPts val="0"/>
              </a:spcBef>
              <a:buClr>
                <a:schemeClr val="dk1"/>
              </a:buClr>
              <a:buSzPct val="100000"/>
              <a:buFont typeface="Verdana"/>
              <a:buChar char="•"/>
            </a:pPr>
            <a:r>
              <a:rPr lang="en-US" sz="1800">
                <a:solidFill>
                  <a:schemeClr val="dk1"/>
                </a:solidFill>
                <a:latin typeface="Verdana"/>
                <a:ea typeface="Verdana"/>
                <a:cs typeface="Verdana"/>
                <a:sym typeface="Verdana"/>
              </a:rPr>
              <a:t>Separate API for each OpenCL-optimized function</a:t>
            </a:r>
          </a:p>
          <a:p>
            <a:pPr marL="457200" lvl="0" indent="-342900" rtl="0">
              <a:lnSpc>
                <a:spcPct val="80000"/>
              </a:lnSpc>
              <a:spcBef>
                <a:spcPts val="0"/>
              </a:spcBef>
              <a:buClr>
                <a:schemeClr val="dk1"/>
              </a:buClr>
              <a:buSzPct val="100000"/>
              <a:buFont typeface="Verdana"/>
              <a:buChar char="•"/>
            </a:pPr>
            <a:r>
              <a:rPr lang="en-US" sz="1800">
                <a:solidFill>
                  <a:schemeClr val="dk1"/>
                </a:solidFill>
                <a:latin typeface="Verdana"/>
                <a:ea typeface="Verdana"/>
                <a:cs typeface="Verdana"/>
                <a:sym typeface="Verdana"/>
              </a:rPr>
              <a:t>The code will work only when OpenCL is there</a:t>
            </a:r>
          </a:p>
          <a:p>
            <a:pPr marL="457200" lvl="0" indent="-342900" rtl="0">
              <a:lnSpc>
                <a:spcPct val="80000"/>
              </a:lnSpc>
              <a:spcBef>
                <a:spcPts val="0"/>
              </a:spcBef>
              <a:buClr>
                <a:schemeClr val="dk1"/>
              </a:buClr>
              <a:buSzPct val="100000"/>
              <a:buFont typeface="Verdana"/>
              <a:buChar char="•"/>
            </a:pPr>
            <a:r>
              <a:rPr lang="en-US" sz="1800">
                <a:solidFill>
                  <a:schemeClr val="dk1"/>
                </a:solidFill>
                <a:latin typeface="Verdana"/>
                <a:ea typeface="Verdana"/>
                <a:cs typeface="Verdana"/>
                <a:sym typeface="Verdana"/>
              </a:rPr>
              <a:t>Conversions Mat&lt;=&gt;oclMat are always explicit</a:t>
            </a:r>
          </a:p>
          <a:p>
            <a:pPr>
              <a:spcBef>
                <a:spcPts val="0"/>
              </a:spcBef>
              <a:buNone/>
            </a:pPr>
            <a:endParaRPr/>
          </a:p>
        </p:txBody>
      </p:sp>
    </p:spTree>
  </p:cSld>
  <p:clrMapOvr>
    <a:masterClrMapping/>
  </p:clrMapOvr>
  <p:transition xmlns:p14="http://schemas.microsoft.com/office/powerpoint/2010/mai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457200" y="0"/>
            <a:ext cx="8229600" cy="812100"/>
          </a:xfrm>
          <a:prstGeom prst="rect">
            <a:avLst/>
          </a:prstGeom>
          <a:noFill/>
          <a:ln>
            <a:noFill/>
          </a:ln>
        </p:spPr>
        <p:txBody>
          <a:bodyPr lIns="82275" tIns="41125" rIns="82275" bIns="41125" anchor="ctr" anchorCtr="0">
            <a:noAutofit/>
          </a:bodyPr>
          <a:lstStyle/>
          <a:p>
            <a:pPr marL="0" marR="0" lvl="0" indent="0" algn="ctr" rtl="0">
              <a:spcBef>
                <a:spcPts val="0"/>
              </a:spcBef>
              <a:spcAft>
                <a:spcPts val="0"/>
              </a:spcAft>
              <a:buSzPct val="25000"/>
              <a:buNone/>
            </a:pPr>
            <a:r>
              <a:rPr lang="en-US" sz="4000">
                <a:latin typeface="Verdana"/>
                <a:ea typeface="Verdana"/>
                <a:cs typeface="Verdana"/>
                <a:sym typeface="Verdana"/>
              </a:rPr>
              <a:t>T-API: </a:t>
            </a:r>
            <a:r>
              <a:rPr lang="en-US" sz="4000" b="0" i="0" u="none" strike="noStrike" cap="none" baseline="0">
                <a:solidFill>
                  <a:srgbClr val="000000"/>
                </a:solidFill>
                <a:latin typeface="Verdana"/>
                <a:ea typeface="Verdana"/>
                <a:cs typeface="Verdana"/>
                <a:sym typeface="Verdana"/>
              </a:rPr>
              <a:t>UMat</a:t>
            </a:r>
          </a:p>
        </p:txBody>
      </p:sp>
      <p:sp>
        <p:nvSpPr>
          <p:cNvPr id="144" name="Shape 144"/>
          <p:cNvSpPr txBox="1">
            <a:spLocks noGrp="1"/>
          </p:cNvSpPr>
          <p:nvPr>
            <p:ph type="body" idx="1"/>
          </p:nvPr>
        </p:nvSpPr>
        <p:spPr>
          <a:xfrm>
            <a:off x="13300" y="834700"/>
            <a:ext cx="8961299" cy="866699"/>
          </a:xfrm>
          <a:prstGeom prst="rect">
            <a:avLst/>
          </a:prstGeom>
          <a:noFill/>
          <a:ln>
            <a:noFill/>
          </a:ln>
        </p:spPr>
        <p:txBody>
          <a:bodyPr lIns="82275" tIns="41125" rIns="82275" bIns="41125" anchor="t" anchorCtr="0">
            <a:noAutofit/>
          </a:bodyPr>
          <a:lstStyle/>
          <a:p>
            <a:pPr marL="457200" marR="0" lvl="0" indent="-342900" algn="l" rtl="0">
              <a:lnSpc>
                <a:spcPct val="80000"/>
              </a:lnSpc>
              <a:spcBef>
                <a:spcPts val="0"/>
              </a:spcBef>
              <a:spcAft>
                <a:spcPts val="0"/>
              </a:spcAft>
              <a:buClr>
                <a:schemeClr val="dk1"/>
              </a:buClr>
              <a:buSzPct val="100000"/>
              <a:buFont typeface="Verdana"/>
              <a:buChar char="•"/>
            </a:pPr>
            <a:r>
              <a:rPr lang="en-US" sz="1800" b="0" i="1" u="none" strike="noStrike" cap="none" baseline="0">
                <a:solidFill>
                  <a:schemeClr val="dk1"/>
                </a:solidFill>
                <a:latin typeface="Verdana"/>
                <a:ea typeface="Verdana"/>
                <a:cs typeface="Verdana"/>
                <a:sym typeface="Verdana"/>
              </a:rPr>
              <a:t>UMat</a:t>
            </a:r>
            <a:r>
              <a:rPr lang="en-US" sz="1800" b="0" i="0" u="none" strike="noStrike" cap="none" baseline="0">
                <a:solidFill>
                  <a:schemeClr val="dk1"/>
                </a:solidFill>
                <a:latin typeface="Verdana"/>
                <a:ea typeface="Verdana"/>
                <a:cs typeface="Verdana"/>
                <a:sym typeface="Verdana"/>
              </a:rPr>
              <a:t> is new type of array that wraps </a:t>
            </a:r>
            <a:r>
              <a:rPr lang="en-US" sz="1800" b="0" i="1" u="none" strike="noStrike" cap="none" baseline="0">
                <a:solidFill>
                  <a:schemeClr val="dk1"/>
                </a:solidFill>
                <a:latin typeface="Verdana"/>
                <a:ea typeface="Verdana"/>
                <a:cs typeface="Verdana"/>
                <a:sym typeface="Verdana"/>
              </a:rPr>
              <a:t>clmem</a:t>
            </a:r>
            <a:r>
              <a:rPr lang="en-US" sz="1800" b="0" i="0" u="none" strike="noStrike" cap="none" baseline="0">
                <a:solidFill>
                  <a:schemeClr val="dk1"/>
                </a:solidFill>
                <a:latin typeface="Verdana"/>
                <a:ea typeface="Verdana"/>
                <a:cs typeface="Verdana"/>
                <a:sym typeface="Verdana"/>
              </a:rPr>
              <a:t> when </a:t>
            </a:r>
            <a:r>
              <a:rPr lang="en-US" sz="1800" b="1" i="0" u="none" strike="noStrike" cap="none" baseline="0">
                <a:solidFill>
                  <a:schemeClr val="dk1"/>
                </a:solidFill>
                <a:latin typeface="Verdana"/>
                <a:ea typeface="Verdana"/>
                <a:cs typeface="Verdana"/>
                <a:sym typeface="Verdana"/>
              </a:rPr>
              <a:t>OpenCL</a:t>
            </a:r>
            <a:r>
              <a:rPr lang="en-US" sz="1800" b="0" i="0" u="none" strike="noStrike" cap="none" baseline="0">
                <a:solidFill>
                  <a:schemeClr val="dk1"/>
                </a:solidFill>
                <a:latin typeface="Verdana"/>
                <a:ea typeface="Verdana"/>
                <a:cs typeface="Verdana"/>
                <a:sym typeface="Verdana"/>
              </a:rPr>
              <a:t> is available</a:t>
            </a:r>
            <a:r>
              <a:rPr lang="en-US" sz="1800">
                <a:solidFill>
                  <a:schemeClr val="dk1"/>
                </a:solidFill>
                <a:latin typeface="Verdana"/>
                <a:ea typeface="Verdana"/>
                <a:cs typeface="Verdana"/>
                <a:sym typeface="Verdana"/>
              </a:rPr>
              <a:t>;</a:t>
            </a:r>
          </a:p>
          <a:p>
            <a:pPr marL="0" marR="0" lvl="0" indent="0" algn="l" rtl="0">
              <a:lnSpc>
                <a:spcPct val="80000"/>
              </a:lnSpc>
              <a:spcBef>
                <a:spcPts val="0"/>
              </a:spcBef>
              <a:spcAft>
                <a:spcPts val="0"/>
              </a:spcAft>
              <a:buNone/>
            </a:pPr>
            <a:r>
              <a:rPr lang="en-US" sz="1800">
                <a:solidFill>
                  <a:schemeClr val="dk1"/>
                </a:solidFill>
                <a:latin typeface="Verdana"/>
                <a:ea typeface="Verdana"/>
                <a:cs typeface="Verdana"/>
                <a:sym typeface="Verdana"/>
              </a:rPr>
              <a:t>     when OpenCL is not available, UMat is similar to Mat.</a:t>
            </a:r>
          </a:p>
          <a:p>
            <a:pPr marL="457200" marR="0" lvl="0" indent="-342900" algn="l" rtl="0">
              <a:lnSpc>
                <a:spcPct val="80000"/>
              </a:lnSpc>
              <a:spcBef>
                <a:spcPts val="0"/>
              </a:spcBef>
              <a:spcAft>
                <a:spcPts val="0"/>
              </a:spcAft>
              <a:buClr>
                <a:schemeClr val="dk1"/>
              </a:buClr>
              <a:buSzPct val="100000"/>
              <a:buFont typeface="Verdana"/>
              <a:buChar char="•"/>
            </a:pPr>
            <a:r>
              <a:rPr lang="en-US" sz="1800">
                <a:solidFill>
                  <a:schemeClr val="dk1"/>
                </a:solidFill>
                <a:latin typeface="Verdana"/>
                <a:ea typeface="Verdana"/>
                <a:cs typeface="Verdana"/>
                <a:sym typeface="Verdana"/>
              </a:rPr>
              <a:t>Replacing </a:t>
            </a:r>
            <a:r>
              <a:rPr lang="en-US" sz="1800" i="1">
                <a:solidFill>
                  <a:schemeClr val="dk1"/>
                </a:solidFill>
                <a:latin typeface="Verdana"/>
                <a:ea typeface="Verdana"/>
                <a:cs typeface="Verdana"/>
                <a:sym typeface="Verdana"/>
              </a:rPr>
              <a:t>Mat</a:t>
            </a:r>
            <a:r>
              <a:rPr lang="en-US" sz="1800">
                <a:solidFill>
                  <a:schemeClr val="dk1"/>
                </a:solidFill>
                <a:latin typeface="Verdana"/>
                <a:ea typeface="Verdana"/>
                <a:cs typeface="Verdana"/>
                <a:sym typeface="Verdana"/>
              </a:rPr>
              <a:t> with </a:t>
            </a:r>
            <a:r>
              <a:rPr lang="en-US" sz="1800" i="1">
                <a:solidFill>
                  <a:schemeClr val="dk1"/>
                </a:solidFill>
                <a:latin typeface="Verdana"/>
                <a:ea typeface="Verdana"/>
                <a:cs typeface="Verdana"/>
                <a:sym typeface="Verdana"/>
              </a:rPr>
              <a:t>UMat</a:t>
            </a:r>
            <a:r>
              <a:rPr lang="en-US" sz="1800">
                <a:solidFill>
                  <a:schemeClr val="dk1"/>
                </a:solidFill>
                <a:latin typeface="Verdana"/>
                <a:ea typeface="Verdana"/>
                <a:cs typeface="Verdana"/>
                <a:sym typeface="Verdana"/>
              </a:rPr>
              <a:t> </a:t>
            </a:r>
            <a:r>
              <a:rPr lang="en-US" sz="1750">
                <a:solidFill>
                  <a:schemeClr val="dk1"/>
                </a:solidFill>
                <a:latin typeface="Verdana"/>
                <a:ea typeface="Verdana"/>
                <a:cs typeface="Verdana"/>
                <a:sym typeface="Verdana"/>
              </a:rPr>
              <a:t>is often the only change needed</a:t>
            </a:r>
          </a:p>
        </p:txBody>
      </p:sp>
      <p:sp>
        <p:nvSpPr>
          <p:cNvPr id="145" name="Shape 145"/>
          <p:cNvSpPr txBox="1"/>
          <p:nvPr/>
        </p:nvSpPr>
        <p:spPr>
          <a:xfrm>
            <a:off x="270560" y="1795575"/>
            <a:ext cx="4246799" cy="4605599"/>
          </a:xfrm>
          <a:prstGeom prst="rect">
            <a:avLst/>
          </a:prstGeom>
          <a:solidFill>
            <a:schemeClr val="lt2"/>
          </a:solidFill>
          <a:ln w="9525" cap="flat" cmpd="sng">
            <a:solidFill>
              <a:srgbClr val="B7B7B7"/>
            </a:solidFill>
            <a:prstDash val="solid"/>
            <a:round/>
            <a:headEnd type="none" w="med" len="med"/>
            <a:tailEnd type="none" w="med" len="med"/>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#include "opencv2/</a:t>
            </a:r>
            <a:r>
              <a:rPr lang="en-US" sz="1300" b="1" i="0" u="none" strike="noStrike" cap="none" baseline="0" dirty="0" err="1">
                <a:solidFill>
                  <a:schemeClr val="dk1"/>
                </a:solidFill>
                <a:latin typeface="Courier New"/>
                <a:ea typeface="Courier New"/>
                <a:cs typeface="Courier New"/>
                <a:sym typeface="Courier New"/>
              </a:rPr>
              <a:t>opencv.hpp</a:t>
            </a:r>
            <a:r>
              <a:rPr lang="en-US" sz="1300" b="1" i="0" u="none" strike="noStrike" cap="none" baseline="0" dirty="0">
                <a:solidFill>
                  <a:schemeClr val="dk1"/>
                </a:solidFill>
                <a:latin typeface="Courier New"/>
                <a:ea typeface="Courier New"/>
                <a:cs typeface="Courier New"/>
                <a:sym typeface="Courier New"/>
              </a:rPr>
              <a:t>"</a:t>
            </a:r>
          </a:p>
          <a:p>
            <a:pPr marL="0" marR="0" lvl="0" indent="0" algn="l" rtl="0">
              <a:lnSpc>
                <a:spcPct val="90000"/>
              </a:lnSpc>
              <a:spcBef>
                <a:spcPts val="260"/>
              </a:spcBef>
              <a:buClr>
                <a:schemeClr val="dk1"/>
              </a:buClr>
              <a:buFont typeface="Arial"/>
              <a:buNone/>
            </a:pPr>
            <a:endParaRPr sz="1300" b="1" i="0" u="none" strike="noStrike" cap="none" baseline="0" dirty="0">
              <a:solidFill>
                <a:schemeClr val="dk1"/>
              </a:solidFill>
              <a:latin typeface="Courier New"/>
              <a:ea typeface="Courier New"/>
              <a:cs typeface="Courier New"/>
              <a:sym typeface="Courier New"/>
            </a:endParaRP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using namespace cv;</a:t>
            </a:r>
          </a:p>
          <a:p>
            <a:pPr marL="0" marR="0" lvl="0" indent="0" algn="l" rtl="0">
              <a:lnSpc>
                <a:spcPct val="90000"/>
              </a:lnSpc>
              <a:spcBef>
                <a:spcPts val="260"/>
              </a:spcBef>
              <a:buClr>
                <a:schemeClr val="dk1"/>
              </a:buClr>
              <a:buSzPct val="25000"/>
              <a:buFont typeface="Arial"/>
              <a:buNone/>
            </a:pPr>
            <a:r>
              <a:rPr lang="en-US" sz="1300" b="1" i="0" u="none" strike="noStrike" cap="none" baseline="0" dirty="0" err="1">
                <a:solidFill>
                  <a:schemeClr val="dk1"/>
                </a:solidFill>
                <a:latin typeface="Courier New"/>
                <a:ea typeface="Courier New"/>
                <a:cs typeface="Courier New"/>
                <a:sym typeface="Courier New"/>
              </a:rPr>
              <a:t>int</a:t>
            </a:r>
            <a:r>
              <a:rPr lang="en-US" sz="1300" b="1" i="0" u="none" strike="noStrike" cap="none" baseline="0" dirty="0">
                <a:solidFill>
                  <a:schemeClr val="dk1"/>
                </a:solidFill>
                <a:latin typeface="Courier New"/>
                <a:ea typeface="Courier New"/>
                <a:cs typeface="Courier New"/>
                <a:sym typeface="Courier New"/>
              </a:rPr>
              <a:t> main(</a:t>
            </a:r>
            <a:r>
              <a:rPr lang="en-US" sz="1300" b="1" i="0" u="none" strike="noStrike" cap="none" baseline="0" dirty="0" err="1">
                <a:solidFill>
                  <a:schemeClr val="dk1"/>
                </a:solidFill>
                <a:latin typeface="Courier New"/>
                <a:ea typeface="Courier New"/>
                <a:cs typeface="Courier New"/>
                <a:sym typeface="Courier New"/>
              </a:rPr>
              <a:t>int</a:t>
            </a:r>
            <a:r>
              <a:rPr lang="en-US" sz="1300" b="1" i="0" u="none" strike="noStrike" cap="none" baseline="0" dirty="0">
                <a:solidFill>
                  <a:schemeClr val="dk1"/>
                </a:solidFill>
                <a:latin typeface="Courier New"/>
                <a:ea typeface="Courier New"/>
                <a:cs typeface="Courier New"/>
                <a:sym typeface="Courier New"/>
              </a:rPr>
              <a:t> </a:t>
            </a:r>
            <a:r>
              <a:rPr lang="en-US" sz="1300" b="1" i="0" u="none" strike="noStrike" cap="none" baseline="0" dirty="0" err="1">
                <a:solidFill>
                  <a:schemeClr val="dk1"/>
                </a:solidFill>
                <a:latin typeface="Courier New"/>
                <a:ea typeface="Courier New"/>
                <a:cs typeface="Courier New"/>
                <a:sym typeface="Courier New"/>
              </a:rPr>
              <a:t>argc</a:t>
            </a:r>
            <a:r>
              <a:rPr lang="en-US" sz="1300" b="1" i="0" u="none" strike="noStrike" cap="none" baseline="0" dirty="0">
                <a:solidFill>
                  <a:schemeClr val="dk1"/>
                </a:solidFill>
                <a:latin typeface="Courier New"/>
                <a:ea typeface="Courier New"/>
                <a:cs typeface="Courier New"/>
                <a:sym typeface="Courier New"/>
              </a:rPr>
              <a:t>, char** </a:t>
            </a:r>
            <a:r>
              <a:rPr lang="en-US" sz="1300" b="1" i="0" u="none" strike="noStrike" cap="none" baseline="0" dirty="0" err="1">
                <a:solidFill>
                  <a:schemeClr val="dk1"/>
                </a:solidFill>
                <a:latin typeface="Courier New"/>
                <a:ea typeface="Courier New"/>
                <a:cs typeface="Courier New"/>
                <a:sym typeface="Courier New"/>
              </a:rPr>
              <a:t>argv</a:t>
            </a:r>
            <a:r>
              <a:rPr lang="en-US" sz="1300" b="1" i="0" u="none" strike="noStrike" cap="none" baseline="0" dirty="0">
                <a:solidFill>
                  <a:schemeClr val="dk1"/>
                </a:solidFill>
                <a:latin typeface="Courier New"/>
                <a:ea typeface="Courier New"/>
                <a:cs typeface="Courier New"/>
                <a:sym typeface="Courier New"/>
              </a:rPr>
              <a:t>)</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Mat </a:t>
            </a:r>
            <a:r>
              <a:rPr lang="en-US" sz="1300" b="1" i="0" u="none" strike="noStrike" cap="none" baseline="0" dirty="0" err="1">
                <a:solidFill>
                  <a:schemeClr val="dk1"/>
                </a:solidFill>
                <a:latin typeface="Courier New"/>
                <a:ea typeface="Courier New"/>
                <a:cs typeface="Courier New"/>
                <a:sym typeface="Courier New"/>
              </a:rPr>
              <a:t>img</a:t>
            </a:r>
            <a:r>
              <a:rPr lang="en-US" sz="1300" b="1" i="0" u="none" strike="noStrike" cap="none" baseline="0" dirty="0">
                <a:solidFill>
                  <a:schemeClr val="dk1"/>
                </a:solidFill>
                <a:latin typeface="Courier New"/>
                <a:ea typeface="Courier New"/>
                <a:cs typeface="Courier New"/>
                <a:sym typeface="Courier New"/>
              </a:rPr>
              <a:t>, gray;</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a:t>
            </a:r>
            <a:r>
              <a:rPr lang="en-US" sz="1300" b="1" i="0" u="none" strike="noStrike" cap="none" baseline="0" dirty="0" err="1">
                <a:solidFill>
                  <a:schemeClr val="dk1"/>
                </a:solidFill>
                <a:latin typeface="Courier New"/>
                <a:ea typeface="Courier New"/>
                <a:cs typeface="Courier New"/>
                <a:sym typeface="Courier New"/>
              </a:rPr>
              <a:t>img</a:t>
            </a:r>
            <a:r>
              <a:rPr lang="en-US" sz="1300" b="1" i="0" u="none" strike="noStrike" cap="none" baseline="0" dirty="0">
                <a:solidFill>
                  <a:schemeClr val="dk1"/>
                </a:solidFill>
                <a:latin typeface="Courier New"/>
                <a:ea typeface="Courier New"/>
                <a:cs typeface="Courier New"/>
                <a:sym typeface="Courier New"/>
              </a:rPr>
              <a:t> = </a:t>
            </a:r>
            <a:r>
              <a:rPr lang="en-US" sz="1300" b="1" i="0" u="none" strike="noStrike" cap="none" baseline="0" dirty="0" err="1">
                <a:solidFill>
                  <a:schemeClr val="dk1"/>
                </a:solidFill>
                <a:latin typeface="Courier New"/>
                <a:ea typeface="Courier New"/>
                <a:cs typeface="Courier New"/>
                <a:sym typeface="Courier New"/>
              </a:rPr>
              <a:t>imread</a:t>
            </a:r>
            <a:r>
              <a:rPr lang="en-US" sz="1300" b="1" i="0" u="none" strike="noStrike" cap="none" baseline="0" dirty="0">
                <a:solidFill>
                  <a:schemeClr val="dk1"/>
                </a:solidFill>
                <a:latin typeface="Courier New"/>
                <a:ea typeface="Courier New"/>
                <a:cs typeface="Courier New"/>
                <a:sym typeface="Courier New"/>
              </a:rPr>
              <a:t>(</a:t>
            </a:r>
            <a:r>
              <a:rPr lang="en-US" sz="1300" b="1" i="0" u="none" strike="noStrike" cap="none" baseline="0" dirty="0" err="1">
                <a:solidFill>
                  <a:schemeClr val="dk1"/>
                </a:solidFill>
                <a:latin typeface="Courier New"/>
                <a:ea typeface="Courier New"/>
                <a:cs typeface="Courier New"/>
                <a:sym typeface="Courier New"/>
              </a:rPr>
              <a:t>argv</a:t>
            </a:r>
            <a:r>
              <a:rPr lang="en-US" sz="1300" b="1" i="0" u="none" strike="noStrike" cap="none" baseline="0" dirty="0">
                <a:solidFill>
                  <a:schemeClr val="dk1"/>
                </a:solidFill>
                <a:latin typeface="Courier New"/>
                <a:ea typeface="Courier New"/>
                <a:cs typeface="Courier New"/>
                <a:sym typeface="Courier New"/>
              </a:rPr>
              <a:t>[1], 1);</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a:t>
            </a:r>
            <a:r>
              <a:rPr lang="en-US" sz="1300" b="1" i="0" u="none" strike="noStrike" cap="none" baseline="0" dirty="0" err="1">
                <a:solidFill>
                  <a:schemeClr val="dk1"/>
                </a:solidFill>
                <a:latin typeface="Courier New"/>
                <a:ea typeface="Courier New"/>
                <a:cs typeface="Courier New"/>
                <a:sym typeface="Courier New"/>
              </a:rPr>
              <a:t>imshow</a:t>
            </a:r>
            <a:r>
              <a:rPr lang="en-US" sz="1300" b="1" i="0" u="none" strike="noStrike" cap="none" baseline="0" dirty="0">
                <a:solidFill>
                  <a:schemeClr val="dk1"/>
                </a:solidFill>
                <a:latin typeface="Courier New"/>
                <a:ea typeface="Courier New"/>
                <a:cs typeface="Courier New"/>
                <a:sym typeface="Courier New"/>
              </a:rPr>
              <a:t>("original", </a:t>
            </a:r>
            <a:r>
              <a:rPr lang="en-US" sz="1300" b="1" i="0" u="none" strike="noStrike" cap="none" baseline="0" dirty="0" err="1">
                <a:solidFill>
                  <a:schemeClr val="dk1"/>
                </a:solidFill>
                <a:latin typeface="Courier New"/>
                <a:ea typeface="Courier New"/>
                <a:cs typeface="Courier New"/>
                <a:sym typeface="Courier New"/>
              </a:rPr>
              <a:t>img</a:t>
            </a:r>
            <a:r>
              <a:rPr lang="en-US" sz="1300" b="1" i="0" u="none" strike="noStrike" cap="none" baseline="0" dirty="0">
                <a:solidFill>
                  <a:schemeClr val="dk1"/>
                </a:solidFill>
                <a:latin typeface="Courier New"/>
                <a:ea typeface="Courier New"/>
                <a:cs typeface="Courier New"/>
                <a:sym typeface="Courier New"/>
              </a:rPr>
              <a:t>);</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a:t>
            </a:r>
            <a:r>
              <a:rPr lang="en-US" sz="1300" b="1" i="0" u="none" strike="noStrike" cap="none" baseline="0" dirty="0" err="1">
                <a:solidFill>
                  <a:schemeClr val="dk1"/>
                </a:solidFill>
                <a:latin typeface="Courier New"/>
                <a:ea typeface="Courier New"/>
                <a:cs typeface="Courier New"/>
                <a:sym typeface="Courier New"/>
              </a:rPr>
              <a:t>cvtColor</a:t>
            </a:r>
            <a:r>
              <a:rPr lang="en-US" sz="1300" b="1" i="0" u="none" strike="noStrike" cap="none" baseline="0" dirty="0">
                <a:solidFill>
                  <a:schemeClr val="dk1"/>
                </a:solidFill>
                <a:latin typeface="Courier New"/>
                <a:ea typeface="Courier New"/>
                <a:cs typeface="Courier New"/>
                <a:sym typeface="Courier New"/>
              </a:rPr>
              <a:t>(</a:t>
            </a:r>
            <a:r>
              <a:rPr lang="en-US" sz="1300" b="1" i="0" u="none" strike="noStrike" cap="none" baseline="0" dirty="0" err="1">
                <a:solidFill>
                  <a:schemeClr val="dk1"/>
                </a:solidFill>
                <a:latin typeface="Courier New"/>
                <a:ea typeface="Courier New"/>
                <a:cs typeface="Courier New"/>
                <a:sym typeface="Courier New"/>
              </a:rPr>
              <a:t>img</a:t>
            </a:r>
            <a:r>
              <a:rPr lang="en-US" sz="1300" b="1" i="0" u="none" strike="noStrike" cap="none" baseline="0" dirty="0">
                <a:solidFill>
                  <a:schemeClr val="dk1"/>
                </a:solidFill>
                <a:latin typeface="Courier New"/>
                <a:ea typeface="Courier New"/>
                <a:cs typeface="Courier New"/>
                <a:sym typeface="Courier New"/>
              </a:rPr>
              <a:t>, gray, COLOR_BGR2GRAY);</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a:t>
            </a:r>
            <a:r>
              <a:rPr lang="en-US" sz="1300" b="1" i="0" u="none" strike="noStrike" cap="none" baseline="0" dirty="0" err="1">
                <a:solidFill>
                  <a:schemeClr val="dk1"/>
                </a:solidFill>
                <a:latin typeface="Courier New"/>
                <a:ea typeface="Courier New"/>
                <a:cs typeface="Courier New"/>
                <a:sym typeface="Courier New"/>
              </a:rPr>
              <a:t>GaussianBlur</a:t>
            </a:r>
            <a:r>
              <a:rPr lang="en-US" sz="1300" b="1" i="0" u="none" strike="noStrike" cap="none" baseline="0" dirty="0">
                <a:solidFill>
                  <a:schemeClr val="dk1"/>
                </a:solidFill>
                <a:latin typeface="Courier New"/>
                <a:ea typeface="Courier New"/>
                <a:cs typeface="Courier New"/>
                <a:sym typeface="Courier New"/>
              </a:rPr>
              <a:t>(gray, gray,</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Size(7, 7), 1.5);</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Canny(gray, gray, 0, 50);</a:t>
            </a:r>
          </a:p>
          <a:p>
            <a:pPr marL="0" marR="0" lvl="0" indent="0" algn="l" rtl="0">
              <a:lnSpc>
                <a:spcPct val="90000"/>
              </a:lnSpc>
              <a:spcBef>
                <a:spcPts val="260"/>
              </a:spcBef>
              <a:buClr>
                <a:schemeClr val="dk1"/>
              </a:buClr>
              <a:buFont typeface="Arial"/>
              <a:buNone/>
            </a:pPr>
            <a:endParaRPr sz="1300" b="1" i="0" u="none" strike="noStrike" cap="none" baseline="0" dirty="0">
              <a:solidFill>
                <a:schemeClr val="dk1"/>
              </a:solidFill>
              <a:latin typeface="Courier New"/>
              <a:ea typeface="Courier New"/>
              <a:cs typeface="Courier New"/>
              <a:sym typeface="Courier New"/>
            </a:endParaRP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a:t>
            </a:r>
            <a:r>
              <a:rPr lang="en-US" sz="1300" b="1" i="0" u="none" strike="noStrike" cap="none" baseline="0" dirty="0" err="1">
                <a:solidFill>
                  <a:schemeClr val="dk1"/>
                </a:solidFill>
                <a:latin typeface="Courier New"/>
                <a:ea typeface="Courier New"/>
                <a:cs typeface="Courier New"/>
                <a:sym typeface="Courier New"/>
              </a:rPr>
              <a:t>imshow</a:t>
            </a:r>
            <a:r>
              <a:rPr lang="en-US" sz="1300" b="1" i="0" u="none" strike="noStrike" cap="none" baseline="0" dirty="0">
                <a:solidFill>
                  <a:schemeClr val="dk1"/>
                </a:solidFill>
                <a:latin typeface="Courier New"/>
                <a:ea typeface="Courier New"/>
                <a:cs typeface="Courier New"/>
                <a:sym typeface="Courier New"/>
              </a:rPr>
              <a:t>("edges", gray);</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a:t>
            </a:r>
            <a:r>
              <a:rPr lang="en-US" sz="1300" b="1" i="0" u="none" strike="noStrike" cap="none" baseline="0" dirty="0" err="1">
                <a:solidFill>
                  <a:schemeClr val="dk1"/>
                </a:solidFill>
                <a:latin typeface="Courier New"/>
                <a:ea typeface="Courier New"/>
                <a:cs typeface="Courier New"/>
                <a:sym typeface="Courier New"/>
              </a:rPr>
              <a:t>waitKey</a:t>
            </a:r>
            <a:r>
              <a:rPr lang="en-US" sz="1300" b="1" i="0" u="none" strike="noStrike" cap="none" baseline="0" dirty="0">
                <a:solidFill>
                  <a:schemeClr val="dk1"/>
                </a:solidFill>
                <a:latin typeface="Courier New"/>
                <a:ea typeface="Courier New"/>
                <a:cs typeface="Courier New"/>
                <a:sym typeface="Courier New"/>
              </a:rPr>
              <a:t>();</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return 0;</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a:t>
            </a:r>
          </a:p>
          <a:p>
            <a:pPr marL="0" marR="0" lvl="0" indent="0" algn="l" rtl="0">
              <a:lnSpc>
                <a:spcPct val="90000"/>
              </a:lnSpc>
              <a:spcBef>
                <a:spcPts val="320"/>
              </a:spcBef>
              <a:buClr>
                <a:schemeClr val="dk1"/>
              </a:buClr>
              <a:buFont typeface="Arial"/>
              <a:buNone/>
            </a:pPr>
            <a:endParaRPr sz="1600" b="0" i="0" u="none" strike="noStrike" cap="none" baseline="0" dirty="0">
              <a:solidFill>
                <a:schemeClr val="dk1"/>
              </a:solidFill>
              <a:latin typeface="Lemon"/>
              <a:ea typeface="Lemon"/>
              <a:cs typeface="Lemon"/>
              <a:sym typeface="Lemon"/>
            </a:endParaRPr>
          </a:p>
        </p:txBody>
      </p:sp>
      <p:sp>
        <p:nvSpPr>
          <p:cNvPr id="146" name="Shape 146"/>
          <p:cNvSpPr txBox="1"/>
          <p:nvPr/>
        </p:nvSpPr>
        <p:spPr>
          <a:xfrm>
            <a:off x="4685625" y="1804775"/>
            <a:ext cx="4288974" cy="4605599"/>
          </a:xfrm>
          <a:prstGeom prst="rect">
            <a:avLst/>
          </a:prstGeom>
          <a:solidFill>
            <a:schemeClr val="lt2"/>
          </a:solidFill>
          <a:ln w="9525" cap="flat" cmpd="sng">
            <a:solidFill>
              <a:srgbClr val="B7B7B7"/>
            </a:solidFill>
            <a:prstDash val="solid"/>
            <a:round/>
            <a:headEnd type="none" w="med" len="med"/>
            <a:tailEnd type="none" w="med" len="med"/>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#include "opencv2/</a:t>
            </a:r>
            <a:r>
              <a:rPr lang="en-US" sz="1300" b="1" i="0" u="none" strike="noStrike" cap="none" baseline="0" dirty="0" err="1">
                <a:solidFill>
                  <a:schemeClr val="dk1"/>
                </a:solidFill>
                <a:latin typeface="Courier New"/>
                <a:ea typeface="Courier New"/>
                <a:cs typeface="Courier New"/>
                <a:sym typeface="Courier New"/>
              </a:rPr>
              <a:t>opencv.hpp</a:t>
            </a:r>
            <a:r>
              <a:rPr lang="en-US" sz="1300" b="1" i="0" u="none" strike="noStrike" cap="none" baseline="0" dirty="0">
                <a:solidFill>
                  <a:schemeClr val="dk1"/>
                </a:solidFill>
                <a:latin typeface="Courier New"/>
                <a:ea typeface="Courier New"/>
                <a:cs typeface="Courier New"/>
                <a:sym typeface="Courier New"/>
              </a:rPr>
              <a:t>"</a:t>
            </a:r>
          </a:p>
          <a:p>
            <a:pPr marL="0" marR="0" lvl="0" indent="0" algn="l" rtl="0">
              <a:lnSpc>
                <a:spcPct val="90000"/>
              </a:lnSpc>
              <a:spcBef>
                <a:spcPts val="260"/>
              </a:spcBef>
              <a:buClr>
                <a:schemeClr val="dk1"/>
              </a:buClr>
              <a:buFont typeface="Arial"/>
              <a:buNone/>
            </a:pPr>
            <a:endParaRPr sz="1300" b="1" i="0" u="none" strike="noStrike" cap="none" baseline="0" dirty="0">
              <a:solidFill>
                <a:schemeClr val="dk1"/>
              </a:solidFill>
              <a:latin typeface="Courier New"/>
              <a:ea typeface="Courier New"/>
              <a:cs typeface="Courier New"/>
              <a:sym typeface="Courier New"/>
            </a:endParaRP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using namespace cv;</a:t>
            </a:r>
          </a:p>
          <a:p>
            <a:pPr marL="0" marR="0" lvl="0" indent="0" algn="l" rtl="0">
              <a:lnSpc>
                <a:spcPct val="90000"/>
              </a:lnSpc>
              <a:spcBef>
                <a:spcPts val="260"/>
              </a:spcBef>
              <a:buClr>
                <a:schemeClr val="dk1"/>
              </a:buClr>
              <a:buSzPct val="25000"/>
              <a:buFont typeface="Arial"/>
              <a:buNone/>
            </a:pPr>
            <a:r>
              <a:rPr lang="en-US" sz="1300" b="1" i="0" u="none" strike="noStrike" cap="none" baseline="0" dirty="0" err="1">
                <a:solidFill>
                  <a:schemeClr val="dk1"/>
                </a:solidFill>
                <a:latin typeface="Courier New"/>
                <a:ea typeface="Courier New"/>
                <a:cs typeface="Courier New"/>
                <a:sym typeface="Courier New"/>
              </a:rPr>
              <a:t>int</a:t>
            </a:r>
            <a:r>
              <a:rPr lang="en-US" sz="1300" b="1" i="0" u="none" strike="noStrike" cap="none" baseline="0" dirty="0">
                <a:solidFill>
                  <a:schemeClr val="dk1"/>
                </a:solidFill>
                <a:latin typeface="Courier New"/>
                <a:ea typeface="Courier New"/>
                <a:cs typeface="Courier New"/>
                <a:sym typeface="Courier New"/>
              </a:rPr>
              <a:t> main(</a:t>
            </a:r>
            <a:r>
              <a:rPr lang="en-US" sz="1300" b="1" i="0" u="none" strike="noStrike" cap="none" baseline="0" dirty="0" err="1">
                <a:solidFill>
                  <a:schemeClr val="dk1"/>
                </a:solidFill>
                <a:latin typeface="Courier New"/>
                <a:ea typeface="Courier New"/>
                <a:cs typeface="Courier New"/>
                <a:sym typeface="Courier New"/>
              </a:rPr>
              <a:t>int</a:t>
            </a:r>
            <a:r>
              <a:rPr lang="en-US" sz="1300" b="1" i="0" u="none" strike="noStrike" cap="none" baseline="0" dirty="0">
                <a:solidFill>
                  <a:schemeClr val="dk1"/>
                </a:solidFill>
                <a:latin typeface="Courier New"/>
                <a:ea typeface="Courier New"/>
                <a:cs typeface="Courier New"/>
                <a:sym typeface="Courier New"/>
              </a:rPr>
              <a:t> </a:t>
            </a:r>
            <a:r>
              <a:rPr lang="en-US" sz="1300" b="1" i="0" u="none" strike="noStrike" cap="none" baseline="0" dirty="0" err="1">
                <a:solidFill>
                  <a:schemeClr val="dk1"/>
                </a:solidFill>
                <a:latin typeface="Courier New"/>
                <a:ea typeface="Courier New"/>
                <a:cs typeface="Courier New"/>
                <a:sym typeface="Courier New"/>
              </a:rPr>
              <a:t>argc</a:t>
            </a:r>
            <a:r>
              <a:rPr lang="en-US" sz="1300" b="1" i="0" u="none" strike="noStrike" cap="none" baseline="0" dirty="0">
                <a:solidFill>
                  <a:schemeClr val="dk1"/>
                </a:solidFill>
                <a:latin typeface="Courier New"/>
                <a:ea typeface="Courier New"/>
                <a:cs typeface="Courier New"/>
                <a:sym typeface="Courier New"/>
              </a:rPr>
              <a:t>, char** </a:t>
            </a:r>
            <a:r>
              <a:rPr lang="en-US" sz="1300" b="1" i="0" u="none" strike="noStrike" cap="none" baseline="0" dirty="0" err="1">
                <a:solidFill>
                  <a:schemeClr val="dk1"/>
                </a:solidFill>
                <a:latin typeface="Courier New"/>
                <a:ea typeface="Courier New"/>
                <a:cs typeface="Courier New"/>
                <a:sym typeface="Courier New"/>
              </a:rPr>
              <a:t>argv</a:t>
            </a:r>
            <a:r>
              <a:rPr lang="en-US" sz="1300" b="1" i="0" u="none" strike="noStrike" cap="none" baseline="0" dirty="0">
                <a:solidFill>
                  <a:schemeClr val="dk1"/>
                </a:solidFill>
                <a:latin typeface="Courier New"/>
                <a:ea typeface="Courier New"/>
                <a:cs typeface="Courier New"/>
                <a:sym typeface="Courier New"/>
              </a:rPr>
              <a:t>)</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a:t>
            </a:r>
            <a:r>
              <a:rPr lang="en-US" sz="1300" b="1" i="0" u="none" strike="noStrike" cap="none" baseline="0" dirty="0" err="1">
                <a:solidFill>
                  <a:srgbClr val="FF0000"/>
                </a:solidFill>
                <a:latin typeface="Courier New"/>
                <a:ea typeface="Courier New"/>
                <a:cs typeface="Courier New"/>
                <a:sym typeface="Courier New"/>
              </a:rPr>
              <a:t>UMat</a:t>
            </a:r>
            <a:r>
              <a:rPr lang="en-US" sz="1300" b="1" i="0" u="none" strike="noStrike" cap="none" baseline="0" dirty="0">
                <a:solidFill>
                  <a:schemeClr val="dk1"/>
                </a:solidFill>
                <a:latin typeface="Courier New"/>
                <a:ea typeface="Courier New"/>
                <a:cs typeface="Courier New"/>
                <a:sym typeface="Courier New"/>
              </a:rPr>
              <a:t> </a:t>
            </a:r>
            <a:r>
              <a:rPr lang="en-US" sz="1300" b="1" i="0" u="none" strike="noStrike" cap="none" baseline="0" dirty="0" err="1">
                <a:solidFill>
                  <a:schemeClr val="dk1"/>
                </a:solidFill>
                <a:latin typeface="Courier New"/>
                <a:ea typeface="Courier New"/>
                <a:cs typeface="Courier New"/>
                <a:sym typeface="Courier New"/>
              </a:rPr>
              <a:t>img</a:t>
            </a:r>
            <a:r>
              <a:rPr lang="en-US" sz="1300" b="1" i="0" u="none" strike="noStrike" cap="none" baseline="0" dirty="0">
                <a:solidFill>
                  <a:schemeClr val="dk1"/>
                </a:solidFill>
                <a:latin typeface="Courier New"/>
                <a:ea typeface="Courier New"/>
                <a:cs typeface="Courier New"/>
                <a:sym typeface="Courier New"/>
              </a:rPr>
              <a:t>, gray;</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a:t>
            </a:r>
            <a:r>
              <a:rPr lang="en-US" sz="1300" b="1" i="0" u="none" strike="noStrike" cap="none" baseline="0" dirty="0" err="1">
                <a:solidFill>
                  <a:srgbClr val="FF0000"/>
                </a:solidFill>
                <a:latin typeface="Courier New"/>
                <a:ea typeface="Courier New"/>
                <a:cs typeface="Courier New"/>
                <a:sym typeface="Courier New"/>
              </a:rPr>
              <a:t>img</a:t>
            </a:r>
            <a:r>
              <a:rPr lang="en-US" sz="1300" b="1" i="0" u="none" strike="noStrike" cap="none" baseline="0" dirty="0">
                <a:solidFill>
                  <a:srgbClr val="FF0000"/>
                </a:solidFill>
                <a:latin typeface="Courier New"/>
                <a:ea typeface="Courier New"/>
                <a:cs typeface="Courier New"/>
                <a:sym typeface="Courier New"/>
              </a:rPr>
              <a:t> = </a:t>
            </a:r>
            <a:r>
              <a:rPr lang="en-US" sz="1300" b="1" i="0" u="none" strike="noStrike" cap="none" baseline="0" dirty="0" err="1">
                <a:solidFill>
                  <a:srgbClr val="FF0000"/>
                </a:solidFill>
                <a:latin typeface="Courier New"/>
                <a:ea typeface="Courier New"/>
                <a:cs typeface="Courier New"/>
                <a:sym typeface="Courier New"/>
              </a:rPr>
              <a:t>imread</a:t>
            </a:r>
            <a:r>
              <a:rPr lang="en-US" sz="1300" b="1" i="0" u="none" strike="noStrike" cap="none" baseline="0" dirty="0">
                <a:solidFill>
                  <a:srgbClr val="FF0000"/>
                </a:solidFill>
                <a:latin typeface="Courier New"/>
                <a:ea typeface="Courier New"/>
                <a:cs typeface="Courier New"/>
                <a:sym typeface="Courier New"/>
              </a:rPr>
              <a:t>(</a:t>
            </a:r>
            <a:r>
              <a:rPr lang="en-US" sz="1300" b="1" i="0" u="none" strike="noStrike" cap="none" baseline="0" dirty="0" err="1">
                <a:solidFill>
                  <a:srgbClr val="FF0000"/>
                </a:solidFill>
                <a:latin typeface="Courier New"/>
                <a:ea typeface="Courier New"/>
                <a:cs typeface="Courier New"/>
                <a:sym typeface="Courier New"/>
              </a:rPr>
              <a:t>argv</a:t>
            </a:r>
            <a:r>
              <a:rPr lang="en-US" sz="1300" b="1" i="0" u="none" strike="noStrike" cap="none" baseline="0" dirty="0">
                <a:solidFill>
                  <a:srgbClr val="FF0000"/>
                </a:solidFill>
                <a:latin typeface="Courier New"/>
                <a:ea typeface="Courier New"/>
                <a:cs typeface="Courier New"/>
                <a:sym typeface="Courier New"/>
              </a:rPr>
              <a:t>[1])</a:t>
            </a:r>
            <a:r>
              <a:rPr lang="en-US" sz="1300" b="1" i="0" u="none" strike="noStrike" cap="none" baseline="0" dirty="0" smtClean="0">
                <a:solidFill>
                  <a:srgbClr val="FF0000"/>
                </a:solidFill>
                <a:latin typeface="Courier New"/>
                <a:ea typeface="Courier New"/>
                <a:cs typeface="Courier New"/>
                <a:sym typeface="Courier New"/>
              </a:rPr>
              <a:t>.</a:t>
            </a:r>
          </a:p>
          <a:p>
            <a:pPr marL="0" marR="0" lvl="0" indent="0" algn="l" rtl="0">
              <a:lnSpc>
                <a:spcPct val="90000"/>
              </a:lnSpc>
              <a:spcBef>
                <a:spcPts val="260"/>
              </a:spcBef>
              <a:buClr>
                <a:schemeClr val="dk1"/>
              </a:buClr>
              <a:buSzPct val="25000"/>
              <a:buFont typeface="Arial"/>
              <a:buNone/>
            </a:pPr>
            <a:r>
              <a:rPr lang="en-US" sz="1300" b="1" dirty="0" smtClean="0">
                <a:solidFill>
                  <a:srgbClr val="FF0000"/>
                </a:solidFill>
                <a:latin typeface="Courier New"/>
                <a:ea typeface="Courier New"/>
                <a:cs typeface="Courier New"/>
                <a:sym typeface="Courier New"/>
              </a:rPr>
              <a:t>         </a:t>
            </a:r>
            <a:r>
              <a:rPr lang="en-US" sz="1300" b="1" i="0" u="none" strike="noStrike" cap="none" baseline="0" dirty="0" err="1" smtClean="0">
                <a:solidFill>
                  <a:srgbClr val="FF0000"/>
                </a:solidFill>
                <a:latin typeface="Courier New"/>
                <a:ea typeface="Courier New"/>
                <a:cs typeface="Courier New"/>
                <a:sym typeface="Courier New"/>
              </a:rPr>
              <a:t>getUMat</a:t>
            </a:r>
            <a:r>
              <a:rPr lang="en-US" sz="1300" b="1" i="0" u="none" strike="noStrike" cap="none" baseline="0" dirty="0" smtClean="0">
                <a:solidFill>
                  <a:srgbClr val="FF0000"/>
                </a:solidFill>
                <a:latin typeface="Courier New"/>
                <a:ea typeface="Courier New"/>
                <a:cs typeface="Courier New"/>
                <a:sym typeface="Courier New"/>
              </a:rPr>
              <a:t>(ACCESS_READ)</a:t>
            </a:r>
            <a:r>
              <a:rPr lang="en-US" sz="1300" b="1" i="0" u="none" strike="noStrike" cap="none" baseline="0" dirty="0">
                <a:solidFill>
                  <a:srgbClr val="FF0000"/>
                </a:solidFill>
                <a:latin typeface="Courier New"/>
                <a:ea typeface="Courier New"/>
                <a:cs typeface="Courier New"/>
                <a:sym typeface="Courier New"/>
              </a:rPr>
              <a:t>;</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a:t>
            </a:r>
            <a:r>
              <a:rPr lang="en-US" sz="1300" b="1" i="0" u="none" strike="noStrike" cap="none" baseline="0" dirty="0" err="1">
                <a:solidFill>
                  <a:schemeClr val="dk1"/>
                </a:solidFill>
                <a:latin typeface="Courier New"/>
                <a:ea typeface="Courier New"/>
                <a:cs typeface="Courier New"/>
                <a:sym typeface="Courier New"/>
              </a:rPr>
              <a:t>imshow</a:t>
            </a:r>
            <a:r>
              <a:rPr lang="en-US" sz="1300" b="1" i="0" u="none" strike="noStrike" cap="none" baseline="0" dirty="0">
                <a:solidFill>
                  <a:schemeClr val="dk1"/>
                </a:solidFill>
                <a:latin typeface="Courier New"/>
                <a:ea typeface="Courier New"/>
                <a:cs typeface="Courier New"/>
                <a:sym typeface="Courier New"/>
              </a:rPr>
              <a:t>("original", </a:t>
            </a:r>
            <a:r>
              <a:rPr lang="en-US" sz="1300" b="1" i="0" u="none" strike="noStrike" cap="none" baseline="0" dirty="0" err="1">
                <a:solidFill>
                  <a:schemeClr val="dk1"/>
                </a:solidFill>
                <a:latin typeface="Courier New"/>
                <a:ea typeface="Courier New"/>
                <a:cs typeface="Courier New"/>
                <a:sym typeface="Courier New"/>
              </a:rPr>
              <a:t>img</a:t>
            </a:r>
            <a:r>
              <a:rPr lang="en-US" sz="1300" b="1" i="0" u="none" strike="noStrike" cap="none" baseline="0" dirty="0">
                <a:solidFill>
                  <a:schemeClr val="dk1"/>
                </a:solidFill>
                <a:latin typeface="Courier New"/>
                <a:ea typeface="Courier New"/>
                <a:cs typeface="Courier New"/>
                <a:sym typeface="Courier New"/>
              </a:rPr>
              <a:t>);</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a:t>
            </a:r>
            <a:r>
              <a:rPr lang="en-US" sz="1300" b="1" i="0" u="none" strike="noStrike" cap="none" baseline="0" dirty="0" err="1">
                <a:solidFill>
                  <a:schemeClr val="dk1"/>
                </a:solidFill>
                <a:latin typeface="Courier New"/>
                <a:ea typeface="Courier New"/>
                <a:cs typeface="Courier New"/>
                <a:sym typeface="Courier New"/>
              </a:rPr>
              <a:t>cvtColor</a:t>
            </a:r>
            <a:r>
              <a:rPr lang="en-US" sz="1300" b="1" i="0" u="none" strike="noStrike" cap="none" baseline="0" dirty="0">
                <a:solidFill>
                  <a:schemeClr val="dk1"/>
                </a:solidFill>
                <a:latin typeface="Courier New"/>
                <a:ea typeface="Courier New"/>
                <a:cs typeface="Courier New"/>
                <a:sym typeface="Courier New"/>
              </a:rPr>
              <a:t>(</a:t>
            </a:r>
            <a:r>
              <a:rPr lang="en-US" sz="1300" b="1" i="0" u="none" strike="noStrike" cap="none" baseline="0" dirty="0" err="1">
                <a:solidFill>
                  <a:schemeClr val="dk1"/>
                </a:solidFill>
                <a:latin typeface="Courier New"/>
                <a:ea typeface="Courier New"/>
                <a:cs typeface="Courier New"/>
                <a:sym typeface="Courier New"/>
              </a:rPr>
              <a:t>img</a:t>
            </a:r>
            <a:r>
              <a:rPr lang="en-US" sz="1300" b="1" i="0" u="none" strike="noStrike" cap="none" baseline="0" dirty="0">
                <a:solidFill>
                  <a:schemeClr val="dk1"/>
                </a:solidFill>
                <a:latin typeface="Courier New"/>
                <a:ea typeface="Courier New"/>
                <a:cs typeface="Courier New"/>
                <a:sym typeface="Courier New"/>
              </a:rPr>
              <a:t>, gray, COLOR_BGR2GRAY);</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a:t>
            </a:r>
            <a:r>
              <a:rPr lang="en-US" sz="1300" b="1" i="0" u="none" strike="noStrike" cap="none" baseline="0" dirty="0" err="1">
                <a:solidFill>
                  <a:schemeClr val="dk1"/>
                </a:solidFill>
                <a:latin typeface="Courier New"/>
                <a:ea typeface="Courier New"/>
                <a:cs typeface="Courier New"/>
                <a:sym typeface="Courier New"/>
              </a:rPr>
              <a:t>GaussianBlur</a:t>
            </a:r>
            <a:r>
              <a:rPr lang="en-US" sz="1300" b="1" i="0" u="none" strike="noStrike" cap="none" baseline="0" dirty="0">
                <a:solidFill>
                  <a:schemeClr val="dk1"/>
                </a:solidFill>
                <a:latin typeface="Courier New"/>
                <a:ea typeface="Courier New"/>
                <a:cs typeface="Courier New"/>
                <a:sym typeface="Courier New"/>
              </a:rPr>
              <a:t>(gray, gray,</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Size(7, 7), 1.5);</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Canny(gray, gray, 0, 50);</a:t>
            </a:r>
          </a:p>
          <a:p>
            <a:pPr marL="0" marR="0" lvl="0" indent="0" algn="l" rtl="0">
              <a:lnSpc>
                <a:spcPct val="90000"/>
              </a:lnSpc>
              <a:spcBef>
                <a:spcPts val="260"/>
              </a:spcBef>
              <a:buClr>
                <a:schemeClr val="dk1"/>
              </a:buClr>
              <a:buFont typeface="Arial"/>
              <a:buNone/>
            </a:pPr>
            <a:endParaRPr sz="1300" b="1" i="0" u="none" strike="noStrike" cap="none" baseline="0" dirty="0">
              <a:solidFill>
                <a:schemeClr val="dk1"/>
              </a:solidFill>
              <a:latin typeface="Courier New"/>
              <a:ea typeface="Courier New"/>
              <a:cs typeface="Courier New"/>
              <a:sym typeface="Courier New"/>
            </a:endParaRP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a:t>
            </a:r>
            <a:r>
              <a:rPr lang="en-US" sz="1300" b="1" i="0" u="none" strike="noStrike" cap="none" baseline="0" dirty="0" err="1">
                <a:solidFill>
                  <a:schemeClr val="dk1"/>
                </a:solidFill>
                <a:latin typeface="Courier New"/>
                <a:ea typeface="Courier New"/>
                <a:cs typeface="Courier New"/>
                <a:sym typeface="Courier New"/>
              </a:rPr>
              <a:t>imshow</a:t>
            </a:r>
            <a:r>
              <a:rPr lang="en-US" sz="1300" b="1" i="0" u="none" strike="noStrike" cap="none" baseline="0" dirty="0">
                <a:solidFill>
                  <a:schemeClr val="dk1"/>
                </a:solidFill>
                <a:latin typeface="Courier New"/>
                <a:ea typeface="Courier New"/>
                <a:cs typeface="Courier New"/>
                <a:sym typeface="Courier New"/>
              </a:rPr>
              <a:t>("edges", gray);</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a:t>
            </a:r>
            <a:r>
              <a:rPr lang="en-US" sz="1300" b="1" i="0" u="none" strike="noStrike" cap="none" baseline="0" dirty="0" err="1">
                <a:solidFill>
                  <a:schemeClr val="dk1"/>
                </a:solidFill>
                <a:latin typeface="Courier New"/>
                <a:ea typeface="Courier New"/>
                <a:cs typeface="Courier New"/>
                <a:sym typeface="Courier New"/>
              </a:rPr>
              <a:t>waitKey</a:t>
            </a:r>
            <a:r>
              <a:rPr lang="en-US" sz="1300" b="1" i="0" u="none" strike="noStrike" cap="none" baseline="0" dirty="0">
                <a:solidFill>
                  <a:schemeClr val="dk1"/>
                </a:solidFill>
                <a:latin typeface="Courier New"/>
                <a:ea typeface="Courier New"/>
                <a:cs typeface="Courier New"/>
                <a:sym typeface="Courier New"/>
              </a:rPr>
              <a:t>();</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    return 0;</a:t>
            </a:r>
          </a:p>
          <a:p>
            <a:pPr marL="0" marR="0" lvl="0" indent="0" algn="l" rtl="0">
              <a:lnSpc>
                <a:spcPct val="90000"/>
              </a:lnSpc>
              <a:spcBef>
                <a:spcPts val="260"/>
              </a:spcBef>
              <a:buClr>
                <a:schemeClr val="dk1"/>
              </a:buClr>
              <a:buSzPct val="25000"/>
              <a:buFont typeface="Arial"/>
              <a:buNone/>
            </a:pPr>
            <a:r>
              <a:rPr lang="en-US" sz="1300" b="1" i="0" u="none" strike="noStrike" cap="none" baseline="0" dirty="0">
                <a:solidFill>
                  <a:schemeClr val="dk1"/>
                </a:solidFill>
                <a:latin typeface="Courier New"/>
                <a:ea typeface="Courier New"/>
                <a:cs typeface="Courier New"/>
                <a:sym typeface="Courier New"/>
              </a:rPr>
              <a:t>}</a:t>
            </a:r>
          </a:p>
          <a:p>
            <a:pPr marL="0" marR="0" lvl="0" indent="0" algn="l" rtl="0">
              <a:lnSpc>
                <a:spcPct val="90000"/>
              </a:lnSpc>
              <a:spcBef>
                <a:spcPts val="320"/>
              </a:spcBef>
              <a:buClr>
                <a:schemeClr val="dk1"/>
              </a:buClr>
              <a:buFont typeface="Arial"/>
              <a:buNone/>
            </a:pPr>
            <a:endParaRPr sz="1600" b="0" i="0" u="none" strike="noStrike" cap="none" baseline="0" dirty="0">
              <a:solidFill>
                <a:schemeClr val="dk1"/>
              </a:solidFill>
              <a:latin typeface="Lemon"/>
              <a:ea typeface="Lemon"/>
              <a:cs typeface="Lemon"/>
              <a:sym typeface="Lemon"/>
            </a:endParaRPr>
          </a:p>
        </p:txBody>
      </p:sp>
    </p:spTree>
  </p:cSld>
  <p:clrMapOvr>
    <a:masterClrMapping/>
  </p:clrMapOvr>
  <p:transition xmlns:p14="http://schemas.microsoft.com/office/powerpoint/2010/mai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685800" y="98250"/>
            <a:ext cx="7772400" cy="912900"/>
          </a:xfrm>
          <a:prstGeom prst="rect">
            <a:avLst/>
          </a:prstGeom>
        </p:spPr>
        <p:txBody>
          <a:bodyPr lIns="91425" tIns="91425" rIns="91425" bIns="91425" anchor="ctr" anchorCtr="0">
            <a:noAutofit/>
          </a:bodyPr>
          <a:lstStyle/>
          <a:p>
            <a:pPr lvl="0" rtl="0">
              <a:spcBef>
                <a:spcPts val="0"/>
              </a:spcBef>
              <a:buNone/>
            </a:pPr>
            <a:r>
              <a:rPr lang="en-US" sz="4000">
                <a:latin typeface="Verdana"/>
                <a:ea typeface="Verdana"/>
                <a:cs typeface="Verdana"/>
                <a:sym typeface="Verdana"/>
              </a:rPr>
              <a:t>T-API: Data flow</a:t>
            </a:r>
          </a:p>
        </p:txBody>
      </p:sp>
      <p:sp>
        <p:nvSpPr>
          <p:cNvPr id="152" name="Shape 152"/>
          <p:cNvSpPr txBox="1">
            <a:spLocks noGrp="1"/>
          </p:cNvSpPr>
          <p:nvPr>
            <p:ph type="body" idx="1"/>
          </p:nvPr>
        </p:nvSpPr>
        <p:spPr>
          <a:xfrm>
            <a:off x="484650" y="4045700"/>
            <a:ext cx="8174700" cy="1129799"/>
          </a:xfrm>
          <a:prstGeom prst="rect">
            <a:avLst/>
          </a:prstGeom>
        </p:spPr>
        <p:txBody>
          <a:bodyPr lIns="91425" tIns="91425" rIns="91425" bIns="91425" anchor="t" anchorCtr="0">
            <a:noAutofit/>
          </a:bodyPr>
          <a:lstStyle/>
          <a:p>
            <a:pPr marL="457200" lvl="0" indent="-342900" rtl="0">
              <a:spcBef>
                <a:spcPts val="0"/>
              </a:spcBef>
              <a:buClr>
                <a:schemeClr val="dk1"/>
              </a:buClr>
              <a:buSzPct val="100000"/>
              <a:buFont typeface="Verdana"/>
              <a:buChar char="•"/>
            </a:pPr>
            <a:r>
              <a:rPr lang="en-US" sz="1800"/>
              <a:t>UMat::getMat() invokes clFinish().</a:t>
            </a:r>
          </a:p>
          <a:p>
            <a:pPr marL="457200" lvl="0" indent="-342900" rtl="0">
              <a:spcBef>
                <a:spcPts val="0"/>
              </a:spcBef>
              <a:buClr>
                <a:schemeClr val="dk1"/>
              </a:buClr>
              <a:buSzPct val="100000"/>
              <a:buFont typeface="Verdana"/>
              <a:buChar char="•"/>
            </a:pPr>
            <a:r>
              <a:rPr lang="en-US" sz="1800"/>
              <a:t>zero-copy is used whenever possible</a:t>
            </a:r>
          </a:p>
          <a:p>
            <a:pPr marL="457200" lvl="0" indent="-342900">
              <a:spcBef>
                <a:spcPts val="0"/>
              </a:spcBef>
              <a:buClr>
                <a:schemeClr val="dk1"/>
              </a:buClr>
              <a:buSzPct val="100000"/>
              <a:buFont typeface="Verdana"/>
              <a:buChar char="•"/>
            </a:pPr>
            <a:r>
              <a:rPr lang="en-US" sz="1800">
                <a:solidFill>
                  <a:schemeClr val="dk1"/>
                </a:solidFill>
              </a:rPr>
              <a:t>Mat.release(), UMat::release() (and the destructors) copy/unmap the data back if needed:</a:t>
            </a:r>
          </a:p>
        </p:txBody>
      </p:sp>
      <p:grpSp>
        <p:nvGrpSpPr>
          <p:cNvPr id="153" name="Shape 153"/>
          <p:cNvGrpSpPr/>
          <p:nvPr/>
        </p:nvGrpSpPr>
        <p:grpSpPr>
          <a:xfrm>
            <a:off x="1625575" y="1062825"/>
            <a:ext cx="5452850" cy="2982875"/>
            <a:chOff x="1793375" y="1476775"/>
            <a:chExt cx="5452850" cy="2982875"/>
          </a:xfrm>
        </p:grpSpPr>
        <p:sp>
          <p:nvSpPr>
            <p:cNvPr id="154" name="Shape 154"/>
            <p:cNvSpPr/>
            <p:nvPr/>
          </p:nvSpPr>
          <p:spPr>
            <a:xfrm>
              <a:off x="2188525" y="1476775"/>
              <a:ext cx="4765800" cy="912900"/>
            </a:xfrm>
            <a:prstGeom prst="rect">
              <a:avLst/>
            </a:prstGeom>
            <a:solidFill>
              <a:schemeClr val="dk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US" sz="1800">
                  <a:solidFill>
                    <a:schemeClr val="lt1"/>
                  </a:solidFill>
                </a:rPr>
                <a:t>InputArray, OutputArray, InputOutputArray</a:t>
              </a:r>
            </a:p>
          </p:txBody>
        </p:sp>
        <p:sp>
          <p:nvSpPr>
            <p:cNvPr id="155" name="Shape 155"/>
            <p:cNvSpPr/>
            <p:nvPr/>
          </p:nvSpPr>
          <p:spPr>
            <a:xfrm>
              <a:off x="1793375" y="3417050"/>
              <a:ext cx="1764300" cy="912900"/>
            </a:xfrm>
            <a:prstGeom prst="rect">
              <a:avLst/>
            </a:prstGeom>
            <a:solidFill>
              <a:schemeClr val="dk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solidFill>
                    <a:schemeClr val="lt1"/>
                  </a:solidFill>
                </a:rPr>
                <a:t>Mat</a:t>
              </a:r>
            </a:p>
          </p:txBody>
        </p:sp>
        <p:sp>
          <p:nvSpPr>
            <p:cNvPr id="156" name="Shape 156"/>
            <p:cNvSpPr/>
            <p:nvPr/>
          </p:nvSpPr>
          <p:spPr>
            <a:xfrm>
              <a:off x="5481925" y="3417050"/>
              <a:ext cx="1764300" cy="912900"/>
            </a:xfrm>
            <a:prstGeom prst="rect">
              <a:avLst/>
            </a:prstGeom>
            <a:solidFill>
              <a:schemeClr val="dk2"/>
            </a:solidFill>
            <a:ln w="19050"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a:solidFill>
                    <a:schemeClr val="lt1"/>
                  </a:solidFill>
                </a:rPr>
                <a:t>UMat</a:t>
              </a:r>
            </a:p>
          </p:txBody>
        </p:sp>
        <p:cxnSp>
          <p:nvCxnSpPr>
            <p:cNvPr id="157" name="Shape 157"/>
            <p:cNvCxnSpPr>
              <a:endCxn id="155" idx="0"/>
            </p:cNvCxnSpPr>
            <p:nvPr/>
          </p:nvCxnSpPr>
          <p:spPr>
            <a:xfrm>
              <a:off x="2674025" y="2371550"/>
              <a:ext cx="1500" cy="1045500"/>
            </a:xfrm>
            <a:prstGeom prst="straightConnector1">
              <a:avLst/>
            </a:prstGeom>
            <a:noFill/>
            <a:ln w="28575" cap="flat" cmpd="sng">
              <a:solidFill>
                <a:srgbClr val="000000"/>
              </a:solidFill>
              <a:prstDash val="solid"/>
              <a:round/>
              <a:headEnd type="none" w="lg" len="lg"/>
              <a:tailEnd type="stealth" w="lg" len="lg"/>
            </a:ln>
          </p:spPr>
        </p:cxnSp>
        <p:cxnSp>
          <p:nvCxnSpPr>
            <p:cNvPr id="158" name="Shape 158"/>
            <p:cNvCxnSpPr>
              <a:endCxn id="156" idx="0"/>
            </p:cNvCxnSpPr>
            <p:nvPr/>
          </p:nvCxnSpPr>
          <p:spPr>
            <a:xfrm>
              <a:off x="6354475" y="2382950"/>
              <a:ext cx="9600" cy="1034100"/>
            </a:xfrm>
            <a:prstGeom prst="straightConnector1">
              <a:avLst/>
            </a:prstGeom>
            <a:noFill/>
            <a:ln w="28575" cap="flat" cmpd="sng">
              <a:solidFill>
                <a:srgbClr val="000000"/>
              </a:solidFill>
              <a:prstDash val="solid"/>
              <a:round/>
              <a:headEnd type="none" w="lg" len="lg"/>
              <a:tailEnd type="stealth" w="lg" len="lg"/>
            </a:ln>
          </p:spPr>
        </p:cxnSp>
        <p:sp>
          <p:nvSpPr>
            <p:cNvPr id="159" name="Shape 159"/>
            <p:cNvSpPr txBox="1"/>
            <p:nvPr/>
          </p:nvSpPr>
          <p:spPr>
            <a:xfrm>
              <a:off x="2674025" y="2606725"/>
              <a:ext cx="1141200" cy="380400"/>
            </a:xfrm>
            <a:prstGeom prst="rect">
              <a:avLst/>
            </a:prstGeom>
            <a:noFill/>
            <a:ln>
              <a:noFill/>
            </a:ln>
          </p:spPr>
          <p:txBody>
            <a:bodyPr lIns="91425" tIns="91425" rIns="91425" bIns="91425" anchor="t" anchorCtr="0">
              <a:noAutofit/>
            </a:bodyPr>
            <a:lstStyle/>
            <a:p>
              <a:pPr>
                <a:spcBef>
                  <a:spcPts val="0"/>
                </a:spcBef>
                <a:buNone/>
              </a:pPr>
              <a:r>
                <a:rPr lang="en-US" sz="1800"/>
                <a:t>.getMat()</a:t>
              </a:r>
            </a:p>
          </p:txBody>
        </p:sp>
        <p:sp>
          <p:nvSpPr>
            <p:cNvPr id="160" name="Shape 160"/>
            <p:cNvSpPr txBox="1"/>
            <p:nvPr/>
          </p:nvSpPr>
          <p:spPr>
            <a:xfrm>
              <a:off x="5052775" y="2636975"/>
              <a:ext cx="1301699" cy="380400"/>
            </a:xfrm>
            <a:prstGeom prst="rect">
              <a:avLst/>
            </a:prstGeom>
            <a:noFill/>
            <a:ln>
              <a:noFill/>
            </a:ln>
          </p:spPr>
          <p:txBody>
            <a:bodyPr lIns="91425" tIns="91425" rIns="91425" bIns="91425" anchor="t" anchorCtr="0">
              <a:noAutofit/>
            </a:bodyPr>
            <a:lstStyle/>
            <a:p>
              <a:pPr lvl="0" rtl="0">
                <a:spcBef>
                  <a:spcPts val="0"/>
                </a:spcBef>
                <a:buNone/>
              </a:pPr>
              <a:r>
                <a:rPr lang="en-US" sz="1800"/>
                <a:t>.getUMat()</a:t>
              </a:r>
            </a:p>
          </p:txBody>
        </p:sp>
        <p:sp>
          <p:nvSpPr>
            <p:cNvPr id="161" name="Shape 161"/>
            <p:cNvSpPr txBox="1"/>
            <p:nvPr/>
          </p:nvSpPr>
          <p:spPr>
            <a:xfrm>
              <a:off x="3815225" y="4079250"/>
              <a:ext cx="1566000" cy="380400"/>
            </a:xfrm>
            <a:prstGeom prst="rect">
              <a:avLst/>
            </a:prstGeom>
            <a:noFill/>
            <a:ln>
              <a:noFill/>
            </a:ln>
          </p:spPr>
          <p:txBody>
            <a:bodyPr lIns="91425" tIns="91425" rIns="91425" bIns="91425" anchor="t" anchorCtr="0">
              <a:noAutofit/>
            </a:bodyPr>
            <a:lstStyle/>
            <a:p>
              <a:pPr lvl="0" rtl="0">
                <a:spcBef>
                  <a:spcPts val="0"/>
                </a:spcBef>
                <a:buNone/>
              </a:pPr>
              <a:r>
                <a:rPr lang="en-US"/>
                <a:t>.getMat(access)</a:t>
              </a:r>
            </a:p>
          </p:txBody>
        </p:sp>
        <p:sp>
          <p:nvSpPr>
            <p:cNvPr id="162" name="Shape 162"/>
            <p:cNvSpPr txBox="1"/>
            <p:nvPr/>
          </p:nvSpPr>
          <p:spPr>
            <a:xfrm>
              <a:off x="3769225" y="3264650"/>
              <a:ext cx="1924499" cy="380400"/>
            </a:xfrm>
            <a:prstGeom prst="rect">
              <a:avLst/>
            </a:prstGeom>
            <a:noFill/>
            <a:ln>
              <a:noFill/>
            </a:ln>
          </p:spPr>
          <p:txBody>
            <a:bodyPr lIns="91425" tIns="91425" rIns="91425" bIns="91425" anchor="t" anchorCtr="0">
              <a:noAutofit/>
            </a:bodyPr>
            <a:lstStyle/>
            <a:p>
              <a:pPr lvl="0" rtl="0">
                <a:spcBef>
                  <a:spcPts val="0"/>
                </a:spcBef>
                <a:buNone/>
              </a:pPr>
              <a:r>
                <a:rPr lang="en-US"/>
                <a:t>.getUMat(access)</a:t>
              </a:r>
            </a:p>
          </p:txBody>
        </p:sp>
        <p:cxnSp>
          <p:nvCxnSpPr>
            <p:cNvPr id="163" name="Shape 163"/>
            <p:cNvCxnSpPr/>
            <p:nvPr/>
          </p:nvCxnSpPr>
          <p:spPr>
            <a:xfrm>
              <a:off x="3557675" y="3642725"/>
              <a:ext cx="1957799" cy="4500"/>
            </a:xfrm>
            <a:prstGeom prst="straightConnector1">
              <a:avLst/>
            </a:prstGeom>
            <a:noFill/>
            <a:ln w="28575" cap="flat" cmpd="sng">
              <a:solidFill>
                <a:srgbClr val="000000"/>
              </a:solidFill>
              <a:prstDash val="solid"/>
              <a:round/>
              <a:headEnd type="none" w="lg" len="lg"/>
              <a:tailEnd type="stealth" w="lg" len="lg"/>
            </a:ln>
          </p:spPr>
        </p:cxnSp>
        <p:cxnSp>
          <p:nvCxnSpPr>
            <p:cNvPr id="164" name="Shape 164"/>
            <p:cNvCxnSpPr/>
            <p:nvPr/>
          </p:nvCxnSpPr>
          <p:spPr>
            <a:xfrm flipH="1">
              <a:off x="3557425" y="4128225"/>
              <a:ext cx="1924499" cy="11100"/>
            </a:xfrm>
            <a:prstGeom prst="straightConnector1">
              <a:avLst/>
            </a:prstGeom>
            <a:noFill/>
            <a:ln w="28575" cap="flat" cmpd="sng">
              <a:solidFill>
                <a:srgbClr val="000000"/>
              </a:solidFill>
              <a:prstDash val="solid"/>
              <a:round/>
              <a:headEnd type="none" w="lg" len="lg"/>
              <a:tailEnd type="stealth" w="lg" len="lg"/>
            </a:ln>
          </p:spPr>
        </p:cxnSp>
      </p:grpSp>
      <p:sp>
        <p:nvSpPr>
          <p:cNvPr id="165" name="Shape 165"/>
          <p:cNvSpPr txBox="1"/>
          <p:nvPr/>
        </p:nvSpPr>
        <p:spPr>
          <a:xfrm>
            <a:off x="272519" y="5385521"/>
            <a:ext cx="6141900" cy="1335599"/>
          </a:xfrm>
          <a:prstGeom prst="rect">
            <a:avLst/>
          </a:prstGeom>
          <a:solidFill>
            <a:schemeClr val="lt2"/>
          </a:solidFill>
          <a:ln w="25400" cap="flat" cmpd="sng">
            <a:solidFill>
              <a:srgbClr val="B7B7B7"/>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Clr>
                <a:schemeClr val="dk1"/>
              </a:buClr>
              <a:buSzPct val="25000"/>
              <a:buFont typeface="Courier New"/>
              <a:buNone/>
            </a:pPr>
            <a:r>
              <a:rPr lang="en-US" sz="1300" b="1" dirty="0">
                <a:solidFill>
                  <a:schemeClr val="dk1"/>
                </a:solidFill>
                <a:latin typeface="Courier New"/>
                <a:ea typeface="Courier New"/>
                <a:cs typeface="Courier New"/>
                <a:sym typeface="Courier New"/>
              </a:rPr>
              <a:t>{ // custom processing of </a:t>
            </a:r>
            <a:r>
              <a:rPr lang="en-US" sz="1300" b="1" dirty="0" err="1">
                <a:solidFill>
                  <a:schemeClr val="dk1"/>
                </a:solidFill>
                <a:latin typeface="Courier New"/>
                <a:ea typeface="Courier New"/>
                <a:cs typeface="Courier New"/>
                <a:sym typeface="Courier New"/>
              </a:rPr>
              <a:t>UMat</a:t>
            </a:r>
            <a:endParaRPr lang="en-US" sz="1300" b="1" dirty="0">
              <a:solidFill>
                <a:schemeClr val="dk1"/>
              </a:solidFill>
              <a:latin typeface="Courier New"/>
              <a:ea typeface="Courier New"/>
              <a:cs typeface="Courier New"/>
              <a:sym typeface="Courier New"/>
            </a:endParaRPr>
          </a:p>
          <a:p>
            <a:pPr marL="0" marR="0" lvl="0" indent="0" algn="l" rtl="0">
              <a:spcBef>
                <a:spcPts val="0"/>
              </a:spcBef>
              <a:buClr>
                <a:schemeClr val="dk1"/>
              </a:buClr>
              <a:buSzPct val="25000"/>
              <a:buFont typeface="Courier New"/>
              <a:buNone/>
            </a:pPr>
            <a:r>
              <a:rPr lang="en-US" sz="1300" b="1" dirty="0">
                <a:solidFill>
                  <a:schemeClr val="dk1"/>
                </a:solidFill>
                <a:latin typeface="Courier New"/>
                <a:ea typeface="Courier New"/>
                <a:cs typeface="Courier New"/>
                <a:sym typeface="Courier New"/>
              </a:rPr>
              <a:t>Mat temp = </a:t>
            </a:r>
            <a:r>
              <a:rPr lang="en-US" sz="1300" b="1" dirty="0" err="1">
                <a:solidFill>
                  <a:schemeClr val="dk1"/>
                </a:solidFill>
                <a:latin typeface="Courier New"/>
                <a:ea typeface="Courier New"/>
                <a:cs typeface="Courier New"/>
                <a:sym typeface="Courier New"/>
              </a:rPr>
              <a:t>um.getMat</a:t>
            </a:r>
            <a:r>
              <a:rPr lang="en-US" sz="1300" b="1" dirty="0">
                <a:solidFill>
                  <a:schemeClr val="dk1"/>
                </a:solidFill>
                <a:latin typeface="Courier New"/>
                <a:ea typeface="Courier New"/>
                <a:cs typeface="Courier New"/>
                <a:sym typeface="Courier New"/>
              </a:rPr>
              <a:t>(ACCESS_READ | ACCESS_WRITE);</a:t>
            </a:r>
          </a:p>
          <a:p>
            <a:pPr marL="0" marR="0" lvl="0" indent="0" algn="l" rtl="0">
              <a:spcBef>
                <a:spcPts val="0"/>
              </a:spcBef>
              <a:buClr>
                <a:schemeClr val="dk1"/>
              </a:buClr>
              <a:buSzPct val="84615"/>
              <a:buFont typeface="Arial"/>
              <a:buNone/>
            </a:pPr>
            <a:r>
              <a:rPr lang="en-US" sz="1300" b="1" dirty="0" err="1">
                <a:solidFill>
                  <a:schemeClr val="dk1"/>
                </a:solidFill>
                <a:latin typeface="Courier New"/>
                <a:ea typeface="Courier New"/>
                <a:cs typeface="Courier New"/>
                <a:sym typeface="Courier New"/>
              </a:rPr>
              <a:t>putText</a:t>
            </a:r>
            <a:r>
              <a:rPr lang="en-US" sz="1300" b="1" dirty="0">
                <a:solidFill>
                  <a:schemeClr val="dk1"/>
                </a:solidFill>
                <a:latin typeface="Courier New"/>
                <a:ea typeface="Courier New"/>
                <a:cs typeface="Courier New"/>
                <a:sym typeface="Courier New"/>
              </a:rPr>
              <a:t>(temp, “Hello”, Point(100, 100), </a:t>
            </a:r>
          </a:p>
          <a:p>
            <a:pPr marL="0" marR="0" lvl="0" indent="0" algn="l" rtl="0">
              <a:spcBef>
                <a:spcPts val="0"/>
              </a:spcBef>
              <a:buClr>
                <a:schemeClr val="dk1"/>
              </a:buClr>
              <a:buSzPct val="84615"/>
              <a:buFont typeface="Arial"/>
              <a:buNone/>
            </a:pPr>
            <a:r>
              <a:rPr lang="en-US" sz="1300" b="1" dirty="0">
                <a:solidFill>
                  <a:schemeClr val="dk1"/>
                </a:solidFill>
                <a:latin typeface="Courier New"/>
                <a:ea typeface="Courier New"/>
                <a:cs typeface="Courier New"/>
                <a:sym typeface="Courier New"/>
              </a:rPr>
              <a:t>   FONT_HERSHEY_SCRIPT_SIMPLEX, 2, Scalar::all(255), 5);</a:t>
            </a:r>
          </a:p>
          <a:p>
            <a:pPr marL="0" marR="0" lvl="0" indent="0" algn="l" rtl="0">
              <a:spcBef>
                <a:spcPts val="0"/>
              </a:spcBef>
              <a:buClr>
                <a:schemeClr val="dk1"/>
              </a:buClr>
              <a:buSzPct val="84615"/>
              <a:buFont typeface="Arial"/>
              <a:buNone/>
            </a:pPr>
            <a:r>
              <a:rPr lang="en-US" sz="1300" b="1" dirty="0">
                <a:solidFill>
                  <a:schemeClr val="dk1"/>
                </a:solidFill>
                <a:latin typeface="Courier New"/>
                <a:ea typeface="Courier New"/>
                <a:cs typeface="Courier New"/>
                <a:sym typeface="Courier New"/>
              </a:rPr>
              <a:t>...</a:t>
            </a:r>
          </a:p>
          <a:p>
            <a:pPr marL="0" marR="0" lvl="0" indent="0" algn="l" rtl="0">
              <a:spcBef>
                <a:spcPts val="0"/>
              </a:spcBef>
              <a:buClr>
                <a:schemeClr val="dk1"/>
              </a:buClr>
              <a:buSzPct val="84615"/>
              <a:buFont typeface="Arial"/>
              <a:buNone/>
            </a:pPr>
            <a:r>
              <a:rPr lang="en-US" sz="1300" b="1" dirty="0">
                <a:solidFill>
                  <a:schemeClr val="dk1"/>
                </a:solidFill>
                <a:latin typeface="Courier New"/>
                <a:ea typeface="Courier New"/>
                <a:cs typeface="Courier New"/>
                <a:sym typeface="Courier New"/>
              </a:rPr>
              <a:t>}</a:t>
            </a:r>
          </a:p>
        </p:txBody>
      </p:sp>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176258" y="4763"/>
            <a:ext cx="8702163" cy="847725"/>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3950" b="0" i="0" u="none" strike="noStrike" cap="none" baseline="0">
                <a:solidFill>
                  <a:schemeClr val="dk1"/>
                </a:solidFill>
                <a:latin typeface="Calibri"/>
                <a:ea typeface="Calibri"/>
                <a:cs typeface="Calibri"/>
                <a:sym typeface="Calibri"/>
              </a:rPr>
              <a:t>T-API: under the hood</a:t>
            </a:r>
          </a:p>
        </p:txBody>
      </p:sp>
      <p:sp>
        <p:nvSpPr>
          <p:cNvPr id="172" name="Shape 172"/>
          <p:cNvSpPr txBox="1"/>
          <p:nvPr/>
        </p:nvSpPr>
        <p:spPr>
          <a:xfrm>
            <a:off x="196505" y="825500"/>
            <a:ext cx="8656906" cy="5459868"/>
          </a:xfrm>
          <a:prstGeom prst="rect">
            <a:avLst/>
          </a:prstGeom>
          <a:solidFill>
            <a:srgbClr val="EEECE1"/>
          </a:solidFill>
          <a:ln w="28575" cap="flat" cmpd="sng">
            <a:solidFill>
              <a:srgbClr val="CCCCCC">
                <a:alpha val="0"/>
              </a:srgbClr>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Clr>
                <a:srgbClr val="000000"/>
              </a:buClr>
              <a:buSzPct val="25000"/>
              <a:buFont typeface="Courier New"/>
              <a:buNone/>
            </a:pPr>
            <a:r>
              <a:rPr lang="en-US" sz="1400" b="1" i="0" u="none" strike="noStrike" cap="none" baseline="0" dirty="0" err="1">
                <a:solidFill>
                  <a:srgbClr val="000000"/>
                </a:solidFill>
                <a:latin typeface="Courier New"/>
                <a:ea typeface="Courier New"/>
                <a:cs typeface="Courier New"/>
                <a:sym typeface="Courier New"/>
              </a:rPr>
              <a:t>bool</a:t>
            </a:r>
            <a:r>
              <a:rPr lang="en-US" sz="1400" b="1" i="0" u="none" strike="noStrike" cap="none" baseline="0" dirty="0">
                <a:solidFill>
                  <a:srgbClr val="000000"/>
                </a:solidFill>
                <a:latin typeface="Courier New"/>
                <a:ea typeface="Courier New"/>
                <a:cs typeface="Courier New"/>
                <a:sym typeface="Courier New"/>
              </a:rPr>
              <a:t> _</a:t>
            </a:r>
            <a:r>
              <a:rPr lang="en-US" sz="1400" b="1" i="0" u="none" strike="noStrike" cap="none" baseline="0" dirty="0" err="1">
                <a:solidFill>
                  <a:srgbClr val="000000"/>
                </a:solidFill>
                <a:latin typeface="Courier New"/>
                <a:ea typeface="Courier New"/>
                <a:cs typeface="Courier New"/>
                <a:sym typeface="Courier New"/>
              </a:rPr>
              <a:t>ocl_cvtColor</a:t>
            </a:r>
            <a:r>
              <a:rPr lang="en-US" sz="1400" b="1" i="0" u="none" strike="noStrike" cap="none" baseline="0" dirty="0">
                <a:solidFill>
                  <a:srgbClr val="000000"/>
                </a:solidFill>
                <a:latin typeface="Courier New"/>
                <a:ea typeface="Courier New"/>
                <a:cs typeface="Courier New"/>
                <a:sym typeface="Courier New"/>
              </a:rPr>
              <a:t>(</a:t>
            </a:r>
            <a:r>
              <a:rPr lang="en-US" sz="1400" b="1" i="0" u="none" strike="noStrike" cap="none" baseline="0" dirty="0" err="1">
                <a:solidFill>
                  <a:srgbClr val="000000"/>
                </a:solidFill>
                <a:latin typeface="Courier New"/>
                <a:ea typeface="Courier New"/>
                <a:cs typeface="Courier New"/>
                <a:sym typeface="Courier New"/>
              </a:rPr>
              <a:t>InputArray</a:t>
            </a: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err="1">
                <a:solidFill>
                  <a:srgbClr val="000000"/>
                </a:solidFill>
                <a:latin typeface="Courier New"/>
                <a:ea typeface="Courier New"/>
                <a:cs typeface="Courier New"/>
                <a:sym typeface="Courier New"/>
              </a:rPr>
              <a:t>src</a:t>
            </a: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err="1">
                <a:solidFill>
                  <a:srgbClr val="000000"/>
                </a:solidFill>
                <a:latin typeface="Courier New"/>
                <a:ea typeface="Courier New"/>
                <a:cs typeface="Courier New"/>
                <a:sym typeface="Courier New"/>
              </a:rPr>
              <a:t>OutputArray</a:t>
            </a: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err="1">
                <a:solidFill>
                  <a:srgbClr val="000000"/>
                </a:solidFill>
                <a:latin typeface="Courier New"/>
                <a:ea typeface="Courier New"/>
                <a:cs typeface="Courier New"/>
                <a:sym typeface="Courier New"/>
              </a:rPr>
              <a:t>dst</a:t>
            </a: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err="1">
                <a:solidFill>
                  <a:srgbClr val="000000"/>
                </a:solidFill>
                <a:latin typeface="Courier New"/>
                <a:ea typeface="Courier New"/>
                <a:cs typeface="Courier New"/>
                <a:sym typeface="Courier New"/>
              </a:rPr>
              <a:t>int</a:t>
            </a:r>
            <a:r>
              <a:rPr lang="en-US" sz="1400" b="1" i="0" u="none" strike="noStrike" cap="none" baseline="0" dirty="0">
                <a:solidFill>
                  <a:srgbClr val="000000"/>
                </a:solidFill>
                <a:latin typeface="Courier New"/>
                <a:ea typeface="Courier New"/>
                <a:cs typeface="Courier New"/>
                <a:sym typeface="Courier New"/>
              </a:rPr>
              <a:t> code) {</a:t>
            </a:r>
          </a:p>
          <a:p>
            <a:pPr marL="0" marR="0" lvl="0" indent="0" algn="l" rtl="0">
              <a:spcBef>
                <a:spcPts val="263"/>
              </a:spcBef>
              <a:buSzPct val="25000"/>
              <a:buNone/>
            </a:pPr>
            <a:r>
              <a:rPr lang="en-US" sz="1400" b="1" i="0" u="none" strike="noStrike" cap="none" baseline="0" dirty="0">
                <a:solidFill>
                  <a:srgbClr val="000000"/>
                </a:solidFill>
                <a:latin typeface="Courier New"/>
                <a:ea typeface="Courier New"/>
                <a:cs typeface="Courier New"/>
                <a:sym typeface="Courier New"/>
              </a:rPr>
              <a:t>   static </a:t>
            </a:r>
            <a:r>
              <a:rPr lang="en-US" sz="1400" b="1" i="0" u="none" strike="noStrike" cap="none" baseline="0" dirty="0" err="1">
                <a:solidFill>
                  <a:srgbClr val="000000"/>
                </a:solidFill>
                <a:latin typeface="Courier New"/>
                <a:ea typeface="Courier New"/>
                <a:cs typeface="Courier New"/>
                <a:sym typeface="Courier New"/>
              </a:rPr>
              <a:t>ocl</a:t>
            </a:r>
            <a:r>
              <a:rPr lang="en-US" sz="1400" b="1" i="0" u="none" strike="noStrike" cap="none" baseline="0" dirty="0">
                <a:solidFill>
                  <a:srgbClr val="000000"/>
                </a:solidFill>
                <a:latin typeface="Courier New"/>
                <a:ea typeface="Courier New"/>
                <a:cs typeface="Courier New"/>
                <a:sym typeface="Courier New"/>
              </a:rPr>
              <a:t>::</a:t>
            </a:r>
            <a:r>
              <a:rPr lang="en-US" sz="1400" b="1" i="0" u="none" strike="noStrike" cap="none" baseline="0" dirty="0" err="1">
                <a:solidFill>
                  <a:srgbClr val="000000"/>
                </a:solidFill>
                <a:latin typeface="Courier New"/>
                <a:ea typeface="Courier New"/>
                <a:cs typeface="Courier New"/>
                <a:sym typeface="Courier New"/>
              </a:rPr>
              <a:t>ProgramSource</a:t>
            </a: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err="1">
                <a:solidFill>
                  <a:srgbClr val="000000"/>
                </a:solidFill>
                <a:latin typeface="Courier New"/>
                <a:ea typeface="Courier New"/>
                <a:cs typeface="Courier New"/>
                <a:sym typeface="Courier New"/>
              </a:rPr>
              <a:t>oclsrc</a:t>
            </a:r>
            <a:r>
              <a:rPr lang="en-US" sz="1400" b="1" i="0" u="none" strike="noStrike" cap="none" baseline="0" dirty="0">
                <a:solidFill>
                  <a:srgbClr val="000000"/>
                </a:solidFill>
                <a:latin typeface="Courier New"/>
                <a:ea typeface="Courier New"/>
                <a:cs typeface="Courier New"/>
                <a:sym typeface="Courier New"/>
              </a:rPr>
              <a:t>(</a:t>
            </a:r>
            <a:r>
              <a:rPr lang="en-US" sz="1400" b="1" i="1" u="none" strike="noStrike" cap="none" baseline="0" dirty="0">
                <a:solidFill>
                  <a:srgbClr val="5F497A"/>
                </a:solidFill>
                <a:latin typeface="Courier New"/>
                <a:ea typeface="Courier New"/>
                <a:cs typeface="Courier New"/>
                <a:sym typeface="Courier New"/>
              </a:rPr>
              <a:t>“//</a:t>
            </a:r>
            <a:r>
              <a:rPr lang="en-US" sz="1400" b="1" i="1" u="none" strike="noStrike" cap="none" baseline="0" dirty="0" err="1">
                <a:solidFill>
                  <a:srgbClr val="5F497A"/>
                </a:solidFill>
                <a:latin typeface="Courier New"/>
                <a:ea typeface="Courier New"/>
                <a:cs typeface="Courier New"/>
                <a:sym typeface="Courier New"/>
              </a:rPr>
              <a:t>cvtcolor.cl</a:t>
            </a:r>
            <a:r>
              <a:rPr lang="en-US" sz="1400" b="1" i="1" u="none" strike="noStrike" cap="none" baseline="0" dirty="0">
                <a:solidFill>
                  <a:srgbClr val="5F497A"/>
                </a:solidFill>
                <a:latin typeface="Courier New"/>
                <a:ea typeface="Courier New"/>
                <a:cs typeface="Courier New"/>
                <a:sym typeface="Courier New"/>
              </a:rPr>
              <a:t> source code\n …”</a:t>
            </a:r>
            <a:r>
              <a:rPr lang="en-US" sz="1400" b="1" i="0" u="none" strike="noStrike" cap="none" baseline="0" dirty="0">
                <a:solidFill>
                  <a:srgbClr val="000000"/>
                </a:solidFill>
                <a:latin typeface="Courier New"/>
                <a:ea typeface="Courier New"/>
                <a:cs typeface="Courier New"/>
                <a:sym typeface="Courier New"/>
              </a:rPr>
              <a:t>);</a:t>
            </a:r>
          </a:p>
          <a:p>
            <a:pPr marL="0" marR="0" lvl="0" indent="0" algn="l" rtl="0">
              <a:spcBef>
                <a:spcPts val="263"/>
              </a:spcBef>
              <a:buSzPct val="25000"/>
              <a:buNone/>
            </a:pP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err="1">
                <a:solidFill>
                  <a:srgbClr val="000000"/>
                </a:solidFill>
                <a:latin typeface="Courier New"/>
                <a:ea typeface="Courier New"/>
                <a:cs typeface="Courier New"/>
                <a:sym typeface="Courier New"/>
              </a:rPr>
              <a:t>UMat</a:t>
            </a: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err="1">
                <a:solidFill>
                  <a:srgbClr val="000000"/>
                </a:solidFill>
                <a:latin typeface="Courier New"/>
                <a:ea typeface="Courier New"/>
                <a:cs typeface="Courier New"/>
                <a:sym typeface="Courier New"/>
              </a:rPr>
              <a:t>src_ocl</a:t>
            </a:r>
            <a:r>
              <a:rPr lang="en-US" sz="1400" b="1" i="0" u="none" strike="noStrike" cap="none" baseline="0" dirty="0">
                <a:solidFill>
                  <a:srgbClr val="000000"/>
                </a:solidFill>
                <a:latin typeface="Courier New"/>
                <a:ea typeface="Courier New"/>
                <a:cs typeface="Courier New"/>
                <a:sym typeface="Courier New"/>
              </a:rPr>
              <a:t> = </a:t>
            </a:r>
            <a:r>
              <a:rPr lang="en-US" sz="1400" b="1" i="0" u="none" strike="noStrike" cap="none" baseline="0" dirty="0" err="1">
                <a:solidFill>
                  <a:srgbClr val="000000"/>
                </a:solidFill>
                <a:latin typeface="Courier New"/>
                <a:ea typeface="Courier New"/>
                <a:cs typeface="Courier New"/>
                <a:sym typeface="Courier New"/>
              </a:rPr>
              <a:t>src.getUMat</a:t>
            </a: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err="1">
                <a:solidFill>
                  <a:srgbClr val="000000"/>
                </a:solidFill>
                <a:latin typeface="Courier New"/>
                <a:ea typeface="Courier New"/>
                <a:cs typeface="Courier New"/>
                <a:sym typeface="Courier New"/>
              </a:rPr>
              <a:t>dst_ocl</a:t>
            </a:r>
            <a:r>
              <a:rPr lang="en-US" sz="1400" b="1" i="0" u="none" strike="noStrike" cap="none" baseline="0" dirty="0">
                <a:solidFill>
                  <a:srgbClr val="000000"/>
                </a:solidFill>
                <a:latin typeface="Courier New"/>
                <a:ea typeface="Courier New"/>
                <a:cs typeface="Courier New"/>
                <a:sym typeface="Courier New"/>
              </a:rPr>
              <a:t> = </a:t>
            </a:r>
            <a:r>
              <a:rPr lang="en-US" sz="1400" b="1" i="0" u="none" strike="noStrike" cap="none" baseline="0" dirty="0" err="1">
                <a:solidFill>
                  <a:srgbClr val="000000"/>
                </a:solidFill>
                <a:latin typeface="Courier New"/>
                <a:ea typeface="Courier New"/>
                <a:cs typeface="Courier New"/>
                <a:sym typeface="Courier New"/>
              </a:rPr>
              <a:t>dst.getUMat</a:t>
            </a:r>
            <a:r>
              <a:rPr lang="en-US" sz="1400" b="1" i="0" u="none" strike="noStrike" cap="none" baseline="0" dirty="0">
                <a:solidFill>
                  <a:srgbClr val="000000"/>
                </a:solidFill>
                <a:latin typeface="Courier New"/>
                <a:ea typeface="Courier New"/>
                <a:cs typeface="Courier New"/>
                <a:sym typeface="Courier New"/>
              </a:rPr>
              <a:t>(); </a:t>
            </a:r>
          </a:p>
          <a:p>
            <a:pPr marL="0" marR="0" lvl="0" indent="0" algn="l" rtl="0">
              <a:spcBef>
                <a:spcPts val="0"/>
              </a:spcBef>
              <a:buClr>
                <a:srgbClr val="000000"/>
              </a:buClr>
              <a:buSzPct val="25000"/>
              <a:buFont typeface="Courier New"/>
              <a:buNone/>
            </a:pPr>
            <a:r>
              <a:rPr lang="en-US" sz="1400" b="1" i="0" u="none" strike="noStrike" cap="none" baseline="0" dirty="0">
                <a:solidFill>
                  <a:srgbClr val="000000"/>
                </a:solidFill>
                <a:latin typeface="Courier New"/>
                <a:ea typeface="Courier New"/>
                <a:cs typeface="Courier New"/>
                <a:sym typeface="Courier New"/>
              </a:rPr>
              <a:t>   if (code == COLOR_BGR2GRAY) {</a:t>
            </a:r>
          </a:p>
          <a:p>
            <a:pPr marL="0" marR="0" lvl="0" indent="0" algn="l" rtl="0">
              <a:spcBef>
                <a:spcPts val="0"/>
              </a:spcBef>
              <a:buClr>
                <a:srgbClr val="000000"/>
              </a:buClr>
              <a:buSzPct val="25000"/>
              <a:buFont typeface="Courier New"/>
              <a:buNone/>
            </a:pPr>
            <a:r>
              <a:rPr lang="en-US" sz="1400" b="1" i="0" u="none" strike="noStrike" cap="none" baseline="0" dirty="0">
                <a:solidFill>
                  <a:srgbClr val="4F6228"/>
                </a:solidFill>
                <a:latin typeface="Courier New"/>
                <a:ea typeface="Courier New"/>
                <a:cs typeface="Courier New"/>
                <a:sym typeface="Courier New"/>
              </a:rPr>
              <a:t>       </a:t>
            </a:r>
            <a:r>
              <a:rPr lang="en-US" sz="1400" b="1" i="0" u="none" strike="noStrike" cap="none" baseline="0" dirty="0">
                <a:solidFill>
                  <a:srgbClr val="6AA84F"/>
                </a:solidFill>
                <a:latin typeface="Courier New"/>
                <a:ea typeface="Courier New"/>
                <a:cs typeface="Courier New"/>
                <a:sym typeface="Courier New"/>
              </a:rPr>
              <a:t>// get the kernel; kernel is compiled only once and cached</a:t>
            </a:r>
          </a:p>
          <a:p>
            <a:pPr marL="0" marR="0" lvl="0" indent="0" algn="l" rtl="0">
              <a:spcBef>
                <a:spcPts val="263"/>
              </a:spcBef>
              <a:buSzPct val="25000"/>
              <a:buNone/>
            </a:pP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err="1">
                <a:solidFill>
                  <a:srgbClr val="000000"/>
                </a:solidFill>
                <a:latin typeface="Courier New"/>
                <a:ea typeface="Courier New"/>
                <a:cs typeface="Courier New"/>
                <a:sym typeface="Courier New"/>
              </a:rPr>
              <a:t>ocl</a:t>
            </a:r>
            <a:r>
              <a:rPr lang="en-US" sz="1400" b="1" i="0" u="none" strike="noStrike" cap="none" baseline="0" dirty="0">
                <a:solidFill>
                  <a:srgbClr val="000000"/>
                </a:solidFill>
                <a:latin typeface="Courier New"/>
                <a:ea typeface="Courier New"/>
                <a:cs typeface="Courier New"/>
                <a:sym typeface="Courier New"/>
              </a:rPr>
              <a:t>::Kernel kernel(“bgr2gray”, </a:t>
            </a:r>
            <a:r>
              <a:rPr lang="en-US" sz="1400" b="1" i="0" u="none" strike="noStrike" cap="none" baseline="0" dirty="0" err="1">
                <a:solidFill>
                  <a:srgbClr val="000000"/>
                </a:solidFill>
                <a:latin typeface="Courier New"/>
                <a:ea typeface="Courier New"/>
                <a:cs typeface="Courier New"/>
                <a:sym typeface="Courier New"/>
              </a:rPr>
              <a:t>oclsrc</a:t>
            </a:r>
            <a:r>
              <a:rPr lang="en-US" sz="1400" b="1" i="0" u="none" strike="noStrike" cap="none" baseline="0" dirty="0">
                <a:solidFill>
                  <a:srgbClr val="000000"/>
                </a:solidFill>
                <a:latin typeface="Courier New"/>
                <a:ea typeface="Courier New"/>
                <a:cs typeface="Courier New"/>
                <a:sym typeface="Courier New"/>
              </a:rPr>
              <a:t>, &lt;</a:t>
            </a:r>
            <a:r>
              <a:rPr lang="en-US" sz="1400" b="1" i="0" u="none" strike="noStrike" cap="none" baseline="0" dirty="0" err="1">
                <a:solidFill>
                  <a:srgbClr val="000000"/>
                </a:solidFill>
                <a:latin typeface="Courier New"/>
                <a:ea typeface="Courier New"/>
                <a:cs typeface="Courier New"/>
                <a:sym typeface="Courier New"/>
              </a:rPr>
              <a:t>compile_flags</a:t>
            </a:r>
            <a:r>
              <a:rPr lang="en-US" sz="1400" b="1" i="0" u="none" strike="noStrike" cap="none" baseline="0" dirty="0">
                <a:solidFill>
                  <a:srgbClr val="000000"/>
                </a:solidFill>
                <a:latin typeface="Courier New"/>
                <a:ea typeface="Courier New"/>
                <a:cs typeface="Courier New"/>
                <a:sym typeface="Courier New"/>
              </a:rPr>
              <a:t>&gt;);</a:t>
            </a:r>
          </a:p>
          <a:p>
            <a:pPr marL="0" marR="0" lvl="0" indent="0" algn="l" rtl="0">
              <a:spcBef>
                <a:spcPts val="263"/>
              </a:spcBef>
              <a:buSzPct val="25000"/>
              <a:buNone/>
            </a:pP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a:solidFill>
                  <a:srgbClr val="6AA84F"/>
                </a:solidFill>
                <a:latin typeface="Courier New"/>
                <a:ea typeface="Courier New"/>
                <a:cs typeface="Courier New"/>
                <a:sym typeface="Courier New"/>
              </a:rPr>
              <a:t>// pass 2 arrays to the kernel and run it</a:t>
            </a:r>
          </a:p>
          <a:p>
            <a:pPr marL="0" marR="0" lvl="0" indent="0" algn="l" rtl="0">
              <a:spcBef>
                <a:spcPts val="263"/>
              </a:spcBef>
              <a:buSzPct val="25000"/>
              <a:buNone/>
            </a:pPr>
            <a:r>
              <a:rPr lang="en-US" sz="1400" b="1" i="0" u="none" strike="noStrike" cap="none" baseline="0" dirty="0">
                <a:solidFill>
                  <a:srgbClr val="000000"/>
                </a:solidFill>
                <a:latin typeface="Courier New"/>
                <a:ea typeface="Courier New"/>
                <a:cs typeface="Courier New"/>
                <a:sym typeface="Courier New"/>
              </a:rPr>
              <a:t>       return </a:t>
            </a:r>
            <a:r>
              <a:rPr lang="en-US" sz="1400" b="1" i="0" u="none" strike="noStrike" cap="none" baseline="0" dirty="0" err="1">
                <a:solidFill>
                  <a:srgbClr val="000000"/>
                </a:solidFill>
                <a:latin typeface="Courier New"/>
                <a:ea typeface="Courier New"/>
                <a:cs typeface="Courier New"/>
                <a:sym typeface="Courier New"/>
              </a:rPr>
              <a:t>kernel.args</a:t>
            </a:r>
            <a:r>
              <a:rPr lang="en-US" sz="1400" b="1" i="0" u="none" strike="noStrike" cap="none" baseline="0" dirty="0">
                <a:solidFill>
                  <a:srgbClr val="000000"/>
                </a:solidFill>
                <a:latin typeface="Courier New"/>
                <a:ea typeface="Courier New"/>
                <a:cs typeface="Courier New"/>
                <a:sym typeface="Courier New"/>
              </a:rPr>
              <a:t>(</a:t>
            </a:r>
            <a:r>
              <a:rPr lang="en-US" sz="1400" b="1" i="0" u="none" strike="noStrike" cap="none" baseline="0" dirty="0" err="1" smtClean="0">
                <a:solidFill>
                  <a:srgbClr val="000000"/>
                </a:solidFill>
                <a:latin typeface="Courier New"/>
                <a:ea typeface="Courier New"/>
                <a:cs typeface="Courier New"/>
                <a:sym typeface="Courier New"/>
              </a:rPr>
              <a:t>src_ocl</a:t>
            </a:r>
            <a:r>
              <a:rPr lang="en-US" sz="1400" b="1" i="0" u="none" strike="noStrike" cap="none" baseline="0" dirty="0" smtClean="0">
                <a:solidFill>
                  <a:srgbClr val="000000"/>
                </a:solidFill>
                <a:latin typeface="Courier New"/>
                <a:ea typeface="Courier New"/>
                <a:cs typeface="Courier New"/>
                <a:sym typeface="Courier New"/>
              </a:rPr>
              <a:t>, </a:t>
            </a:r>
            <a:r>
              <a:rPr lang="en-US" sz="1400" b="1" i="0" u="none" strike="noStrike" cap="none" baseline="0" dirty="0" err="1" smtClean="0">
                <a:solidFill>
                  <a:srgbClr val="000000"/>
                </a:solidFill>
                <a:latin typeface="Courier New"/>
                <a:ea typeface="Courier New"/>
                <a:cs typeface="Courier New"/>
                <a:sym typeface="Courier New"/>
              </a:rPr>
              <a:t>dst_ocl</a:t>
            </a:r>
            <a:r>
              <a:rPr lang="en-US" sz="1400" b="1" i="0" u="none" strike="noStrike" cap="none" baseline="0" dirty="0" smtClean="0">
                <a:solidFill>
                  <a:srgbClr val="000000"/>
                </a:solidFill>
                <a:latin typeface="Courier New"/>
                <a:ea typeface="Courier New"/>
                <a:cs typeface="Courier New"/>
                <a:sym typeface="Courier New"/>
              </a:rPr>
              <a:t>)</a:t>
            </a:r>
            <a:r>
              <a:rPr lang="en-US" sz="1400" b="1" i="0" u="none" strike="noStrike" cap="none" baseline="0" dirty="0">
                <a:solidFill>
                  <a:srgbClr val="000000"/>
                </a:solidFill>
                <a:latin typeface="Courier New"/>
                <a:ea typeface="Courier New"/>
                <a:cs typeface="Courier New"/>
                <a:sym typeface="Courier New"/>
              </a:rPr>
              <a:t>.run(0, 0, false);</a:t>
            </a:r>
          </a:p>
          <a:p>
            <a:pPr marL="0" marR="0" lvl="0" indent="0" algn="l" rtl="0">
              <a:spcBef>
                <a:spcPts val="263"/>
              </a:spcBef>
              <a:buSzPct val="25000"/>
              <a:buNone/>
            </a:pPr>
            <a:r>
              <a:rPr lang="en-US" sz="1400" b="1" i="0" u="none" strike="noStrike" cap="none" baseline="0" dirty="0">
                <a:solidFill>
                  <a:srgbClr val="000000"/>
                </a:solidFill>
                <a:latin typeface="Courier New"/>
                <a:ea typeface="Courier New"/>
                <a:cs typeface="Courier New"/>
                <a:sym typeface="Courier New"/>
              </a:rPr>
              <a:t>   } else if(code == COLOR_BGR2YUV) { … }</a:t>
            </a:r>
          </a:p>
          <a:p>
            <a:pPr marL="0" marR="0" lvl="0" indent="0" algn="l" rtl="0">
              <a:spcBef>
                <a:spcPts val="263"/>
              </a:spcBef>
              <a:buSzPct val="25000"/>
              <a:buNone/>
            </a:pPr>
            <a:r>
              <a:rPr lang="en-US" sz="1400" b="1" i="0" u="none" strike="noStrike" cap="none" baseline="0" dirty="0">
                <a:solidFill>
                  <a:srgbClr val="000000"/>
                </a:solidFill>
                <a:latin typeface="Courier New"/>
                <a:ea typeface="Courier New"/>
                <a:cs typeface="Courier New"/>
                <a:sym typeface="Courier New"/>
              </a:rPr>
              <a:t>   return false; </a:t>
            </a:r>
            <a:r>
              <a:rPr lang="en-US" sz="1400" b="1" i="0" u="none" strike="noStrike" cap="none" baseline="0" dirty="0">
                <a:solidFill>
                  <a:srgbClr val="6AA84F"/>
                </a:solidFill>
                <a:latin typeface="Courier New"/>
                <a:ea typeface="Courier New"/>
                <a:cs typeface="Courier New"/>
                <a:sym typeface="Courier New"/>
              </a:rPr>
              <a:t>// </a:t>
            </a:r>
            <a:r>
              <a:rPr lang="en-US" sz="1400" b="1" i="0" u="none" strike="noStrike" cap="none" baseline="0" dirty="0" err="1">
                <a:solidFill>
                  <a:srgbClr val="6AA84F"/>
                </a:solidFill>
                <a:latin typeface="Courier New"/>
                <a:ea typeface="Courier New"/>
                <a:cs typeface="Courier New"/>
                <a:sym typeface="Courier New"/>
              </a:rPr>
              <a:t>OpenCL</a:t>
            </a:r>
            <a:r>
              <a:rPr lang="en-US" sz="1400" b="1" i="0" u="none" strike="noStrike" cap="none" baseline="0" dirty="0">
                <a:solidFill>
                  <a:srgbClr val="6AA84F"/>
                </a:solidFill>
                <a:latin typeface="Courier New"/>
                <a:ea typeface="Courier New"/>
                <a:cs typeface="Courier New"/>
                <a:sym typeface="Courier New"/>
              </a:rPr>
              <a:t> function does not have to support all modes</a:t>
            </a:r>
          </a:p>
          <a:p>
            <a:pPr marL="0" marR="0" lvl="0" indent="0" algn="l" rtl="0">
              <a:spcBef>
                <a:spcPts val="263"/>
              </a:spcBef>
              <a:buSzPct val="25000"/>
              <a:buNone/>
            </a:pPr>
            <a:r>
              <a:rPr lang="en-US" sz="1400" b="1" i="0" u="none" strike="noStrike" cap="none" baseline="0" dirty="0">
                <a:solidFill>
                  <a:srgbClr val="000000"/>
                </a:solidFill>
                <a:latin typeface="Courier New"/>
                <a:ea typeface="Courier New"/>
                <a:cs typeface="Courier New"/>
                <a:sym typeface="Courier New"/>
              </a:rPr>
              <a:t>}</a:t>
            </a:r>
          </a:p>
          <a:p>
            <a:pPr marL="0" marR="0" lvl="0" indent="0" algn="l" rtl="0">
              <a:spcBef>
                <a:spcPts val="263"/>
              </a:spcBef>
              <a:buSzPct val="25000"/>
              <a:buNone/>
            </a:pPr>
            <a:r>
              <a:rPr lang="en-US" sz="1400" b="1" i="0" u="none" strike="noStrike" cap="none" baseline="0" dirty="0">
                <a:solidFill>
                  <a:srgbClr val="000000"/>
                </a:solidFill>
                <a:latin typeface="Courier New"/>
                <a:ea typeface="Courier New"/>
                <a:cs typeface="Courier New"/>
                <a:sym typeface="Courier New"/>
              </a:rPr>
              <a:t>void _</a:t>
            </a:r>
            <a:r>
              <a:rPr lang="en-US" sz="1400" b="1" i="0" u="none" strike="noStrike" cap="none" baseline="0" dirty="0" err="1">
                <a:solidFill>
                  <a:srgbClr val="000000"/>
                </a:solidFill>
                <a:latin typeface="Courier New"/>
                <a:ea typeface="Courier New"/>
                <a:cs typeface="Courier New"/>
                <a:sym typeface="Courier New"/>
              </a:rPr>
              <a:t>cpu_cvtColor</a:t>
            </a:r>
            <a:r>
              <a:rPr lang="en-US" sz="1400" b="1" i="0" u="none" strike="noStrike" cap="none" baseline="0" dirty="0">
                <a:solidFill>
                  <a:srgbClr val="000000"/>
                </a:solidFill>
                <a:latin typeface="Courier New"/>
                <a:ea typeface="Courier New"/>
                <a:cs typeface="Courier New"/>
                <a:sym typeface="Courier New"/>
              </a:rPr>
              <a:t>(</a:t>
            </a:r>
            <a:r>
              <a:rPr lang="en-US" sz="1400" b="1" i="0" u="none" strike="noStrike" cap="none" baseline="0" dirty="0" err="1">
                <a:solidFill>
                  <a:srgbClr val="000000"/>
                </a:solidFill>
                <a:latin typeface="Courier New"/>
                <a:ea typeface="Courier New"/>
                <a:cs typeface="Courier New"/>
                <a:sym typeface="Courier New"/>
              </a:rPr>
              <a:t>const</a:t>
            </a:r>
            <a:r>
              <a:rPr lang="en-US" sz="1400" b="1" i="0" u="none" strike="noStrike" cap="none" baseline="0" dirty="0">
                <a:solidFill>
                  <a:srgbClr val="000000"/>
                </a:solidFill>
                <a:latin typeface="Courier New"/>
                <a:ea typeface="Courier New"/>
                <a:cs typeface="Courier New"/>
                <a:sym typeface="Courier New"/>
              </a:rPr>
              <a:t> Mat&amp; </a:t>
            </a:r>
            <a:r>
              <a:rPr lang="en-US" sz="1400" b="1" i="0" u="none" strike="noStrike" cap="none" baseline="0" dirty="0" err="1">
                <a:solidFill>
                  <a:srgbClr val="000000"/>
                </a:solidFill>
                <a:latin typeface="Courier New"/>
                <a:ea typeface="Courier New"/>
                <a:cs typeface="Courier New"/>
                <a:sym typeface="Courier New"/>
              </a:rPr>
              <a:t>src</a:t>
            </a:r>
            <a:r>
              <a:rPr lang="en-US" sz="1400" b="1" i="0" u="none" strike="noStrike" cap="none" baseline="0" dirty="0">
                <a:solidFill>
                  <a:srgbClr val="000000"/>
                </a:solidFill>
                <a:latin typeface="Courier New"/>
                <a:ea typeface="Courier New"/>
                <a:cs typeface="Courier New"/>
                <a:sym typeface="Courier New"/>
              </a:rPr>
              <a:t>, Mat&amp; </a:t>
            </a:r>
            <a:r>
              <a:rPr lang="en-US" sz="1400" b="1" i="0" u="none" strike="noStrike" cap="none" baseline="0" dirty="0" err="1">
                <a:solidFill>
                  <a:srgbClr val="000000"/>
                </a:solidFill>
                <a:latin typeface="Courier New"/>
                <a:ea typeface="Courier New"/>
                <a:cs typeface="Courier New"/>
                <a:sym typeface="Courier New"/>
              </a:rPr>
              <a:t>dst</a:t>
            </a: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err="1">
                <a:solidFill>
                  <a:srgbClr val="000000"/>
                </a:solidFill>
                <a:latin typeface="Courier New"/>
                <a:ea typeface="Courier New"/>
                <a:cs typeface="Courier New"/>
                <a:sym typeface="Courier New"/>
              </a:rPr>
              <a:t>int</a:t>
            </a:r>
            <a:r>
              <a:rPr lang="en-US" sz="1400" b="1" i="0" u="none" strike="noStrike" cap="none" baseline="0" dirty="0">
                <a:solidFill>
                  <a:srgbClr val="000000"/>
                </a:solidFill>
                <a:latin typeface="Courier New"/>
                <a:ea typeface="Courier New"/>
                <a:cs typeface="Courier New"/>
                <a:sym typeface="Courier New"/>
              </a:rPr>
              <a:t> code) { … }</a:t>
            </a:r>
          </a:p>
          <a:p>
            <a:pPr marL="0" marR="0" lvl="0" indent="0" algn="l" rtl="0">
              <a:spcBef>
                <a:spcPts val="263"/>
              </a:spcBef>
              <a:buNone/>
            </a:pPr>
            <a:endParaRPr sz="1400" b="1" i="0" u="none" strike="noStrike" cap="none" baseline="0" dirty="0">
              <a:solidFill>
                <a:srgbClr val="00FF00"/>
              </a:solidFill>
              <a:latin typeface="Courier New"/>
              <a:ea typeface="Courier New"/>
              <a:cs typeface="Courier New"/>
              <a:sym typeface="Courier New"/>
            </a:endParaRPr>
          </a:p>
          <a:p>
            <a:pPr marL="0" marR="0" lvl="0" indent="0" algn="l" rtl="0">
              <a:spcBef>
                <a:spcPts val="263"/>
              </a:spcBef>
              <a:buSzPct val="25000"/>
              <a:buNone/>
            </a:pPr>
            <a:r>
              <a:rPr lang="en-US" sz="1400" b="1" i="0" u="none" strike="noStrike" cap="none" baseline="0" dirty="0">
                <a:solidFill>
                  <a:srgbClr val="6AA84F"/>
                </a:solidFill>
                <a:latin typeface="Courier New"/>
                <a:ea typeface="Courier New"/>
                <a:cs typeface="Courier New"/>
                <a:sym typeface="Courier New"/>
              </a:rPr>
              <a:t>// transparent API dispatcher function</a:t>
            </a:r>
          </a:p>
          <a:p>
            <a:pPr marL="0" marR="0" lvl="0" indent="0" algn="l" rtl="0">
              <a:spcBef>
                <a:spcPts val="263"/>
              </a:spcBef>
              <a:buSzPct val="25000"/>
              <a:buNone/>
            </a:pPr>
            <a:r>
              <a:rPr lang="en-US" sz="1400" b="1" i="0" u="none" strike="noStrike" cap="none" baseline="0" dirty="0">
                <a:solidFill>
                  <a:srgbClr val="000000"/>
                </a:solidFill>
                <a:latin typeface="Courier New"/>
                <a:ea typeface="Courier New"/>
                <a:cs typeface="Courier New"/>
                <a:sym typeface="Courier New"/>
              </a:rPr>
              <a:t>void </a:t>
            </a:r>
            <a:r>
              <a:rPr lang="en-US" sz="1400" b="1" i="0" u="none" strike="noStrike" cap="none" baseline="0" dirty="0" err="1">
                <a:solidFill>
                  <a:srgbClr val="000000"/>
                </a:solidFill>
                <a:latin typeface="Courier New"/>
                <a:ea typeface="Courier New"/>
                <a:cs typeface="Courier New"/>
                <a:sym typeface="Courier New"/>
              </a:rPr>
              <a:t>cvtColor</a:t>
            </a:r>
            <a:r>
              <a:rPr lang="en-US" sz="1400" b="1" i="0" u="none" strike="noStrike" cap="none" baseline="0" dirty="0">
                <a:solidFill>
                  <a:srgbClr val="000000"/>
                </a:solidFill>
                <a:latin typeface="Courier New"/>
                <a:ea typeface="Courier New"/>
                <a:cs typeface="Courier New"/>
                <a:sym typeface="Courier New"/>
              </a:rPr>
              <a:t>(</a:t>
            </a:r>
            <a:r>
              <a:rPr lang="en-US" sz="1400" b="1" i="0" u="none" strike="noStrike" cap="none" baseline="0" dirty="0" err="1">
                <a:solidFill>
                  <a:srgbClr val="000000"/>
                </a:solidFill>
                <a:latin typeface="Courier New"/>
                <a:ea typeface="Courier New"/>
                <a:cs typeface="Courier New"/>
                <a:sym typeface="Courier New"/>
              </a:rPr>
              <a:t>InputArray</a:t>
            </a: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err="1">
                <a:solidFill>
                  <a:srgbClr val="000000"/>
                </a:solidFill>
                <a:latin typeface="Courier New"/>
                <a:ea typeface="Courier New"/>
                <a:cs typeface="Courier New"/>
                <a:sym typeface="Courier New"/>
              </a:rPr>
              <a:t>src</a:t>
            </a: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err="1">
                <a:solidFill>
                  <a:srgbClr val="000000"/>
                </a:solidFill>
                <a:latin typeface="Courier New"/>
                <a:ea typeface="Courier New"/>
                <a:cs typeface="Courier New"/>
                <a:sym typeface="Courier New"/>
              </a:rPr>
              <a:t>OutputArray</a:t>
            </a: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err="1">
                <a:solidFill>
                  <a:srgbClr val="000000"/>
                </a:solidFill>
                <a:latin typeface="Courier New"/>
                <a:ea typeface="Courier New"/>
                <a:cs typeface="Courier New"/>
                <a:sym typeface="Courier New"/>
              </a:rPr>
              <a:t>dst</a:t>
            </a: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err="1">
                <a:solidFill>
                  <a:srgbClr val="000000"/>
                </a:solidFill>
                <a:latin typeface="Courier New"/>
                <a:ea typeface="Courier New"/>
                <a:cs typeface="Courier New"/>
                <a:sym typeface="Courier New"/>
              </a:rPr>
              <a:t>int</a:t>
            </a:r>
            <a:r>
              <a:rPr lang="en-US" sz="1400" b="1" i="0" u="none" strike="noStrike" cap="none" baseline="0" dirty="0">
                <a:solidFill>
                  <a:srgbClr val="000000"/>
                </a:solidFill>
                <a:latin typeface="Courier New"/>
                <a:ea typeface="Courier New"/>
                <a:cs typeface="Courier New"/>
                <a:sym typeface="Courier New"/>
              </a:rPr>
              <a:t> code) {</a:t>
            </a:r>
          </a:p>
          <a:p>
            <a:pPr marL="0" marR="0" lvl="0" indent="0" algn="l" rtl="0">
              <a:spcBef>
                <a:spcPts val="263"/>
              </a:spcBef>
              <a:buSzPct val="25000"/>
              <a:buNone/>
            </a:pP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err="1">
                <a:solidFill>
                  <a:srgbClr val="000000"/>
                </a:solidFill>
                <a:latin typeface="Courier New"/>
                <a:ea typeface="Courier New"/>
                <a:cs typeface="Courier New"/>
                <a:sym typeface="Courier New"/>
              </a:rPr>
              <a:t>dst.create</a:t>
            </a:r>
            <a:r>
              <a:rPr lang="en-US" sz="1400" b="1" i="0" u="none" strike="noStrike" cap="none" baseline="0" dirty="0">
                <a:solidFill>
                  <a:srgbClr val="000000"/>
                </a:solidFill>
                <a:latin typeface="Courier New"/>
                <a:ea typeface="Courier New"/>
                <a:cs typeface="Courier New"/>
                <a:sym typeface="Courier New"/>
              </a:rPr>
              <a:t>(</a:t>
            </a:r>
            <a:r>
              <a:rPr lang="en-US" sz="1400" b="1" i="0" u="none" strike="noStrike" cap="none" baseline="0" dirty="0" err="1">
                <a:solidFill>
                  <a:srgbClr val="000000"/>
                </a:solidFill>
                <a:latin typeface="Courier New"/>
                <a:ea typeface="Courier New"/>
                <a:cs typeface="Courier New"/>
                <a:sym typeface="Courier New"/>
              </a:rPr>
              <a:t>src.size</a:t>
            </a:r>
            <a:r>
              <a:rPr lang="en-US" sz="1400" b="1" i="0" u="none" strike="noStrike" cap="none" baseline="0" dirty="0">
                <a:solidFill>
                  <a:srgbClr val="000000"/>
                </a:solidFill>
                <a:latin typeface="Courier New"/>
                <a:ea typeface="Courier New"/>
                <a:cs typeface="Courier New"/>
                <a:sym typeface="Courier New"/>
              </a:rPr>
              <a:t>(), …);</a:t>
            </a:r>
          </a:p>
          <a:p>
            <a:pPr marL="0" marR="0" lvl="0" indent="0" algn="l" rtl="0">
              <a:spcBef>
                <a:spcPts val="263"/>
              </a:spcBef>
              <a:buSzPct val="25000"/>
              <a:buNone/>
            </a:pPr>
            <a:r>
              <a:rPr lang="en-US" sz="1400" b="1" i="0" u="none" strike="noStrike" cap="none" baseline="0" dirty="0">
                <a:solidFill>
                  <a:srgbClr val="000000"/>
                </a:solidFill>
                <a:latin typeface="Courier New"/>
                <a:ea typeface="Courier New"/>
                <a:cs typeface="Courier New"/>
                <a:sym typeface="Courier New"/>
              </a:rPr>
              <a:t>    if </a:t>
            </a:r>
            <a:r>
              <a:rPr lang="en-US" sz="1400" b="1" i="0" u="none" strike="noStrike" cap="none" baseline="0" dirty="0" smtClean="0">
                <a:solidFill>
                  <a:srgbClr val="000000"/>
                </a:solidFill>
                <a:latin typeface="Courier New"/>
                <a:ea typeface="Courier New"/>
                <a:cs typeface="Courier New"/>
                <a:sym typeface="Courier New"/>
              </a:rPr>
              <a:t>(</a:t>
            </a:r>
            <a:r>
              <a:rPr lang="en-US" sz="1400" b="1" i="0" u="none" strike="noStrike" cap="none" baseline="0" dirty="0" err="1" smtClean="0">
                <a:solidFill>
                  <a:srgbClr val="000000"/>
                </a:solidFill>
                <a:latin typeface="Courier New"/>
                <a:ea typeface="Courier New"/>
                <a:cs typeface="Courier New"/>
                <a:sym typeface="Courier New"/>
              </a:rPr>
              <a:t>useOpenCL</a:t>
            </a:r>
            <a:r>
              <a:rPr lang="en-US" sz="1400" b="1" i="0" u="none" strike="noStrike" cap="none" baseline="0" dirty="0" smtClean="0">
                <a:solidFill>
                  <a:srgbClr val="000000"/>
                </a:solidFill>
                <a:latin typeface="Courier New"/>
                <a:ea typeface="Courier New"/>
                <a:cs typeface="Courier New"/>
                <a:sym typeface="Courier New"/>
              </a:rPr>
              <a:t>() &amp;&amp; </a:t>
            </a:r>
            <a:r>
              <a:rPr lang="en-US" sz="1400" b="1" i="0" u="none" strike="noStrike" cap="none" baseline="0" dirty="0" err="1" smtClean="0">
                <a:solidFill>
                  <a:srgbClr val="000000"/>
                </a:solidFill>
                <a:latin typeface="Courier New"/>
                <a:ea typeface="Courier New"/>
                <a:cs typeface="Courier New"/>
                <a:sym typeface="Courier New"/>
              </a:rPr>
              <a:t>dst.isUMat</a:t>
            </a:r>
            <a:r>
              <a:rPr lang="en-US" sz="1400" b="1" i="0" u="none" strike="noStrike" cap="none" baseline="0" dirty="0" smtClean="0">
                <a:solidFill>
                  <a:srgbClr val="000000"/>
                </a:solidFill>
                <a:latin typeface="Courier New"/>
                <a:ea typeface="Courier New"/>
                <a:cs typeface="Courier New"/>
                <a:sym typeface="Courier New"/>
              </a:rPr>
              <a:t>() </a:t>
            </a:r>
            <a:r>
              <a:rPr lang="en-US" sz="1400" b="1" i="0" u="none" strike="noStrike" cap="none" baseline="0" dirty="0">
                <a:solidFill>
                  <a:srgbClr val="000000"/>
                </a:solidFill>
                <a:latin typeface="Courier New"/>
                <a:ea typeface="Courier New"/>
                <a:cs typeface="Courier New"/>
                <a:sym typeface="Courier New"/>
              </a:rPr>
              <a:t>&amp;&amp; _</a:t>
            </a:r>
            <a:r>
              <a:rPr lang="en-US" sz="1400" b="1" i="0" u="none" strike="noStrike" cap="none" baseline="0" dirty="0" err="1">
                <a:solidFill>
                  <a:srgbClr val="000000"/>
                </a:solidFill>
                <a:latin typeface="Courier New"/>
                <a:ea typeface="Courier New"/>
                <a:cs typeface="Courier New"/>
                <a:sym typeface="Courier New"/>
              </a:rPr>
              <a:t>ocl_cvtColor</a:t>
            </a:r>
            <a:r>
              <a:rPr lang="en-US" sz="1400" b="1" i="0" u="none" strike="noStrike" cap="none" baseline="0" dirty="0">
                <a:solidFill>
                  <a:srgbClr val="000000"/>
                </a:solidFill>
                <a:latin typeface="Courier New"/>
                <a:ea typeface="Courier New"/>
                <a:cs typeface="Courier New"/>
                <a:sym typeface="Courier New"/>
              </a:rPr>
              <a:t>(</a:t>
            </a:r>
            <a:r>
              <a:rPr lang="en-US" sz="1400" b="1" i="0" u="none" strike="noStrike" cap="none" baseline="0" dirty="0" err="1">
                <a:solidFill>
                  <a:srgbClr val="000000"/>
                </a:solidFill>
                <a:latin typeface="Courier New"/>
                <a:ea typeface="Courier New"/>
                <a:cs typeface="Courier New"/>
                <a:sym typeface="Courier New"/>
              </a:rPr>
              <a:t>src</a:t>
            </a: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err="1">
                <a:solidFill>
                  <a:srgbClr val="000000"/>
                </a:solidFill>
                <a:latin typeface="Courier New"/>
                <a:ea typeface="Courier New"/>
                <a:cs typeface="Courier New"/>
                <a:sym typeface="Courier New"/>
              </a:rPr>
              <a:t>dst</a:t>
            </a:r>
            <a:r>
              <a:rPr lang="en-US" sz="1400" b="1" i="0" u="none" strike="noStrike" cap="none" baseline="0" dirty="0">
                <a:solidFill>
                  <a:srgbClr val="000000"/>
                </a:solidFill>
                <a:latin typeface="Courier New"/>
                <a:ea typeface="Courier New"/>
                <a:cs typeface="Courier New"/>
                <a:sym typeface="Courier New"/>
              </a:rPr>
              <a:t>, code)) return;</a:t>
            </a:r>
          </a:p>
          <a:p>
            <a:pPr marL="0" marR="0" lvl="0" indent="0" algn="l" rtl="0">
              <a:spcBef>
                <a:spcPts val="263"/>
              </a:spcBef>
              <a:buSzPct val="25000"/>
              <a:buNone/>
            </a:pP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a:solidFill>
                  <a:srgbClr val="6AA84F"/>
                </a:solidFill>
                <a:latin typeface="Courier New"/>
                <a:ea typeface="Courier New"/>
                <a:cs typeface="Courier New"/>
                <a:sym typeface="Courier New"/>
              </a:rPr>
              <a:t>// </a:t>
            </a:r>
            <a:r>
              <a:rPr lang="en-US" sz="1400" b="1" i="0" u="none" strike="noStrike" cap="none" baseline="0" dirty="0" err="1">
                <a:solidFill>
                  <a:srgbClr val="6AA84F"/>
                </a:solidFill>
                <a:latin typeface="Courier New"/>
                <a:ea typeface="Courier New"/>
                <a:cs typeface="Courier New"/>
                <a:sym typeface="Courier New"/>
              </a:rPr>
              <a:t>getMat</a:t>
            </a:r>
            <a:r>
              <a:rPr lang="en-US" sz="1400" b="1" i="0" u="none" strike="noStrike" cap="none" baseline="0" dirty="0">
                <a:solidFill>
                  <a:srgbClr val="6AA84F"/>
                </a:solidFill>
                <a:latin typeface="Courier New"/>
                <a:ea typeface="Courier New"/>
                <a:cs typeface="Courier New"/>
                <a:sym typeface="Courier New"/>
              </a:rPr>
              <a:t>() uses zero-copy if available; and with SVM it’s no op</a:t>
            </a:r>
          </a:p>
          <a:p>
            <a:pPr marL="0" marR="0" lvl="0" indent="0" algn="l" rtl="0">
              <a:spcBef>
                <a:spcPts val="263"/>
              </a:spcBef>
              <a:buSzPct val="25000"/>
              <a:buNone/>
            </a:pPr>
            <a:r>
              <a:rPr lang="en-US" sz="1400" b="1" i="0" u="none" strike="noStrike" cap="none" baseline="0" dirty="0">
                <a:solidFill>
                  <a:srgbClr val="000000"/>
                </a:solidFill>
                <a:latin typeface="Courier New"/>
                <a:ea typeface="Courier New"/>
                <a:cs typeface="Courier New"/>
                <a:sym typeface="Courier New"/>
              </a:rPr>
              <a:t>    Mat </a:t>
            </a:r>
            <a:r>
              <a:rPr lang="en-US" sz="1400" b="1" i="0" u="none" strike="noStrike" cap="none" baseline="0" dirty="0" err="1">
                <a:solidFill>
                  <a:srgbClr val="000000"/>
                </a:solidFill>
                <a:latin typeface="Courier New"/>
                <a:ea typeface="Courier New"/>
                <a:cs typeface="Courier New"/>
                <a:sym typeface="Courier New"/>
              </a:rPr>
              <a:t>src_cpu</a:t>
            </a:r>
            <a:r>
              <a:rPr lang="en-US" sz="1400" b="1" i="0" u="none" strike="noStrike" cap="none" baseline="0" dirty="0">
                <a:solidFill>
                  <a:srgbClr val="000000"/>
                </a:solidFill>
                <a:latin typeface="Courier New"/>
                <a:ea typeface="Courier New"/>
                <a:cs typeface="Courier New"/>
                <a:sym typeface="Courier New"/>
              </a:rPr>
              <a:t> = </a:t>
            </a:r>
            <a:r>
              <a:rPr lang="en-US" sz="1400" b="1" i="0" u="none" strike="noStrike" cap="none" baseline="0" dirty="0" err="1">
                <a:solidFill>
                  <a:srgbClr val="000000"/>
                </a:solidFill>
                <a:latin typeface="Courier New"/>
                <a:ea typeface="Courier New"/>
                <a:cs typeface="Courier New"/>
                <a:sym typeface="Courier New"/>
              </a:rPr>
              <a:t>src.getMat</a:t>
            </a:r>
            <a:r>
              <a:rPr lang="en-US" sz="1400" b="1" i="0" u="none" strike="noStrike" cap="none" baseline="0" dirty="0">
                <a:solidFill>
                  <a:srgbClr val="000000"/>
                </a:solidFill>
                <a:latin typeface="Courier New"/>
                <a:ea typeface="Courier New"/>
                <a:cs typeface="Courier New"/>
                <a:sym typeface="Courier New"/>
              </a:rPr>
              <a:t>();</a:t>
            </a:r>
          </a:p>
          <a:p>
            <a:pPr marL="0" marR="0" lvl="0" indent="0" algn="l" rtl="0">
              <a:spcBef>
                <a:spcPts val="263"/>
              </a:spcBef>
              <a:buSzPct val="25000"/>
              <a:buNone/>
            </a:pPr>
            <a:r>
              <a:rPr lang="en-US" sz="1400" b="1" i="0" u="none" strike="noStrike" cap="none" baseline="0" dirty="0">
                <a:solidFill>
                  <a:srgbClr val="000000"/>
                </a:solidFill>
                <a:latin typeface="Courier New"/>
                <a:ea typeface="Courier New"/>
                <a:cs typeface="Courier New"/>
                <a:sym typeface="Courier New"/>
              </a:rPr>
              <a:t>    Mat </a:t>
            </a:r>
            <a:r>
              <a:rPr lang="en-US" sz="1400" b="1" i="0" u="none" strike="noStrike" cap="none" baseline="0" dirty="0" err="1">
                <a:solidFill>
                  <a:srgbClr val="000000"/>
                </a:solidFill>
                <a:latin typeface="Courier New"/>
                <a:ea typeface="Courier New"/>
                <a:cs typeface="Courier New"/>
                <a:sym typeface="Courier New"/>
              </a:rPr>
              <a:t>dst_cpu</a:t>
            </a:r>
            <a:r>
              <a:rPr lang="en-US" sz="1400" b="1" i="0" u="none" strike="noStrike" cap="none" baseline="0" dirty="0">
                <a:solidFill>
                  <a:srgbClr val="000000"/>
                </a:solidFill>
                <a:latin typeface="Courier New"/>
                <a:ea typeface="Courier New"/>
                <a:cs typeface="Courier New"/>
                <a:sym typeface="Courier New"/>
              </a:rPr>
              <a:t> = </a:t>
            </a:r>
            <a:r>
              <a:rPr lang="en-US" sz="1400" b="1" i="0" u="none" strike="noStrike" cap="none" baseline="0" dirty="0" err="1">
                <a:solidFill>
                  <a:srgbClr val="000000"/>
                </a:solidFill>
                <a:latin typeface="Courier New"/>
                <a:ea typeface="Courier New"/>
                <a:cs typeface="Courier New"/>
                <a:sym typeface="Courier New"/>
              </a:rPr>
              <a:t>dst.getMat</a:t>
            </a:r>
            <a:r>
              <a:rPr lang="en-US" sz="1400" b="1" i="0" u="none" strike="noStrike" cap="none" baseline="0" dirty="0">
                <a:solidFill>
                  <a:srgbClr val="000000"/>
                </a:solidFill>
                <a:latin typeface="Courier New"/>
                <a:ea typeface="Courier New"/>
                <a:cs typeface="Courier New"/>
                <a:sym typeface="Courier New"/>
              </a:rPr>
              <a:t>();</a:t>
            </a:r>
          </a:p>
          <a:p>
            <a:pPr marL="0" marR="0" lvl="0" indent="0" algn="l" rtl="0">
              <a:spcBef>
                <a:spcPts val="263"/>
              </a:spcBef>
              <a:buSzPct val="25000"/>
              <a:buNone/>
            </a:pPr>
            <a:r>
              <a:rPr lang="en-US" sz="1400" b="1" i="0" u="none" strike="noStrike" cap="none" baseline="0" dirty="0">
                <a:solidFill>
                  <a:srgbClr val="000000"/>
                </a:solidFill>
                <a:latin typeface="Courier New"/>
                <a:ea typeface="Courier New"/>
                <a:cs typeface="Courier New"/>
                <a:sym typeface="Courier New"/>
              </a:rPr>
              <a:t>    _</a:t>
            </a:r>
            <a:r>
              <a:rPr lang="en-US" sz="1400" b="1" i="0" u="none" strike="noStrike" cap="none" baseline="0" dirty="0" err="1">
                <a:solidFill>
                  <a:srgbClr val="000000"/>
                </a:solidFill>
                <a:latin typeface="Courier New"/>
                <a:ea typeface="Courier New"/>
                <a:cs typeface="Courier New"/>
                <a:sym typeface="Courier New"/>
              </a:rPr>
              <a:t>cpu_cvtColor</a:t>
            </a:r>
            <a:r>
              <a:rPr lang="en-US" sz="1400" b="1" i="0" u="none" strike="noStrike" cap="none" baseline="0" dirty="0">
                <a:solidFill>
                  <a:srgbClr val="000000"/>
                </a:solidFill>
                <a:latin typeface="Courier New"/>
                <a:ea typeface="Courier New"/>
                <a:cs typeface="Courier New"/>
                <a:sym typeface="Courier New"/>
              </a:rPr>
              <a:t>(</a:t>
            </a:r>
            <a:r>
              <a:rPr lang="en-US" sz="1400" b="1" i="0" u="none" strike="noStrike" cap="none" baseline="0" dirty="0" err="1">
                <a:solidFill>
                  <a:srgbClr val="000000"/>
                </a:solidFill>
                <a:latin typeface="Courier New"/>
                <a:ea typeface="Courier New"/>
                <a:cs typeface="Courier New"/>
                <a:sym typeface="Courier New"/>
              </a:rPr>
              <a:t>src_cpu</a:t>
            </a:r>
            <a:r>
              <a:rPr lang="en-US" sz="1400" b="1" i="0" u="none" strike="noStrike" cap="none" baseline="0" dirty="0">
                <a:solidFill>
                  <a:srgbClr val="000000"/>
                </a:solidFill>
                <a:latin typeface="Courier New"/>
                <a:ea typeface="Courier New"/>
                <a:cs typeface="Courier New"/>
                <a:sym typeface="Courier New"/>
              </a:rPr>
              <a:t>, </a:t>
            </a:r>
            <a:r>
              <a:rPr lang="en-US" sz="1400" b="1" i="0" u="none" strike="noStrike" cap="none" baseline="0" dirty="0" err="1">
                <a:solidFill>
                  <a:srgbClr val="000000"/>
                </a:solidFill>
                <a:latin typeface="Courier New"/>
                <a:ea typeface="Courier New"/>
                <a:cs typeface="Courier New"/>
                <a:sym typeface="Courier New"/>
              </a:rPr>
              <a:t>dst_cpu</a:t>
            </a:r>
            <a:r>
              <a:rPr lang="en-US" sz="1400" b="1" i="0" u="none" strike="noStrike" cap="none" baseline="0" dirty="0">
                <a:solidFill>
                  <a:srgbClr val="000000"/>
                </a:solidFill>
                <a:latin typeface="Courier New"/>
                <a:ea typeface="Courier New"/>
                <a:cs typeface="Courier New"/>
                <a:sym typeface="Courier New"/>
              </a:rPr>
              <a:t>, code);</a:t>
            </a:r>
          </a:p>
          <a:p>
            <a:pPr marL="0" marR="0" lvl="0" indent="0" algn="l" rtl="0">
              <a:spcBef>
                <a:spcPts val="263"/>
              </a:spcBef>
              <a:buSzPct val="25000"/>
              <a:buNone/>
            </a:pPr>
            <a:r>
              <a:rPr lang="en-US" sz="1400" b="1" i="0" u="none" strike="noStrike" cap="none" baseline="0" dirty="0">
                <a:solidFill>
                  <a:srgbClr val="000000"/>
                </a:solidFill>
                <a:latin typeface="Courier New"/>
                <a:ea typeface="Courier New"/>
                <a:cs typeface="Courier New"/>
                <a:sym typeface="Courier New"/>
              </a:rPr>
              <a:t>}</a:t>
            </a:r>
          </a:p>
        </p:txBody>
      </p:sp>
    </p:spTree>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65172" y="-8544"/>
            <a:ext cx="8229600" cy="922473"/>
          </a:xfrm>
          <a:prstGeom prst="rect">
            <a:avLst/>
          </a:prstGeom>
          <a:noFill/>
          <a:ln>
            <a:noFill/>
          </a:ln>
        </p:spPr>
        <p:txBody>
          <a:bodyPr lIns="82275" tIns="41125" rIns="82275" bIns="41125" anchor="ctr" anchorCtr="0">
            <a:noAutofit/>
          </a:bodyPr>
          <a:lstStyle/>
          <a:p>
            <a:pPr marL="0" marR="0" lvl="0" indent="0" algn="ctr" rtl="0">
              <a:spcBef>
                <a:spcPts val="0"/>
              </a:spcBef>
              <a:spcAft>
                <a:spcPts val="0"/>
              </a:spcAft>
              <a:buSzPct val="25000"/>
              <a:buNone/>
            </a:pPr>
            <a:r>
              <a:rPr lang="en-US" sz="3600">
                <a:latin typeface="Verdana"/>
                <a:ea typeface="Verdana"/>
                <a:cs typeface="Verdana"/>
                <a:sym typeface="Verdana"/>
              </a:rPr>
              <a:t>T-API: execution model</a:t>
            </a:r>
          </a:p>
        </p:txBody>
      </p:sp>
      <p:sp>
        <p:nvSpPr>
          <p:cNvPr id="178" name="Shape 178"/>
          <p:cNvSpPr/>
          <p:nvPr/>
        </p:nvSpPr>
        <p:spPr>
          <a:xfrm>
            <a:off x="44564" y="5213571"/>
            <a:ext cx="8734567" cy="1477328"/>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Verdana"/>
                <a:ea typeface="Verdana"/>
                <a:cs typeface="Verdana"/>
                <a:sym typeface="Verdana"/>
              </a:rPr>
              <a:t>One queue and one OpenCL device per CPU thread</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Verdana"/>
                <a:ea typeface="Verdana"/>
                <a:cs typeface="Verdana"/>
                <a:sym typeface="Verdana"/>
              </a:rPr>
              <a:t>Different CPU threads can share a device, but use different queues.</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Verdana"/>
                <a:ea typeface="Verdana"/>
                <a:cs typeface="Verdana"/>
                <a:sym typeface="Verdana"/>
              </a:rPr>
              <a:t>OpenCL kernels are executed asynchronously</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Verdana"/>
                <a:ea typeface="Verdana"/>
                <a:cs typeface="Verdana"/>
                <a:sym typeface="Verdana"/>
              </a:rPr>
              <a:t>cv::ocl::finish() puts the barrier in the current CPU thread.</a:t>
            </a:r>
          </a:p>
          <a:p>
            <a:pPr marL="285750" marR="0" lvl="0" indent="-285750" algn="l" rtl="0">
              <a:spcBef>
                <a:spcPts val="0"/>
              </a:spcBef>
              <a:buClr>
                <a:schemeClr val="dk1"/>
              </a:buClr>
              <a:buSzPct val="100000"/>
              <a:buFont typeface="Arial"/>
              <a:buChar char="•"/>
            </a:pPr>
            <a:r>
              <a:rPr lang="en-US" sz="1800" b="0" i="0" u="none" strike="noStrike" cap="none" baseline="0">
                <a:solidFill>
                  <a:schemeClr val="dk1"/>
                </a:solidFill>
                <a:latin typeface="Verdana"/>
                <a:ea typeface="Verdana"/>
                <a:cs typeface="Verdana"/>
                <a:sym typeface="Verdana"/>
              </a:rPr>
              <a:t>It’s rarely needed to call cv::ocl::finish() manually.</a:t>
            </a:r>
          </a:p>
        </p:txBody>
      </p:sp>
      <p:grpSp>
        <p:nvGrpSpPr>
          <p:cNvPr id="179" name="Shape 179"/>
          <p:cNvGrpSpPr/>
          <p:nvPr/>
        </p:nvGrpSpPr>
        <p:grpSpPr>
          <a:xfrm>
            <a:off x="1800530" y="1114890"/>
            <a:ext cx="4247600" cy="3929467"/>
            <a:chOff x="2268452" y="1371111"/>
            <a:chExt cx="4247600" cy="3929467"/>
          </a:xfrm>
        </p:grpSpPr>
        <p:sp>
          <p:nvSpPr>
            <p:cNvPr id="180" name="Shape 180"/>
            <p:cNvSpPr/>
            <p:nvPr/>
          </p:nvSpPr>
          <p:spPr>
            <a:xfrm>
              <a:off x="2277658" y="1803624"/>
              <a:ext cx="1150527" cy="1283131"/>
            </a:xfrm>
            <a:prstGeom prst="rect">
              <a:avLst/>
            </a:prstGeom>
            <a:gradFill>
              <a:gsLst>
                <a:gs pos="0">
                  <a:srgbClr val="2D5D97"/>
                </a:gs>
                <a:gs pos="80000">
                  <a:srgbClr val="3B7BC8"/>
                </a:gs>
                <a:gs pos="100000">
                  <a:srgbClr val="3A7CCA"/>
                </a:gs>
              </a:gsLst>
              <a:lin ang="16200000" scaled="0"/>
            </a:gradFill>
            <a:ln w="9525" cap="flat" cmpd="sng">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Verdana"/>
                <a:ea typeface="Verdana"/>
                <a:cs typeface="Verdana"/>
                <a:sym typeface="Verdana"/>
              </a:endParaRPr>
            </a:p>
          </p:txBody>
        </p:sp>
        <p:sp>
          <p:nvSpPr>
            <p:cNvPr id="181" name="Shape 181"/>
            <p:cNvSpPr/>
            <p:nvPr/>
          </p:nvSpPr>
          <p:spPr>
            <a:xfrm>
              <a:off x="3608001" y="1808788"/>
              <a:ext cx="1130209" cy="1290546"/>
            </a:xfrm>
            <a:prstGeom prst="rect">
              <a:avLst/>
            </a:prstGeom>
            <a:gradFill>
              <a:gsLst>
                <a:gs pos="0">
                  <a:srgbClr val="2D5D97"/>
                </a:gs>
                <a:gs pos="80000">
                  <a:srgbClr val="3B7BC8"/>
                </a:gs>
                <a:gs pos="100000">
                  <a:srgbClr val="3A7CCA"/>
                </a:gs>
              </a:gsLst>
              <a:lin ang="16200000" scaled="0"/>
            </a:gradFill>
            <a:ln w="9525" cap="flat" cmpd="sng">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Verdana"/>
                <a:ea typeface="Verdana"/>
                <a:cs typeface="Verdana"/>
                <a:sym typeface="Verdana"/>
              </a:endParaRPr>
            </a:p>
          </p:txBody>
        </p:sp>
        <p:sp>
          <p:nvSpPr>
            <p:cNvPr id="182" name="Shape 182"/>
            <p:cNvSpPr/>
            <p:nvPr/>
          </p:nvSpPr>
          <p:spPr>
            <a:xfrm>
              <a:off x="5398475" y="1823153"/>
              <a:ext cx="1094026" cy="1272195"/>
            </a:xfrm>
            <a:prstGeom prst="rect">
              <a:avLst/>
            </a:prstGeom>
            <a:gradFill>
              <a:gsLst>
                <a:gs pos="0">
                  <a:srgbClr val="2D5D97"/>
                </a:gs>
                <a:gs pos="80000">
                  <a:srgbClr val="3B7BC8"/>
                </a:gs>
                <a:gs pos="100000">
                  <a:srgbClr val="3A7CCA"/>
                </a:gs>
              </a:gsLst>
              <a:lin ang="16200000" scaled="0"/>
            </a:gradFill>
            <a:ln w="9525" cap="flat" cmpd="sng">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Verdana"/>
                <a:ea typeface="Verdana"/>
                <a:cs typeface="Verdana"/>
                <a:sym typeface="Verdana"/>
              </a:endParaRPr>
            </a:p>
          </p:txBody>
        </p:sp>
        <p:sp>
          <p:nvSpPr>
            <p:cNvPr id="183" name="Shape 183"/>
            <p:cNvSpPr txBox="1"/>
            <p:nvPr/>
          </p:nvSpPr>
          <p:spPr>
            <a:xfrm>
              <a:off x="4872808" y="2291343"/>
              <a:ext cx="379477"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i="0" u="none" strike="noStrike" cap="none" baseline="0">
                  <a:solidFill>
                    <a:schemeClr val="dk1"/>
                  </a:solidFill>
                  <a:latin typeface="Verdana"/>
                  <a:ea typeface="Verdana"/>
                  <a:cs typeface="Verdana"/>
                  <a:sym typeface="Verdana"/>
                </a:rPr>
                <a:t>…</a:t>
              </a:r>
            </a:p>
          </p:txBody>
        </p:sp>
        <p:sp>
          <p:nvSpPr>
            <p:cNvPr id="184" name="Shape 184"/>
            <p:cNvSpPr/>
            <p:nvPr/>
          </p:nvSpPr>
          <p:spPr>
            <a:xfrm rot="5400000">
              <a:off x="4295843" y="-637814"/>
              <a:ext cx="211283" cy="4229135"/>
            </a:xfrm>
            <a:prstGeom prst="leftBrace">
              <a:avLst>
                <a:gd name="adj1" fmla="val 8333"/>
                <a:gd name="adj2" fmla="val 50000"/>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dk1"/>
                </a:solidFill>
                <a:latin typeface="Verdana"/>
                <a:ea typeface="Verdana"/>
                <a:cs typeface="Verdana"/>
                <a:sym typeface="Verdana"/>
              </a:endParaRPr>
            </a:p>
          </p:txBody>
        </p:sp>
        <p:sp>
          <p:nvSpPr>
            <p:cNvPr id="185" name="Shape 185"/>
            <p:cNvSpPr/>
            <p:nvPr/>
          </p:nvSpPr>
          <p:spPr>
            <a:xfrm>
              <a:off x="2268452" y="3515264"/>
              <a:ext cx="1118788" cy="278268"/>
            </a:xfrm>
            <a:prstGeom prst="rect">
              <a:avLst/>
            </a:prstGeom>
            <a:solidFill>
              <a:srgbClr val="B2A0C7"/>
            </a:solidFill>
            <a:ln w="9525" cap="flat" cmpd="sng">
              <a:solidFill>
                <a:srgbClr val="4A7DBB"/>
              </a:solidFill>
              <a:prstDash val="solid"/>
              <a:round/>
              <a:headEnd type="none" w="med" len="med"/>
              <a:tailEnd type="none" w="med" len="med"/>
            </a:ln>
          </p:spPr>
          <p:txBody>
            <a:bodyPr lIns="0" tIns="0" rIns="0" bIns="0" anchor="ctr" anchorCtr="0">
              <a:noAutofit/>
            </a:bodyPr>
            <a:lstStyle/>
            <a:p>
              <a:pPr marL="0" marR="0" lvl="0" indent="0" algn="ctr" rtl="0">
                <a:spcBef>
                  <a:spcPts val="0"/>
                </a:spcBef>
                <a:buSzPct val="25000"/>
                <a:buNone/>
              </a:pPr>
              <a:r>
                <a:rPr lang="en-US" sz="1200" b="0" i="0" u="none" strike="noStrike" cap="none" baseline="0">
                  <a:solidFill>
                    <a:srgbClr val="000000"/>
                  </a:solidFill>
                  <a:latin typeface="Verdana"/>
                  <a:ea typeface="Verdana"/>
                  <a:cs typeface="Verdana"/>
                  <a:sym typeface="Verdana"/>
                </a:rPr>
                <a:t>ocl::Queue</a:t>
              </a:r>
            </a:p>
          </p:txBody>
        </p:sp>
        <p:sp>
          <p:nvSpPr>
            <p:cNvPr id="186" name="Shape 186"/>
            <p:cNvSpPr/>
            <p:nvPr/>
          </p:nvSpPr>
          <p:spPr>
            <a:xfrm>
              <a:off x="2765399" y="3174763"/>
              <a:ext cx="184053" cy="248462"/>
            </a:xfrm>
            <a:prstGeom prst="downArrow">
              <a:avLst>
                <a:gd name="adj1" fmla="val 50000"/>
                <a:gd name="adj2" fmla="val 50000"/>
              </a:avLst>
            </a:prstGeom>
            <a:gradFill>
              <a:gsLst>
                <a:gs pos="0">
                  <a:srgbClr val="2D5D97"/>
                </a:gs>
                <a:gs pos="80000">
                  <a:srgbClr val="3B7BC8"/>
                </a:gs>
                <a:gs pos="100000">
                  <a:srgbClr val="3A7CCA"/>
                </a:gs>
              </a:gsLst>
              <a:lin ang="16200000" scaled="0"/>
            </a:gradFill>
            <a:ln w="9525" cap="flat" cmpd="sng">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Verdana"/>
                <a:ea typeface="Verdana"/>
                <a:cs typeface="Verdana"/>
                <a:sym typeface="Verdana"/>
              </a:endParaRPr>
            </a:p>
          </p:txBody>
        </p:sp>
        <p:sp>
          <p:nvSpPr>
            <p:cNvPr id="187" name="Shape 187"/>
            <p:cNvSpPr/>
            <p:nvPr/>
          </p:nvSpPr>
          <p:spPr>
            <a:xfrm>
              <a:off x="2622755" y="4242228"/>
              <a:ext cx="1711973" cy="381331"/>
            </a:xfrm>
            <a:prstGeom prst="rect">
              <a:avLst/>
            </a:prstGeom>
            <a:solidFill>
              <a:srgbClr val="5F497A"/>
            </a:solidFill>
            <a:ln w="9525" cap="flat" cmpd="sng">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Verdana"/>
                  <a:ea typeface="Verdana"/>
                  <a:cs typeface="Verdana"/>
                  <a:sym typeface="Verdana"/>
                </a:rPr>
                <a:t>ocl::Device</a:t>
              </a:r>
            </a:p>
          </p:txBody>
        </p:sp>
        <p:sp>
          <p:nvSpPr>
            <p:cNvPr id="188" name="Shape 188"/>
            <p:cNvSpPr/>
            <p:nvPr/>
          </p:nvSpPr>
          <p:spPr>
            <a:xfrm>
              <a:off x="3607996" y="3520428"/>
              <a:ext cx="1118788" cy="278268"/>
            </a:xfrm>
            <a:prstGeom prst="rect">
              <a:avLst/>
            </a:prstGeom>
            <a:solidFill>
              <a:srgbClr val="B2A0C7"/>
            </a:solidFill>
            <a:ln w="9525" cap="flat" cmpd="sng">
              <a:solidFill>
                <a:srgbClr val="4A7DBB"/>
              </a:solidFill>
              <a:prstDash val="solid"/>
              <a:round/>
              <a:headEnd type="none" w="med" len="med"/>
              <a:tailEnd type="none" w="med" len="med"/>
            </a:ln>
          </p:spPr>
          <p:txBody>
            <a:bodyPr lIns="0" tIns="0" rIns="0" bIns="0" anchor="ctr" anchorCtr="0">
              <a:noAutofit/>
            </a:bodyPr>
            <a:lstStyle/>
            <a:p>
              <a:pPr marL="0" marR="0" lvl="0" indent="0" algn="ctr" rtl="0">
                <a:spcBef>
                  <a:spcPts val="0"/>
                </a:spcBef>
                <a:buSzPct val="25000"/>
                <a:buNone/>
              </a:pPr>
              <a:r>
                <a:rPr lang="en-US" sz="1200" b="0" i="0" u="none" strike="noStrike" cap="none" baseline="0">
                  <a:solidFill>
                    <a:srgbClr val="000000"/>
                  </a:solidFill>
                  <a:latin typeface="Verdana"/>
                  <a:ea typeface="Verdana"/>
                  <a:cs typeface="Verdana"/>
                  <a:sym typeface="Verdana"/>
                </a:rPr>
                <a:t>ocl::Queue</a:t>
              </a:r>
            </a:p>
          </p:txBody>
        </p:sp>
        <p:sp>
          <p:nvSpPr>
            <p:cNvPr id="189" name="Shape 189"/>
            <p:cNvSpPr/>
            <p:nvPr/>
          </p:nvSpPr>
          <p:spPr>
            <a:xfrm>
              <a:off x="4095739" y="3179926"/>
              <a:ext cx="184053" cy="248462"/>
            </a:xfrm>
            <a:prstGeom prst="downArrow">
              <a:avLst>
                <a:gd name="adj1" fmla="val 50000"/>
                <a:gd name="adj2" fmla="val 50000"/>
              </a:avLst>
            </a:prstGeom>
            <a:gradFill>
              <a:gsLst>
                <a:gs pos="0">
                  <a:srgbClr val="2D5D97"/>
                </a:gs>
                <a:gs pos="80000">
                  <a:srgbClr val="3B7BC8"/>
                </a:gs>
                <a:gs pos="100000">
                  <a:srgbClr val="3A7CCA"/>
                </a:gs>
              </a:gsLst>
              <a:lin ang="16200000" scaled="0"/>
            </a:gradFill>
            <a:ln w="9525" cap="flat" cmpd="sng">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Verdana"/>
                <a:ea typeface="Verdana"/>
                <a:cs typeface="Verdana"/>
                <a:sym typeface="Verdana"/>
              </a:endParaRPr>
            </a:p>
          </p:txBody>
        </p:sp>
        <p:sp>
          <p:nvSpPr>
            <p:cNvPr id="190" name="Shape 190"/>
            <p:cNvSpPr/>
            <p:nvPr/>
          </p:nvSpPr>
          <p:spPr>
            <a:xfrm>
              <a:off x="5393314" y="3511226"/>
              <a:ext cx="1118788" cy="278268"/>
            </a:xfrm>
            <a:prstGeom prst="rect">
              <a:avLst/>
            </a:prstGeom>
            <a:solidFill>
              <a:srgbClr val="B2A0C7"/>
            </a:solidFill>
            <a:ln w="9525" cap="flat" cmpd="sng">
              <a:solidFill>
                <a:srgbClr val="4A7DBB"/>
              </a:solidFill>
              <a:prstDash val="solid"/>
              <a:round/>
              <a:headEnd type="none" w="med" len="med"/>
              <a:tailEnd type="none" w="med" len="med"/>
            </a:ln>
          </p:spPr>
          <p:txBody>
            <a:bodyPr lIns="0" tIns="0" rIns="0" bIns="0" anchor="ctr" anchorCtr="0">
              <a:noAutofit/>
            </a:bodyPr>
            <a:lstStyle/>
            <a:p>
              <a:pPr marL="0" marR="0" lvl="0" indent="0" algn="ctr" rtl="0">
                <a:spcBef>
                  <a:spcPts val="0"/>
                </a:spcBef>
                <a:buSzPct val="25000"/>
                <a:buNone/>
              </a:pPr>
              <a:r>
                <a:rPr lang="en-US" sz="1200" b="0" i="0" u="none" strike="noStrike" cap="none" baseline="0">
                  <a:solidFill>
                    <a:srgbClr val="000000"/>
                  </a:solidFill>
                  <a:latin typeface="Verdana"/>
                  <a:ea typeface="Verdana"/>
                  <a:cs typeface="Verdana"/>
                  <a:sym typeface="Verdana"/>
                </a:rPr>
                <a:t>ocl::Queue</a:t>
              </a:r>
            </a:p>
          </p:txBody>
        </p:sp>
        <p:sp>
          <p:nvSpPr>
            <p:cNvPr id="191" name="Shape 191"/>
            <p:cNvSpPr/>
            <p:nvPr/>
          </p:nvSpPr>
          <p:spPr>
            <a:xfrm>
              <a:off x="5890260" y="3207533"/>
              <a:ext cx="184053" cy="248462"/>
            </a:xfrm>
            <a:prstGeom prst="downArrow">
              <a:avLst>
                <a:gd name="adj1" fmla="val 50000"/>
                <a:gd name="adj2" fmla="val 50000"/>
              </a:avLst>
            </a:prstGeom>
            <a:gradFill>
              <a:gsLst>
                <a:gs pos="0">
                  <a:srgbClr val="2D5D97"/>
                </a:gs>
                <a:gs pos="80000">
                  <a:srgbClr val="3B7BC8"/>
                </a:gs>
                <a:gs pos="100000">
                  <a:srgbClr val="3A7CCA"/>
                </a:gs>
              </a:gsLst>
              <a:lin ang="16200000" scaled="0"/>
            </a:gradFill>
            <a:ln w="9525" cap="flat" cmpd="sng">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Verdana"/>
                <a:ea typeface="Verdana"/>
                <a:cs typeface="Verdana"/>
                <a:sym typeface="Verdana"/>
              </a:endParaRPr>
            </a:p>
          </p:txBody>
        </p:sp>
        <p:sp>
          <p:nvSpPr>
            <p:cNvPr id="192" name="Shape 192"/>
            <p:cNvSpPr/>
            <p:nvPr/>
          </p:nvSpPr>
          <p:spPr>
            <a:xfrm>
              <a:off x="4768382" y="4247392"/>
              <a:ext cx="1582858" cy="381331"/>
            </a:xfrm>
            <a:prstGeom prst="rect">
              <a:avLst/>
            </a:prstGeom>
            <a:solidFill>
              <a:srgbClr val="5F497A"/>
            </a:solidFill>
            <a:ln w="9525" cap="flat" cmpd="sng">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Verdana"/>
                  <a:ea typeface="Verdana"/>
                  <a:cs typeface="Verdana"/>
                  <a:sym typeface="Verdana"/>
                </a:rPr>
                <a:t>ocl::Device</a:t>
              </a:r>
            </a:p>
          </p:txBody>
        </p:sp>
        <p:cxnSp>
          <p:nvCxnSpPr>
            <p:cNvPr id="193" name="Shape 193"/>
            <p:cNvCxnSpPr/>
            <p:nvPr/>
          </p:nvCxnSpPr>
          <p:spPr>
            <a:xfrm>
              <a:off x="2841652" y="3793533"/>
              <a:ext cx="1969" cy="476300"/>
            </a:xfrm>
            <a:prstGeom prst="straightConnector1">
              <a:avLst/>
            </a:prstGeom>
            <a:noFill/>
            <a:ln w="25400" cap="flat" cmpd="sng">
              <a:solidFill>
                <a:schemeClr val="accent1"/>
              </a:solidFill>
              <a:prstDash val="solid"/>
              <a:round/>
              <a:headEnd type="none" w="med" len="med"/>
              <a:tailEnd type="stealth" w="lg" len="lg"/>
            </a:ln>
          </p:spPr>
        </p:cxnSp>
        <p:cxnSp>
          <p:nvCxnSpPr>
            <p:cNvPr id="194" name="Shape 194"/>
            <p:cNvCxnSpPr/>
            <p:nvPr/>
          </p:nvCxnSpPr>
          <p:spPr>
            <a:xfrm flipH="1">
              <a:off x="4178008" y="3798696"/>
              <a:ext cx="3187" cy="471138"/>
            </a:xfrm>
            <a:prstGeom prst="straightConnector1">
              <a:avLst/>
            </a:prstGeom>
            <a:noFill/>
            <a:ln w="25400" cap="flat" cmpd="sng">
              <a:solidFill>
                <a:schemeClr val="accent1"/>
              </a:solidFill>
              <a:prstDash val="solid"/>
              <a:round/>
              <a:headEnd type="none" w="med" len="med"/>
              <a:tailEnd type="stealth" w="lg" len="lg"/>
            </a:ln>
          </p:spPr>
        </p:cxnSp>
        <p:cxnSp>
          <p:nvCxnSpPr>
            <p:cNvPr id="195" name="Shape 195"/>
            <p:cNvCxnSpPr/>
            <p:nvPr/>
          </p:nvCxnSpPr>
          <p:spPr>
            <a:xfrm flipH="1">
              <a:off x="5963881" y="3776253"/>
              <a:ext cx="3187" cy="471138"/>
            </a:xfrm>
            <a:prstGeom prst="straightConnector1">
              <a:avLst/>
            </a:prstGeom>
            <a:noFill/>
            <a:ln w="25400" cap="flat" cmpd="sng">
              <a:solidFill>
                <a:schemeClr val="accent1"/>
              </a:solidFill>
              <a:prstDash val="solid"/>
              <a:round/>
              <a:headEnd type="none" w="med" len="med"/>
              <a:tailEnd type="stealth" w="lg" len="lg"/>
            </a:ln>
          </p:spPr>
        </p:cxnSp>
        <p:sp>
          <p:nvSpPr>
            <p:cNvPr id="196" name="Shape 196"/>
            <p:cNvSpPr txBox="1"/>
            <p:nvPr/>
          </p:nvSpPr>
          <p:spPr>
            <a:xfrm>
              <a:off x="4831950" y="3271949"/>
              <a:ext cx="379477"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i="0" u="none" strike="noStrike" cap="none" baseline="0">
                  <a:solidFill>
                    <a:schemeClr val="dk1"/>
                  </a:solidFill>
                  <a:latin typeface="Verdana"/>
                  <a:ea typeface="Verdana"/>
                  <a:cs typeface="Verdana"/>
                  <a:sym typeface="Verdana"/>
                </a:rPr>
                <a:t>…</a:t>
              </a:r>
            </a:p>
          </p:txBody>
        </p:sp>
        <p:sp>
          <p:nvSpPr>
            <p:cNvPr id="197" name="Shape 197"/>
            <p:cNvSpPr txBox="1"/>
            <p:nvPr/>
          </p:nvSpPr>
          <p:spPr>
            <a:xfrm>
              <a:off x="4285716" y="4054144"/>
              <a:ext cx="379477"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i="0" u="none" strike="noStrike" cap="none" baseline="0">
                  <a:solidFill>
                    <a:schemeClr val="dk1"/>
                  </a:solidFill>
                  <a:latin typeface="Verdana"/>
                  <a:ea typeface="Verdana"/>
                  <a:cs typeface="Verdana"/>
                  <a:sym typeface="Verdana"/>
                </a:rPr>
                <a:t>…</a:t>
              </a:r>
            </a:p>
          </p:txBody>
        </p:sp>
        <p:sp>
          <p:nvSpPr>
            <p:cNvPr id="198" name="Shape 198"/>
            <p:cNvSpPr/>
            <p:nvPr/>
          </p:nvSpPr>
          <p:spPr>
            <a:xfrm>
              <a:off x="3437785" y="4919246"/>
              <a:ext cx="1904694" cy="381331"/>
            </a:xfrm>
            <a:prstGeom prst="rect">
              <a:avLst/>
            </a:prstGeom>
            <a:solidFill>
              <a:srgbClr val="3F3151"/>
            </a:solidFill>
            <a:ln w="9525" cap="flat" cmpd="sng">
              <a:solidFill>
                <a:srgbClr val="4A7DBB"/>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US" sz="1800" b="0" i="0" u="none" strike="noStrike" cap="none" baseline="0">
                  <a:solidFill>
                    <a:schemeClr val="lt1"/>
                  </a:solidFill>
                  <a:latin typeface="Verdana"/>
                  <a:ea typeface="Verdana"/>
                  <a:cs typeface="Verdana"/>
                  <a:sym typeface="Verdana"/>
                </a:rPr>
                <a:t>ocl::Context</a:t>
              </a:r>
            </a:p>
          </p:txBody>
        </p:sp>
        <p:cxnSp>
          <p:nvCxnSpPr>
            <p:cNvPr id="199" name="Shape 199"/>
            <p:cNvCxnSpPr/>
            <p:nvPr/>
          </p:nvCxnSpPr>
          <p:spPr>
            <a:xfrm>
              <a:off x="3588130" y="4627578"/>
              <a:ext cx="1133" cy="259653"/>
            </a:xfrm>
            <a:prstGeom prst="straightConnector1">
              <a:avLst/>
            </a:prstGeom>
            <a:noFill/>
            <a:ln w="25400" cap="flat" cmpd="sng">
              <a:solidFill>
                <a:schemeClr val="accent1"/>
              </a:solidFill>
              <a:prstDash val="solid"/>
              <a:round/>
              <a:headEnd type="none" w="med" len="med"/>
              <a:tailEnd type="stealth" w="lg" len="lg"/>
            </a:ln>
          </p:spPr>
        </p:cxnSp>
        <p:cxnSp>
          <p:nvCxnSpPr>
            <p:cNvPr id="200" name="Shape 200"/>
            <p:cNvCxnSpPr/>
            <p:nvPr/>
          </p:nvCxnSpPr>
          <p:spPr>
            <a:xfrm>
              <a:off x="5203851" y="4655726"/>
              <a:ext cx="1133" cy="259653"/>
            </a:xfrm>
            <a:prstGeom prst="straightConnector1">
              <a:avLst/>
            </a:prstGeom>
            <a:noFill/>
            <a:ln w="25400" cap="flat" cmpd="sng">
              <a:solidFill>
                <a:schemeClr val="accent1"/>
              </a:solidFill>
              <a:prstDash val="solid"/>
              <a:round/>
              <a:headEnd type="none" w="med" len="med"/>
              <a:tailEnd type="stealth" w="lg" len="lg"/>
            </a:ln>
          </p:spPr>
        </p:cxnSp>
      </p:grpSp>
      <p:sp>
        <p:nvSpPr>
          <p:cNvPr id="201" name="Shape 201"/>
          <p:cNvSpPr txBox="1"/>
          <p:nvPr/>
        </p:nvSpPr>
        <p:spPr>
          <a:xfrm>
            <a:off x="3176382" y="801343"/>
            <a:ext cx="1815486"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0" i="0" u="none" strike="noStrike" cap="none" baseline="0">
                <a:solidFill>
                  <a:schemeClr val="dk1"/>
                </a:solidFill>
                <a:latin typeface="Verdana"/>
                <a:ea typeface="Verdana"/>
                <a:cs typeface="Verdana"/>
                <a:sym typeface="Verdana"/>
              </a:rPr>
              <a:t>CPU threads</a:t>
            </a:r>
          </a:p>
        </p:txBody>
      </p:sp>
    </p:spTree>
  </p:cSld>
  <p:clrMapOvr>
    <a:masterClrMapping/>
  </p:clrMapOvr>
  <p:transition xmlns:p14="http://schemas.microsoft.com/office/powerpoint/2010/mai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685800" y="217074"/>
            <a:ext cx="7772400" cy="1013399"/>
          </a:xfrm>
          <a:prstGeom prst="rect">
            <a:avLst/>
          </a:prstGeom>
        </p:spPr>
        <p:txBody>
          <a:bodyPr lIns="91425" tIns="91425" rIns="91425" bIns="91425" anchor="ctr" anchorCtr="0">
            <a:noAutofit/>
          </a:bodyPr>
          <a:lstStyle/>
          <a:p>
            <a:pPr lvl="0" rtl="0">
              <a:spcBef>
                <a:spcPts val="0"/>
              </a:spcBef>
              <a:buClr>
                <a:srgbClr val="000000"/>
              </a:buClr>
              <a:buSzPct val="25000"/>
              <a:buFont typeface="Arial"/>
              <a:buNone/>
            </a:pPr>
            <a:r>
              <a:rPr lang="en-US" sz="4000">
                <a:latin typeface="Verdana"/>
                <a:ea typeface="Verdana"/>
                <a:cs typeface="Verdana"/>
                <a:sym typeface="Verdana"/>
              </a:rPr>
              <a:t>T-API coverage, performance</a:t>
            </a:r>
          </a:p>
          <a:p>
            <a:pPr>
              <a:spcBef>
                <a:spcPts val="0"/>
              </a:spcBef>
              <a:buNone/>
            </a:pPr>
            <a:endParaRPr/>
          </a:p>
        </p:txBody>
      </p:sp>
      <p:sp>
        <p:nvSpPr>
          <p:cNvPr id="207" name="Shape 207"/>
          <p:cNvSpPr txBox="1">
            <a:spLocks noGrp="1"/>
          </p:cNvSpPr>
          <p:nvPr>
            <p:ph type="body" idx="1"/>
          </p:nvPr>
        </p:nvSpPr>
        <p:spPr>
          <a:xfrm>
            <a:off x="685800" y="1140975"/>
            <a:ext cx="7772400" cy="1723200"/>
          </a:xfrm>
          <a:prstGeom prst="rect">
            <a:avLst/>
          </a:prstGeom>
        </p:spPr>
        <p:txBody>
          <a:bodyPr lIns="91425" tIns="91425" rIns="91425" bIns="91425" anchor="t" anchorCtr="0">
            <a:noAutofit/>
          </a:bodyPr>
          <a:lstStyle/>
          <a:p>
            <a:pPr marL="0" indent="0" rtl="0">
              <a:spcBef>
                <a:spcPts val="0"/>
              </a:spcBef>
              <a:buNone/>
            </a:pPr>
            <a:r>
              <a:rPr lang="en-US" sz="2400"/>
              <a:t>~100 functions covered:</a:t>
            </a:r>
          </a:p>
          <a:p>
            <a:pPr marL="457200" lvl="0" indent="-342900">
              <a:spcBef>
                <a:spcPts val="0"/>
              </a:spcBef>
              <a:buClr>
                <a:schemeClr val="dk1"/>
              </a:buClr>
              <a:buSzPct val="100000"/>
              <a:buFont typeface="Verdana"/>
              <a:buChar char="•"/>
            </a:pPr>
            <a:r>
              <a:rPr lang="en-US" sz="1800"/>
              <a:t>image arithmetics, colorspace conversion, filtering, geometrical transformations, Canny, CLAHE, dense &amp; sparse optical flow, face detection, HOG-based object detection, feature detection (ORB, FAST, GFTT), background subtraction, image stitching, image denoising (NLM)</a:t>
            </a:r>
          </a:p>
        </p:txBody>
      </p:sp>
      <p:pic>
        <p:nvPicPr>
          <p:cNvPr id="208" name="Shape 208"/>
          <p:cNvPicPr preferRelativeResize="0"/>
          <p:nvPr/>
        </p:nvPicPr>
        <p:blipFill>
          <a:blip r:embed="rId3">
            <a:alphaModFix/>
          </a:blip>
          <a:stretch>
            <a:fillRect/>
          </a:stretch>
        </p:blipFill>
        <p:spPr>
          <a:xfrm>
            <a:off x="685800" y="3015027"/>
            <a:ext cx="7772401" cy="3133730"/>
          </a:xfrm>
          <a:prstGeom prst="rect">
            <a:avLst/>
          </a:prstGeom>
          <a:noFill/>
          <a:ln>
            <a:noFill/>
          </a:ln>
        </p:spPr>
      </p:pic>
      <p:sp>
        <p:nvSpPr>
          <p:cNvPr id="209" name="Shape 209"/>
          <p:cNvSpPr txBox="1"/>
          <p:nvPr/>
        </p:nvSpPr>
        <p:spPr>
          <a:xfrm>
            <a:off x="402750" y="5784000"/>
            <a:ext cx="2629199" cy="10740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78571"/>
              <a:buFont typeface="Arial"/>
              <a:buNone/>
            </a:pPr>
            <a:r>
              <a:rPr lang="en-US" b="1">
                <a:solidFill>
                  <a:schemeClr val="dk1"/>
                </a:solidFill>
                <a:latin typeface="Calibri"/>
                <a:ea typeface="Calibri"/>
                <a:cs typeface="Calibri"/>
                <a:sym typeface="Calibri"/>
              </a:rPr>
              <a:t>CPU - AMD A10-6800k</a:t>
            </a:r>
          </a:p>
          <a:p>
            <a:pPr lvl="0" rtl="0">
              <a:lnSpc>
                <a:spcPct val="115000"/>
              </a:lnSpc>
              <a:spcBef>
                <a:spcPts val="0"/>
              </a:spcBef>
              <a:buClr>
                <a:schemeClr val="dk1"/>
              </a:buClr>
              <a:buSzPct val="78571"/>
              <a:buFont typeface="Arial"/>
              <a:buNone/>
            </a:pPr>
            <a:r>
              <a:rPr lang="en-US" b="1">
                <a:solidFill>
                  <a:schemeClr val="dk1"/>
                </a:solidFill>
                <a:latin typeface="Calibri"/>
                <a:ea typeface="Calibri"/>
                <a:cs typeface="Calibri"/>
                <a:sym typeface="Calibri"/>
              </a:rPr>
              <a:t>iGPU - HD8670D</a:t>
            </a:r>
          </a:p>
          <a:p>
            <a:pPr lvl="0" rtl="0">
              <a:lnSpc>
                <a:spcPct val="115000"/>
              </a:lnSpc>
              <a:spcBef>
                <a:spcPts val="0"/>
              </a:spcBef>
              <a:buClr>
                <a:schemeClr val="dk1"/>
              </a:buClr>
              <a:buSzPct val="78571"/>
              <a:buFont typeface="Arial"/>
              <a:buNone/>
            </a:pPr>
            <a:r>
              <a:rPr lang="en-US" b="1">
                <a:solidFill>
                  <a:schemeClr val="dk1"/>
                </a:solidFill>
                <a:latin typeface="Calibri"/>
                <a:ea typeface="Calibri"/>
                <a:cs typeface="Calibri"/>
                <a:sym typeface="Calibri"/>
              </a:rPr>
              <a:t>dGPU - Radeon HD7790</a:t>
            </a:r>
          </a:p>
          <a:p>
            <a:pPr>
              <a:spcBef>
                <a:spcPts val="0"/>
              </a:spcBef>
              <a:buNone/>
            </a:pPr>
            <a:endParaRPr/>
          </a:p>
        </p:txBody>
      </p:sp>
    </p:spTree>
  </p:cSld>
  <p:clrMapOvr>
    <a:masterClrMapping/>
  </p:clrMapOvr>
  <p:transition xmlns:p14="http://schemas.microsoft.com/office/powerpoint/2010/main" spd="slow">
    <p:cut/>
  </p:transition>
</p:sld>
</file>

<file path=ppt/theme/theme1.xml><?xml version="1.0" encoding="utf-8"?>
<a:theme xmlns:a="http://schemas.openxmlformats.org/drawingml/2006/main" name="itseez_templat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TotalTime>
  <Words>3707</Words>
  <Application>Microsoft Macintosh PowerPoint</Application>
  <PresentationFormat>On-screen Show (4:3)</PresentationFormat>
  <Paragraphs>417</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itseez_template</vt:lpstr>
      <vt:lpstr>OpenCV 3.0 Speeding Up </vt:lpstr>
      <vt:lpstr>Speedup factors</vt:lpstr>
      <vt:lpstr>Transparent API (T-API) for GPU acceleration</vt:lpstr>
      <vt:lpstr>pre T-API: OCL module in 2.4</vt:lpstr>
      <vt:lpstr>T-API: UMat</vt:lpstr>
      <vt:lpstr>T-API: Data flow</vt:lpstr>
      <vt:lpstr>T-API: under the hood</vt:lpstr>
      <vt:lpstr>T-API: execution model</vt:lpstr>
      <vt:lpstr>T-API coverage, performance </vt:lpstr>
      <vt:lpstr>T-API: ready for prime time? </vt:lpstr>
      <vt:lpstr>T-API: Q&amp;A </vt:lpstr>
      <vt:lpstr>IPP + OpenCV = v. fast OpenCV</vt:lpstr>
      <vt:lpstr>Generalizing IPP: OpenCV HAL</vt:lpstr>
      <vt:lpstr>HAL in brief</vt:lpstr>
      <vt:lpstr>HAL: small overhead</vt:lpstr>
      <vt:lpstr>HAL: increased modularity</vt:lpstr>
      <vt:lpstr>HAL: increased modularity</vt:lpstr>
      <vt:lpstr>HAL: universal intrinsics</vt:lpstr>
      <vt:lpstr>Other useful tips (valid for OpenCV 2.4.x as well)</vt:lpstr>
      <vt:lpstr>parallel_for_</vt:lpstr>
      <vt:lpstr>alloca + malloc = AutoBuffer&lt;&gt;</vt:lpstr>
      <vt:lpstr>Matx, Vec – lightweight alternatives to Mat</vt:lpstr>
      <vt:lpstr>Misc</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OpenCV 3.0 Speeding Up </dc:title>
  <cp:lastModifiedBy>Vadim Pisarevsky</cp:lastModifiedBy>
  <cp:revision>20</cp:revision>
  <dcterms:modified xsi:type="dcterms:W3CDTF">2015-06-07T10:16:19Z</dcterms:modified>
</cp:coreProperties>
</file>