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>
      <p:cViewPr>
        <p:scale>
          <a:sx n="113" d="100"/>
          <a:sy n="113" d="100"/>
        </p:scale>
        <p:origin x="9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20B3-3D8E-624E-9E39-B3F297762BC5}" type="datetimeFigureOut">
              <a:t>2023/8/15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CBB4-60E0-A04E-A369-5B9266D1BA2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72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https://www.javatpoint.com/single-layer-perceptron-in-tensorflow</a:t>
            </a:r>
          </a:p>
          <a:p>
            <a:r>
              <a:rPr kumimoji="1" lang="en-US" altLang="zh-CN"/>
              <a:t>https://sebastianraschka.com/faq/docs/fc-to-conv.html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4CBB4-60E0-A04E-A369-5B9266D1BA29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16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095C0-2F21-AA0A-A6F0-3116E033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32557-06C7-F461-CFB2-EE7C4732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435B7-BA28-FCF6-7873-E70A1816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6C7D3-3736-DA65-65A3-CE40D9F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7044E-E05F-5C5C-4BFC-25F4D60C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7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7EC3-2060-2955-4D41-FE8601C7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02F03-EB65-834E-836E-68CC8DC5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75A36-D10D-8100-ACD9-355125D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B688C-6821-E84B-6FFF-A331D258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36A2B-DF6B-E3C2-920A-9D28AA70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3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C8581-FEA3-1888-F44A-0C7BEAEEE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15C187-723B-1771-6791-6351341C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46D9E-C539-0967-D0C3-C6FF9F2F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A5263-6D95-CFEE-000C-CA075F2B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DEFD-5A13-C436-D600-EB414CAB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76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70D7-ABC7-4790-E223-53555D40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41555-71CC-A86F-1949-2F4F551C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DB3E2-6096-3F42-0DF0-96BAB86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B32E2-DB32-34E2-2C11-ECABF27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8A762-7A02-64E5-A4FE-CB6B844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8639-18DF-16B9-37E6-44FE1C9A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28A98-7065-D1D5-49EB-AAD0BDAA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9688F-8F1A-F1C5-0C12-3136468A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C36BA-A915-C904-C767-70901405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4895-8978-52A6-A24B-394A80D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5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6B02-98F9-A52B-4719-A48BC80D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3F0D3-6A64-8CBE-395A-A1966C119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8A433-4ABF-0E85-ED5E-6C302B35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ABDD9-E56B-9FA5-6585-5CF2959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3F0D0-37EA-834E-0D03-BE808F41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06F57-2F81-C6F3-D2FC-AC4D5BE8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7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E2AC-3A95-1381-06D8-611CD1D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4AD2B-B288-9C70-E4DC-1516A60E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D2128-5D4C-4E05-2FB0-6D7F5450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A3EB4-9396-7FC9-5248-91B2F761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43AF4-F844-C959-DB99-FB752E232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E16E0-992A-5510-F973-B70D8C14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7D08A8-29F2-BAD7-42EF-E3F1C9F8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69811-4E24-6E9B-F7D0-230F557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7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572F-AF02-1535-F2A0-F5F8B3B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76083-C0C7-1337-BC72-013348BD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5DBF6-420B-C179-FD78-799A8E1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F9D0C-0622-A983-7FE4-EE3C579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18A71-C987-8E4C-E756-DFDB93CA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755A8-F050-FDB3-B6AD-82788E78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3447D-3EDD-84FB-9EED-21D65069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77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71A15-9C98-E080-0729-37EADD8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C08AD-3C18-D8F3-F623-683CA01D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6DFF3-56AE-3C9D-A3D4-24E06D6C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FD4EF-5072-3638-6756-C67B24A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4D5B-5605-2CE4-1350-B4F42ECF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64A66-5DB3-6032-CA39-F69C15A3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67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F74D4-FA5C-8485-43DE-60991950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8B993-1F73-1733-798E-37EDD494F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165A7-B9D5-ADBB-C1AE-28A5E2C6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857B2-D58A-FD92-A8B1-A4D02F44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E2E5B-9B97-06A4-0297-0E3CD354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308F3-1F48-B7C1-DD9D-752FCF8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0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D84A3-150D-A88C-B52A-E64D2EB9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312A2-FC19-4B6E-2028-64021D99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F2383-E4F0-3538-B9C1-BDC449D14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AE7F-17EA-A647-8E0F-E5C9F11D1534}" type="datetimeFigureOut">
              <a:t>2023/8/15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A3EFB-C1CD-32B8-0235-85EA2392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12806-8C26-9851-7217-489F9594D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7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EFF0E7-22A1-986C-C9CF-C92F471A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43" y="521607"/>
            <a:ext cx="3911600" cy="3441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90AC7A-8EAB-35A6-13AD-5188F38F4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742" y="46147"/>
            <a:ext cx="6970486" cy="34572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2BFE59-EE89-FEF6-003F-30BFE1FE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9" y="3503418"/>
            <a:ext cx="5849257" cy="33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EC50984-AAF2-9147-19F5-813CF73723A8}"/>
              </a:ext>
            </a:extLst>
          </p:cNvPr>
          <p:cNvSpPr/>
          <p:nvPr/>
        </p:nvSpPr>
        <p:spPr>
          <a:xfrm>
            <a:off x="1055475" y="1548556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BAF104-9B7C-909C-9B3E-75DD380790E4}"/>
              </a:ext>
            </a:extLst>
          </p:cNvPr>
          <p:cNvSpPr/>
          <p:nvPr/>
        </p:nvSpPr>
        <p:spPr>
          <a:xfrm>
            <a:off x="1055475" y="286300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64A1E40-30D2-2C14-5FED-C8CDFFA5739C}"/>
              </a:ext>
            </a:extLst>
          </p:cNvPr>
          <p:cNvSpPr/>
          <p:nvPr/>
        </p:nvSpPr>
        <p:spPr>
          <a:xfrm>
            <a:off x="1055475" y="417745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E9D71D-4ECA-1809-80FC-8ADA6CE6CA0E}"/>
              </a:ext>
            </a:extLst>
          </p:cNvPr>
          <p:cNvSpPr/>
          <p:nvPr/>
        </p:nvSpPr>
        <p:spPr>
          <a:xfrm>
            <a:off x="1055475" y="352023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0C8AD60-C48F-A0A3-FC0C-D83CA598B44C}"/>
              </a:ext>
            </a:extLst>
          </p:cNvPr>
          <p:cNvSpPr/>
          <p:nvPr/>
        </p:nvSpPr>
        <p:spPr>
          <a:xfrm>
            <a:off x="1055475" y="220578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F4ECF-3FBA-05AF-6C04-C93C8F2FCF36}"/>
              </a:ext>
            </a:extLst>
          </p:cNvPr>
          <p:cNvSpPr/>
          <p:nvPr/>
        </p:nvSpPr>
        <p:spPr>
          <a:xfrm>
            <a:off x="2884276" y="286300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BB9B4EF-E550-BE51-5E57-AD7DC215DC75}"/>
              </a:ext>
            </a:extLst>
          </p:cNvPr>
          <p:cNvSpPr/>
          <p:nvPr/>
        </p:nvSpPr>
        <p:spPr>
          <a:xfrm>
            <a:off x="2884276" y="352023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CB67E58-68B8-FA30-D3A2-5800D2BC8896}"/>
              </a:ext>
            </a:extLst>
          </p:cNvPr>
          <p:cNvSpPr/>
          <p:nvPr/>
        </p:nvSpPr>
        <p:spPr>
          <a:xfrm>
            <a:off x="2884276" y="2205783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6E355F-D93C-7012-5712-B02D0641063D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415475" y="1728556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4C514EF-E424-52DD-6572-225B8199E301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415475" y="1728556"/>
            <a:ext cx="1468801" cy="1314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286514C-CBCC-98C5-CC2F-90C57223096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415475" y="1728556"/>
            <a:ext cx="1468801" cy="1971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/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/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/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/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/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/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/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/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/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/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/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DF7BA063-F54E-46A9-797A-DC9013AD716A}"/>
              </a:ext>
            </a:extLst>
          </p:cNvPr>
          <p:cNvSpPr/>
          <p:nvPr/>
        </p:nvSpPr>
        <p:spPr>
          <a:xfrm>
            <a:off x="5019862" y="141572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70FCD9A-E761-A6A7-40C9-90D8CB698F63}"/>
              </a:ext>
            </a:extLst>
          </p:cNvPr>
          <p:cNvSpPr/>
          <p:nvPr/>
        </p:nvSpPr>
        <p:spPr>
          <a:xfrm>
            <a:off x="5019862" y="273017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42AE9DB-74A4-E0A7-5ECE-460B8301F9A1}"/>
              </a:ext>
            </a:extLst>
          </p:cNvPr>
          <p:cNvSpPr/>
          <p:nvPr/>
        </p:nvSpPr>
        <p:spPr>
          <a:xfrm>
            <a:off x="5019862" y="404462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099ECAE-F94B-F78B-2BBD-66B669CD3646}"/>
              </a:ext>
            </a:extLst>
          </p:cNvPr>
          <p:cNvSpPr/>
          <p:nvPr/>
        </p:nvSpPr>
        <p:spPr>
          <a:xfrm>
            <a:off x="5019862" y="33874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44E7DAA-AF76-0E89-45B5-A43BBA22424E}"/>
              </a:ext>
            </a:extLst>
          </p:cNvPr>
          <p:cNvSpPr/>
          <p:nvPr/>
        </p:nvSpPr>
        <p:spPr>
          <a:xfrm>
            <a:off x="5019862" y="207294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96F525C-FF0C-645B-EE2D-0170EC398767}"/>
              </a:ext>
            </a:extLst>
          </p:cNvPr>
          <p:cNvSpPr/>
          <p:nvPr/>
        </p:nvSpPr>
        <p:spPr>
          <a:xfrm>
            <a:off x="6848663" y="273017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B9DAFE6-8202-3565-FA5E-FAD2DE103E4D}"/>
              </a:ext>
            </a:extLst>
          </p:cNvPr>
          <p:cNvSpPr/>
          <p:nvPr/>
        </p:nvSpPr>
        <p:spPr>
          <a:xfrm>
            <a:off x="6848663" y="3387401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5FA6F7B-DEEF-DD4D-C2D6-B30FAA1FDF5F}"/>
              </a:ext>
            </a:extLst>
          </p:cNvPr>
          <p:cNvSpPr/>
          <p:nvPr/>
        </p:nvSpPr>
        <p:spPr>
          <a:xfrm>
            <a:off x="6848663" y="207294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CBC185E-CAB8-FFD0-6984-66AA19014BDB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5379862" y="1595722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1FDD44B-343D-F5AC-F212-3596643F8427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5379862" y="2252948"/>
            <a:ext cx="1468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/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/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/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/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/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/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/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/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blipFill>
                <a:blip r:embed="rId2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/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/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0A42956-9939-EB71-42C1-32AD092A3B05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5379862" y="2252949"/>
            <a:ext cx="1468801" cy="65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2C82FFCE-0653-8591-5005-1F7386BFE5B9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5379862" y="2252949"/>
            <a:ext cx="1468801" cy="131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4B01B94C-D710-EDAD-A4CB-FBC14E8949EF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5379862" y="2252949"/>
            <a:ext cx="1468801" cy="1971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/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/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/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964543E7-DF57-72D5-F3DF-89D88A447CCE}"/>
              </a:ext>
            </a:extLst>
          </p:cNvPr>
          <p:cNvSpPr txBox="1"/>
          <p:nvPr/>
        </p:nvSpPr>
        <p:spPr>
          <a:xfrm>
            <a:off x="3301835" y="72368"/>
            <a:ext cx="7669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X: A numpy array of shape (N, D),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N=100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,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D=5,X[n]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means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n_th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W: A numpy array of shape (D, C) weights,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C=3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Y: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A numpy array of shape (N,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C) output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score;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  <a:p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- 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y: A numpy array of shape (N,) labels; y[i] = c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/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/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kumimoji="1"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=(1,5)(5,3)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/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/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/>
              <p:nvPr/>
            </p:nvSpPr>
            <p:spPr>
              <a:xfrm>
                <a:off x="498093" y="5733059"/>
                <a:ext cx="5575329" cy="563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/>
                        </m:ctrlPr>
                      </m:fPr>
                      <m:num>
                        <m:r>
                          <a:rPr lang="en-US" altLang="zh-CN"/>
                          <m:t>𝜕</m:t>
                        </m:r>
                        <m:r>
                          <a:rPr lang="en-US" altLang="zh-CN"/>
                          <m:t>𝑓</m:t>
                        </m:r>
                      </m:num>
                      <m:den>
                        <m:r>
                          <a:rPr lang="en-US" altLang="zh-CN"/>
                          <m:t>𝜕</m:t>
                        </m:r>
                        <m:sSub>
                          <m:sSubPr>
                            <m:ctrlPr>
                              <a:rPr lang="en-US" altLang="zh-CN"/>
                            </m:ctrlPr>
                          </m:sSubPr>
                          <m:e>
                            <m:r>
                              <a:rPr lang="en-US" altLang="zh-CN"/>
                              <m:t>𝑤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/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/>
                      <m:t>=</m:t>
                    </m:r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en-US" altLang="zh-CN"/>
                          <m:t>𝑥</m:t>
                        </m:r>
                      </m:e>
                      <m:sub>
                        <m:r>
                          <a:rPr lang="en-US" altLang="zh-CN"/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n-US" altLang="zh-CN" i="1"/>
                      <m:t>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𝑑𝑊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3" y="5733059"/>
                <a:ext cx="5575329" cy="563616"/>
              </a:xfrm>
              <a:prstGeom prst="rect">
                <a:avLst/>
              </a:prstGeom>
              <a:blipFill>
                <a:blip r:embed="rId3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/>
              <p:nvPr/>
            </p:nvSpPr>
            <p:spPr>
              <a:xfrm>
                <a:off x="6530773" y="5530656"/>
                <a:ext cx="3414379" cy="62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73" y="5530656"/>
                <a:ext cx="3414379" cy="629981"/>
              </a:xfrm>
              <a:prstGeom prst="rect">
                <a:avLst/>
              </a:prstGeom>
              <a:blipFill>
                <a:blip r:embed="rId3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3A2EAFDC-4EB8-6526-011C-9E18628BF8B2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6350044" y="5149021"/>
            <a:ext cx="1887919" cy="381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/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blipFill>
                <a:blip r:embed="rId3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/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blipFill>
                <a:blip r:embed="rId3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/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blipFill>
                <a:blip r:embed="rId3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椭圆 86">
            <a:extLst>
              <a:ext uri="{FF2B5EF4-FFF2-40B4-BE49-F238E27FC236}">
                <a16:creationId xmlns:a16="http://schemas.microsoft.com/office/drawing/2014/main" id="{8A80CB9E-2C03-136F-74F6-217C972F8064}"/>
              </a:ext>
            </a:extLst>
          </p:cNvPr>
          <p:cNvSpPr/>
          <p:nvPr/>
        </p:nvSpPr>
        <p:spPr>
          <a:xfrm>
            <a:off x="8635268" y="1371351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2F19777-1199-CC48-E14E-F1C16D265C4C}"/>
              </a:ext>
            </a:extLst>
          </p:cNvPr>
          <p:cNvSpPr/>
          <p:nvPr/>
        </p:nvSpPr>
        <p:spPr>
          <a:xfrm>
            <a:off x="8659281" y="272334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21A4FE3-1EC8-C746-FA7B-1525DAF4168D}"/>
              </a:ext>
            </a:extLst>
          </p:cNvPr>
          <p:cNvSpPr/>
          <p:nvPr/>
        </p:nvSpPr>
        <p:spPr>
          <a:xfrm>
            <a:off x="8659281" y="40378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43A6EEE-DC0D-7988-EA2C-299CDE3B1021}"/>
              </a:ext>
            </a:extLst>
          </p:cNvPr>
          <p:cNvSpPr/>
          <p:nvPr/>
        </p:nvSpPr>
        <p:spPr>
          <a:xfrm>
            <a:off x="8659281" y="338057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DDC481-A504-186E-C74C-2D8382565D3E}"/>
              </a:ext>
            </a:extLst>
          </p:cNvPr>
          <p:cNvSpPr/>
          <p:nvPr/>
        </p:nvSpPr>
        <p:spPr>
          <a:xfrm>
            <a:off x="8659281" y="2066123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8EBF27C-98F5-2E91-95E1-360123AD5899}"/>
              </a:ext>
            </a:extLst>
          </p:cNvPr>
          <p:cNvSpPr/>
          <p:nvPr/>
        </p:nvSpPr>
        <p:spPr>
          <a:xfrm>
            <a:off x="10497733" y="2066064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D72637A-7B50-364B-71D2-54DC1644C2FA}"/>
              </a:ext>
            </a:extLst>
          </p:cNvPr>
          <p:cNvSpPr/>
          <p:nvPr/>
        </p:nvSpPr>
        <p:spPr>
          <a:xfrm>
            <a:off x="10488082" y="3380576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08C802D-AFB3-A9D2-361A-2AD3A04168E7}"/>
              </a:ext>
            </a:extLst>
          </p:cNvPr>
          <p:cNvSpPr/>
          <p:nvPr/>
        </p:nvSpPr>
        <p:spPr>
          <a:xfrm>
            <a:off x="10497733" y="276496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A8002CDA-7773-DFE6-697A-EBCE7786BF9C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9019281" y="1588897"/>
            <a:ext cx="1478452" cy="1356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85EF486-9840-BAAB-A62A-373F6BC5D871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9019281" y="2246123"/>
            <a:ext cx="1478452" cy="698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/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/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/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/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/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/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/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/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blipFill>
                <a:blip r:embed="rId4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/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blipFill>
                <a:blip r:embed="rId4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/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blipFill>
                <a:blip r:embed="rId4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BED6270B-9822-D2B4-3426-2B9B69F85129}"/>
              </a:ext>
            </a:extLst>
          </p:cNvPr>
          <p:cNvCxnSpPr>
            <a:cxnSpLocks/>
            <a:stCxn id="88" idx="6"/>
            <a:endCxn id="94" idx="2"/>
          </p:cNvCxnSpPr>
          <p:nvPr/>
        </p:nvCxnSpPr>
        <p:spPr>
          <a:xfrm>
            <a:off x="9019281" y="2903349"/>
            <a:ext cx="1478452" cy="41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8FD4C33-3F98-34B0-24F5-24AFB29EBA13}"/>
              </a:ext>
            </a:extLst>
          </p:cNvPr>
          <p:cNvCxnSpPr>
            <a:cxnSpLocks/>
            <a:stCxn id="90" idx="6"/>
            <a:endCxn id="94" idx="2"/>
          </p:cNvCxnSpPr>
          <p:nvPr/>
        </p:nvCxnSpPr>
        <p:spPr>
          <a:xfrm flipV="1">
            <a:off x="9019281" y="2944969"/>
            <a:ext cx="1478452" cy="615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7D6D71FF-A553-25D7-861B-06B527AA143D}"/>
              </a:ext>
            </a:extLst>
          </p:cNvPr>
          <p:cNvCxnSpPr>
            <a:stCxn id="89" idx="6"/>
            <a:endCxn id="94" idx="2"/>
          </p:cNvCxnSpPr>
          <p:nvPr/>
        </p:nvCxnSpPr>
        <p:spPr>
          <a:xfrm flipV="1">
            <a:off x="9019281" y="2944969"/>
            <a:ext cx="1478452" cy="1272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/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/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/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/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blipFill>
                <a:blip r:embed="rId4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/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...</a:t>
                </a:r>
                <a:r>
                  <a:rPr lang="zh-CN" altLang="en-US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blipFill>
                <a:blip r:embed="rId4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A041DC55-9228-68E0-3F16-97250E605285}"/>
              </a:ext>
            </a:extLst>
          </p:cNvPr>
          <p:cNvCxnSpPr>
            <a:cxnSpLocks/>
            <a:stCxn id="128" idx="2"/>
            <a:endCxn id="81" idx="0"/>
          </p:cNvCxnSpPr>
          <p:nvPr/>
        </p:nvCxnSpPr>
        <p:spPr>
          <a:xfrm flipH="1">
            <a:off x="8237963" y="5092589"/>
            <a:ext cx="1835056" cy="438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53D7038-5ED6-21B6-B939-B36785264F09}"/>
              </a:ext>
            </a:extLst>
          </p:cNvPr>
          <p:cNvCxnSpPr>
            <a:stCxn id="7" idx="6"/>
            <a:endCxn id="30" idx="2"/>
          </p:cNvCxnSpPr>
          <p:nvPr/>
        </p:nvCxnSpPr>
        <p:spPr>
          <a:xfrm flipV="1">
            <a:off x="1415475" y="2534396"/>
            <a:ext cx="1674482" cy="116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E2038E-4EAE-5091-A3E0-3D25A66B6F28}"/>
              </a:ext>
            </a:extLst>
          </p:cNvPr>
          <p:cNvCxnSpPr>
            <a:stCxn id="7" idx="6"/>
            <a:endCxn id="12" idx="4"/>
          </p:cNvCxnSpPr>
          <p:nvPr/>
        </p:nvCxnSpPr>
        <p:spPr>
          <a:xfrm flipV="1">
            <a:off x="1415475" y="3223009"/>
            <a:ext cx="1648801" cy="47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779BC85-6CCD-C578-88D5-E773ECB3B9A5}"/>
              </a:ext>
            </a:extLst>
          </p:cNvPr>
          <p:cNvCxnSpPr>
            <a:stCxn id="7" idx="6"/>
            <a:endCxn id="13" idx="4"/>
          </p:cNvCxnSpPr>
          <p:nvPr/>
        </p:nvCxnSpPr>
        <p:spPr>
          <a:xfrm>
            <a:off x="1415475" y="3700234"/>
            <a:ext cx="1648801" cy="18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/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/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/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112461A8-2B39-DF50-6127-9D99C39F54DC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 flipH="1" flipV="1">
            <a:off x="401279" y="5083363"/>
            <a:ext cx="96813" cy="931504"/>
          </a:xfrm>
          <a:prstGeom prst="bentConnector3">
            <a:avLst>
              <a:gd name="adj1" fmla="val -23612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/>
              <p:nvPr/>
            </p:nvSpPr>
            <p:spPr>
              <a:xfrm>
                <a:off x="449685" y="6372102"/>
                <a:ext cx="892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: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b="1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𝟐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: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b="1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   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𝟑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: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𝟑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→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: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=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𝑿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[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𝒏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]</m:t>
                    </m:r>
                  </m:oMath>
                </a14:m>
                <a:endParaRPr lang="en-US" altLang="zh-CN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85" y="6372102"/>
                <a:ext cx="8927604" cy="369332"/>
              </a:xfrm>
              <a:prstGeom prst="rect">
                <a:avLst/>
              </a:prstGeom>
              <a:blipFill>
                <a:blip r:embed="rId5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5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275</Words>
  <Application>Microsoft Macintosh PowerPoint</Application>
  <PresentationFormat>宽屏</PresentationFormat>
  <Paragraphs>62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Meslo LG S Regular for Powerline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shan</dc:creator>
  <cp:lastModifiedBy>huang shan</cp:lastModifiedBy>
  <cp:revision>71</cp:revision>
  <dcterms:created xsi:type="dcterms:W3CDTF">2023-08-15T02:02:17Z</dcterms:created>
  <dcterms:modified xsi:type="dcterms:W3CDTF">2023-08-15T08:24:27Z</dcterms:modified>
</cp:coreProperties>
</file>