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7" y="60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C54CB-19D7-4D3B-9BC7-18FC5A03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" t="27583" r="1767" b="38649"/>
          <a:stretch/>
        </p:blipFill>
        <p:spPr>
          <a:xfrm>
            <a:off x="157946" y="389458"/>
            <a:ext cx="2675607" cy="53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/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2A5A00-FE29-478D-BD37-5CAFDE86BD69}"/>
              </a:ext>
            </a:extLst>
          </p:cNvPr>
          <p:cNvSpPr txBox="1"/>
          <p:nvPr/>
        </p:nvSpPr>
        <p:spPr>
          <a:xfrm>
            <a:off x="3688719" y="37296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假设权重向量为三维向量，隐藏层输出也是三维向量，表示如下：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/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FCB3B1-3369-449C-8B21-1476F81D76DA}"/>
              </a:ext>
            </a:extLst>
          </p:cNvPr>
          <p:cNvSpPr txBox="1"/>
          <p:nvPr/>
        </p:nvSpPr>
        <p:spPr>
          <a:xfrm>
            <a:off x="3688719" y="9496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则上述计算过程可以展开如下：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/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/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973CCB4-77F2-42B2-90DD-79219937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8"/>
          <a:stretch/>
        </p:blipFill>
        <p:spPr bwMode="auto">
          <a:xfrm>
            <a:off x="94138" y="1024826"/>
            <a:ext cx="2453258" cy="23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在这里插入图片描述">
            <a:extLst>
              <a:ext uri="{FF2B5EF4-FFF2-40B4-BE49-F238E27FC236}">
                <a16:creationId xmlns:a16="http://schemas.microsoft.com/office/drawing/2014/main" id="{1A130D73-85B7-4B51-830A-B8F2B962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r="2198" b="50064"/>
          <a:stretch/>
        </p:blipFill>
        <p:spPr bwMode="auto">
          <a:xfrm>
            <a:off x="589128" y="3462796"/>
            <a:ext cx="1209922" cy="12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E5E57-B4C0-4D74-BCDD-EC926A60157B}"/>
              </a:ext>
            </a:extLst>
          </p:cNvPr>
          <p:cNvSpPr txBox="1"/>
          <p:nvPr/>
        </p:nvSpPr>
        <p:spPr>
          <a:xfrm>
            <a:off x="4239585" y="219848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先展开分子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0DCFA-F99F-47A1-9393-8C91275A75D5}"/>
              </a:ext>
            </a:extLst>
          </p:cNvPr>
          <p:cNvSpPr txBox="1"/>
          <p:nvPr/>
        </p:nvSpPr>
        <p:spPr>
          <a:xfrm>
            <a:off x="6033816" y="25950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再展开分母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3D0E9-69FD-4DF8-9565-C7FFC08AFDE1}"/>
              </a:ext>
            </a:extLst>
          </p:cNvPr>
          <p:cNvSpPr txBox="1"/>
          <p:nvPr/>
        </p:nvSpPr>
        <p:spPr>
          <a:xfrm>
            <a:off x="4070225" y="32344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最后代入公式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/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/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95BBBA-56DD-41A5-8FD7-EF03D5742954}"/>
              </a:ext>
            </a:extLst>
          </p:cNvPr>
          <p:cNvCxnSpPr/>
          <p:nvPr/>
        </p:nvCxnSpPr>
        <p:spPr>
          <a:xfrm>
            <a:off x="3076973" y="45198"/>
            <a:ext cx="31292" cy="50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70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</TotalTime>
  <Words>1007</Words>
  <Application>Microsoft Office PowerPoint</Application>
  <PresentationFormat>全屏显示(16:9)</PresentationFormat>
  <Paragraphs>157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110</cp:revision>
  <dcterms:created xsi:type="dcterms:W3CDTF">2021-07-06T03:39:58Z</dcterms:created>
  <dcterms:modified xsi:type="dcterms:W3CDTF">2021-11-03T04:41:55Z</dcterms:modified>
</cp:coreProperties>
</file>