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7" y="60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935</Words>
  <Application>Microsoft Office PowerPoint</Application>
  <PresentationFormat>全屏显示(16:9)</PresentationFormat>
  <Paragraphs>147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95</cp:revision>
  <dcterms:created xsi:type="dcterms:W3CDTF">2021-07-06T03:39:58Z</dcterms:created>
  <dcterms:modified xsi:type="dcterms:W3CDTF">2021-10-09T03:24:20Z</dcterms:modified>
</cp:coreProperties>
</file>