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2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456" y="184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svg"/><Relationship Id="rId18" Type="http://schemas.openxmlformats.org/officeDocument/2006/relationships/image" Target="../media/image101.png"/><Relationship Id="rId3" Type="http://schemas.openxmlformats.org/officeDocument/2006/relationships/image" Target="../media/image86.svg"/><Relationship Id="rId21" Type="http://schemas.openxmlformats.org/officeDocument/2006/relationships/image" Target="../media/image104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17" Type="http://schemas.openxmlformats.org/officeDocument/2006/relationships/image" Target="../media/image100.sv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5" Type="http://schemas.openxmlformats.org/officeDocument/2006/relationships/image" Target="../media/image98.svg"/><Relationship Id="rId10" Type="http://schemas.openxmlformats.org/officeDocument/2006/relationships/image" Target="../media/image93.png"/><Relationship Id="rId19" Type="http://schemas.openxmlformats.org/officeDocument/2006/relationships/image" Target="../media/image102.svg"/><Relationship Id="rId4" Type="http://schemas.openxmlformats.org/officeDocument/2006/relationships/image" Target="../media/image87.png"/><Relationship Id="rId9" Type="http://schemas.openxmlformats.org/officeDocument/2006/relationships/image" Target="../media/image92.sv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10" Type="http://schemas.openxmlformats.org/officeDocument/2006/relationships/image" Target="../media/image114.sv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170874-C047-4A7C-83E0-B6CA2975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5" y="740391"/>
            <a:ext cx="7648552" cy="30939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07C7B-26F2-4135-A22A-9FF579DD7864}"/>
              </a:ext>
            </a:extLst>
          </p:cNvPr>
          <p:cNvCxnSpPr/>
          <p:nvPr/>
        </p:nvCxnSpPr>
        <p:spPr>
          <a:xfrm flipH="1">
            <a:off x="1259006" y="1037230"/>
            <a:ext cx="252484" cy="105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/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这个不应该叫“形状”，其实应该是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))==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8AE99B-716B-4372-9244-EDFBAC0FAAD1}"/>
              </a:ext>
            </a:extLst>
          </p:cNvPr>
          <p:cNvCxnSpPr>
            <a:cxnSpLocks/>
          </p:cNvCxnSpPr>
          <p:nvPr/>
        </p:nvCxnSpPr>
        <p:spPr>
          <a:xfrm>
            <a:off x="5445456" y="1538785"/>
            <a:ext cx="3005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863F26-9288-41B8-94D0-61C43EB80998}"/>
              </a:ext>
            </a:extLst>
          </p:cNvPr>
          <p:cNvCxnSpPr>
            <a:cxnSpLocks/>
          </p:cNvCxnSpPr>
          <p:nvPr/>
        </p:nvCxnSpPr>
        <p:spPr>
          <a:xfrm>
            <a:off x="971265" y="1745776"/>
            <a:ext cx="2877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51B13A-CD56-4625-9A25-6642433570AF}"/>
              </a:ext>
            </a:extLst>
          </p:cNvPr>
          <p:cNvSpPr txBox="1"/>
          <p:nvPr/>
        </p:nvSpPr>
        <p:spPr>
          <a:xfrm>
            <a:off x="6880745" y="1714219"/>
            <a:ext cx="1451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U</a:t>
            </a:r>
            <a:r>
              <a:rPr lang="zh-CN" altLang="en-US" sz="1000">
                <a:solidFill>
                  <a:srgbClr val="FF0000"/>
                </a:solidFill>
              </a:rPr>
              <a:t>的每个分量，都是</a:t>
            </a:r>
            <a:r>
              <a:rPr lang="en-US" altLang="zh-CN" sz="1000">
                <a:solidFill>
                  <a:srgbClr val="FF0000"/>
                </a:solidFill>
              </a:rPr>
              <a:t>b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E441C3-7CA4-43A3-B81F-261C7640E0E8}"/>
              </a:ext>
            </a:extLst>
          </p:cNvPr>
          <p:cNvCxnSpPr>
            <a:cxnSpLocks/>
          </p:cNvCxnSpPr>
          <p:nvPr/>
        </p:nvCxnSpPr>
        <p:spPr>
          <a:xfrm>
            <a:off x="6923964" y="1745776"/>
            <a:ext cx="1248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840637-4920-4CFC-92E6-8AE9EED10EE2}"/>
              </a:ext>
            </a:extLst>
          </p:cNvPr>
          <p:cNvCxnSpPr>
            <a:cxnSpLocks/>
          </p:cNvCxnSpPr>
          <p:nvPr/>
        </p:nvCxnSpPr>
        <p:spPr>
          <a:xfrm>
            <a:off x="1572905" y="3396017"/>
            <a:ext cx="1402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66871C-E6FB-4386-BA31-F6365C151CB8}"/>
              </a:ext>
            </a:extLst>
          </p:cNvPr>
          <p:cNvSpPr txBox="1"/>
          <p:nvPr/>
        </p:nvSpPr>
        <p:spPr>
          <a:xfrm>
            <a:off x="1425622" y="3853429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237EB0-DC25-4F1A-A706-B4986BF8A07E}"/>
              </a:ext>
            </a:extLst>
          </p:cNvPr>
          <p:cNvCxnSpPr/>
          <p:nvPr/>
        </p:nvCxnSpPr>
        <p:spPr>
          <a:xfrm flipV="1">
            <a:off x="3654188" y="3319818"/>
            <a:ext cx="1692322" cy="685800"/>
          </a:xfrm>
          <a:prstGeom prst="curvedConnector3">
            <a:avLst>
              <a:gd name="adj1" fmla="val 74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1DD226-5FBF-407B-B6F0-A3B6FD0C5DB4}"/>
              </a:ext>
            </a:extLst>
          </p:cNvPr>
          <p:cNvCxnSpPr>
            <a:cxnSpLocks/>
          </p:cNvCxnSpPr>
          <p:nvPr/>
        </p:nvCxnSpPr>
        <p:spPr>
          <a:xfrm>
            <a:off x="5389729" y="3396017"/>
            <a:ext cx="2427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9D3E77-5773-46D9-A495-2ED1CC663B7D}"/>
              </a:ext>
            </a:extLst>
          </p:cNvPr>
          <p:cNvCxnSpPr>
            <a:cxnSpLocks/>
          </p:cNvCxnSpPr>
          <p:nvPr/>
        </p:nvCxnSpPr>
        <p:spPr>
          <a:xfrm>
            <a:off x="2491855" y="361836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166ADC3-1142-402D-B63B-1AB4F946EC6B}"/>
              </a:ext>
            </a:extLst>
          </p:cNvPr>
          <p:cNvCxnSpPr>
            <a:cxnSpLocks/>
          </p:cNvCxnSpPr>
          <p:nvPr/>
        </p:nvCxnSpPr>
        <p:spPr>
          <a:xfrm>
            <a:off x="2500951" y="365134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FA23027-F0C2-4AF3-8FA2-A5FBADDB4966}"/>
              </a:ext>
            </a:extLst>
          </p:cNvPr>
          <p:cNvSpPr txBox="1"/>
          <p:nvPr/>
        </p:nvSpPr>
        <p:spPr>
          <a:xfrm>
            <a:off x="1425622" y="3856618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</p:spTree>
    <p:extLst>
      <p:ext uri="{BB962C8B-B14F-4D97-AF65-F5344CB8AC3E}">
        <p14:creationId xmlns:p14="http://schemas.microsoft.com/office/powerpoint/2010/main" val="34547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4FCEA7-2EB0-4D83-8C36-C3121150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" y="536846"/>
            <a:ext cx="7847463" cy="1959698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C3C67F0A-5C75-4342-8466-4ED9373D18DD}"/>
              </a:ext>
            </a:extLst>
          </p:cNvPr>
          <p:cNvSpPr/>
          <p:nvPr/>
        </p:nvSpPr>
        <p:spPr>
          <a:xfrm rot="16200000">
            <a:off x="6648192" y="417376"/>
            <a:ext cx="204718" cy="1064528"/>
          </a:xfrm>
          <a:prstGeom prst="leftBrace">
            <a:avLst>
              <a:gd name="adj1" fmla="val 16496"/>
              <a:gd name="adj2" fmla="val 2435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9AEBD-3FC2-4D0A-ADBA-2BAFFBE9D4C6}"/>
              </a:ext>
            </a:extLst>
          </p:cNvPr>
          <p:cNvSpPr txBox="1"/>
          <p:nvPr/>
        </p:nvSpPr>
        <p:spPr>
          <a:xfrm>
            <a:off x="6218287" y="724170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其（检测对象）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D5AE5-47DC-45D8-B830-C69D0C28B253}"/>
              </a:ext>
            </a:extLst>
          </p:cNvPr>
          <p:cNvSpPr txBox="1"/>
          <p:nvPr/>
        </p:nvSpPr>
        <p:spPr>
          <a:xfrm>
            <a:off x="2591389" y="547082"/>
            <a:ext cx="362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检测对象在输入中的位置变了，发生了移动</a:t>
            </a:r>
            <a:r>
              <a:rPr lang="en-US" altLang="zh-CN" sz="1000">
                <a:solidFill>
                  <a:srgbClr val="FF0000"/>
                </a:solidFill>
              </a:rPr>
              <a:t>/</a:t>
            </a:r>
            <a:r>
              <a:rPr lang="zh-CN" altLang="en-US" sz="1000">
                <a:solidFill>
                  <a:srgbClr val="FF0000"/>
                </a:solidFill>
              </a:rPr>
              <a:t>平移，那么其在输出，即隐藏表示中，也仅仅是位置发生改变，而值不变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/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FF0000"/>
                    </a:solidFill>
                  </a:rPr>
                  <a:t>a,b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是凑数的，只要能满足：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就行，没有实际的物理意义，而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就是像素位置。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blipFill>
                <a:blip r:embed="rId3"/>
                <a:stretch>
                  <a:fillRect r="-37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6FDF2DF-70EC-4DE0-BE02-E80778666D93}"/>
              </a:ext>
            </a:extLst>
          </p:cNvPr>
          <p:cNvCxnSpPr>
            <a:cxnSpLocks/>
          </p:cNvCxnSpPr>
          <p:nvPr/>
        </p:nvCxnSpPr>
        <p:spPr>
          <a:xfrm>
            <a:off x="1032132" y="1157768"/>
            <a:ext cx="221777" cy="163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1969C-2DCD-4FF9-B7BB-887EF2B044FB}"/>
              </a:ext>
            </a:extLst>
          </p:cNvPr>
          <p:cNvSpPr txBox="1"/>
          <p:nvPr/>
        </p:nvSpPr>
        <p:spPr>
          <a:xfrm>
            <a:off x="801828" y="1321541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主要还是</a:t>
            </a:r>
            <a:r>
              <a:rPr lang="en-US" altLang="zh-CN" sz="1000">
                <a:solidFill>
                  <a:srgbClr val="FF0000"/>
                </a:solidFill>
              </a:rPr>
              <a:t>V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E22C31-80BA-4EA6-AD4B-BA0BB4CB4EA7}"/>
              </a:ext>
            </a:extLst>
          </p:cNvPr>
          <p:cNvCxnSpPr>
            <a:cxnSpLocks/>
          </p:cNvCxnSpPr>
          <p:nvPr/>
        </p:nvCxnSpPr>
        <p:spPr>
          <a:xfrm>
            <a:off x="1722483" y="1351111"/>
            <a:ext cx="1155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/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想要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，那么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V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就不能随着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(i,j)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变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2FF77F-068B-4A83-8947-03336827A63B}"/>
              </a:ext>
            </a:extLst>
          </p:cNvPr>
          <p:cNvCxnSpPr>
            <a:cxnSpLocks/>
          </p:cNvCxnSpPr>
          <p:nvPr/>
        </p:nvCxnSpPr>
        <p:spPr>
          <a:xfrm>
            <a:off x="3034943" y="1873422"/>
            <a:ext cx="242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B61A04-AB0F-4907-A1A5-2A23546C479F}"/>
              </a:ext>
            </a:extLst>
          </p:cNvPr>
          <p:cNvSpPr txBox="1"/>
          <p:nvPr/>
        </p:nvSpPr>
        <p:spPr>
          <a:xfrm>
            <a:off x="1153820" y="2581535"/>
            <a:ext cx="7035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检测对象位置发生了改变，其在相应的特征图上位置也会发生改变。但是两者的值都不变，只是空间结构变了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/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0070C0"/>
                    </a:solidFill>
                  </a:rPr>
                  <a:t>索引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通过在正偏移和负偏移之间移动覆盖了整个图像</a:t>
                </a:r>
                <a:endParaRPr lang="en-US" altLang="zh-CN" sz="1000">
                  <a:solidFill>
                    <a:srgbClr val="0070C0"/>
                  </a:solidFill>
                </a:endParaRPr>
              </a:p>
              <a:p>
                <a:r>
                  <a:rPr lang="zh-CN" altLang="en-US" sz="1000">
                    <a:solidFill>
                      <a:srgbClr val="0070C0"/>
                    </a:solidFill>
                  </a:rPr>
                  <a:t>对于隐藏表示中任意给定位置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的像素值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可以通过在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中以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中心对像素进行加权求和得到，使用的权重为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10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403">
            <a:extLst>
              <a:ext uri="{FF2B5EF4-FFF2-40B4-BE49-F238E27FC236}">
                <a16:creationId xmlns:a16="http://schemas.microsoft.com/office/drawing/2014/main" id="{28461063-85EB-497B-B6A9-29C126428A48}"/>
              </a:ext>
            </a:extLst>
          </p:cNvPr>
          <p:cNvSpPr/>
          <p:nvPr/>
        </p:nvSpPr>
        <p:spPr>
          <a:xfrm>
            <a:off x="559558" y="597090"/>
            <a:ext cx="6651668" cy="32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733F3B4E-55B3-4926-9D5B-2DFF459F79B9}"/>
              </a:ext>
            </a:extLst>
          </p:cNvPr>
          <p:cNvSpPr/>
          <p:nvPr/>
        </p:nvSpPr>
        <p:spPr>
          <a:xfrm>
            <a:off x="87963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B001B18E-2A3E-4B0E-8D4A-B0FEB8B42492}"/>
              </a:ext>
            </a:extLst>
          </p:cNvPr>
          <p:cNvSpPr/>
          <p:nvPr/>
        </p:nvSpPr>
        <p:spPr>
          <a:xfrm>
            <a:off x="124774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61527A96-EA68-4019-8FB8-5FDBCD477BEA}"/>
              </a:ext>
            </a:extLst>
          </p:cNvPr>
          <p:cNvSpPr/>
          <p:nvPr/>
        </p:nvSpPr>
        <p:spPr>
          <a:xfrm>
            <a:off x="1615846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D4B387F7-70BB-4DF3-A93C-2436CC29E511}"/>
              </a:ext>
            </a:extLst>
          </p:cNvPr>
          <p:cNvSpPr/>
          <p:nvPr/>
        </p:nvSpPr>
        <p:spPr>
          <a:xfrm>
            <a:off x="198395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AA1EC8F2-3B21-4082-A181-CE995A28E088}"/>
              </a:ext>
            </a:extLst>
          </p:cNvPr>
          <p:cNvSpPr/>
          <p:nvPr/>
        </p:nvSpPr>
        <p:spPr>
          <a:xfrm>
            <a:off x="235206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2B1F59E9-7378-4643-8F7D-285F14CBAD0D}"/>
              </a:ext>
            </a:extLst>
          </p:cNvPr>
          <p:cNvSpPr/>
          <p:nvPr/>
        </p:nvSpPr>
        <p:spPr>
          <a:xfrm>
            <a:off x="2720166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951CA3ED-6561-43DE-BC09-DB0D111590CD}"/>
              </a:ext>
            </a:extLst>
          </p:cNvPr>
          <p:cNvSpPr/>
          <p:nvPr/>
        </p:nvSpPr>
        <p:spPr>
          <a:xfrm>
            <a:off x="3088273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D16EFFDE-12DA-4DEB-81A6-F38FCF773EA4}"/>
              </a:ext>
            </a:extLst>
          </p:cNvPr>
          <p:cNvSpPr/>
          <p:nvPr/>
        </p:nvSpPr>
        <p:spPr>
          <a:xfrm>
            <a:off x="345638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DA5C49-ED39-44C4-8121-3E1F4E123B50}"/>
              </a:ext>
            </a:extLst>
          </p:cNvPr>
          <p:cNvSpPr/>
          <p:nvPr/>
        </p:nvSpPr>
        <p:spPr>
          <a:xfrm>
            <a:off x="87963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EBB7E2C9-9CA1-469D-BCAA-359793ECEAFC}"/>
              </a:ext>
            </a:extLst>
          </p:cNvPr>
          <p:cNvSpPr/>
          <p:nvPr/>
        </p:nvSpPr>
        <p:spPr>
          <a:xfrm>
            <a:off x="124774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01555CD2-7B30-4DFB-8054-F996F352753F}"/>
              </a:ext>
            </a:extLst>
          </p:cNvPr>
          <p:cNvSpPr/>
          <p:nvPr/>
        </p:nvSpPr>
        <p:spPr>
          <a:xfrm>
            <a:off x="1615846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3EC08CF9-1555-4B25-AFBC-B4D0A209A6C4}"/>
              </a:ext>
            </a:extLst>
          </p:cNvPr>
          <p:cNvSpPr/>
          <p:nvPr/>
        </p:nvSpPr>
        <p:spPr>
          <a:xfrm>
            <a:off x="198395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131C5CB-5492-49D2-95BF-0D7A94D7628E}"/>
              </a:ext>
            </a:extLst>
          </p:cNvPr>
          <p:cNvSpPr/>
          <p:nvPr/>
        </p:nvSpPr>
        <p:spPr>
          <a:xfrm>
            <a:off x="235206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C4841D0F-6230-443B-BADD-9D25E0EC737B}"/>
              </a:ext>
            </a:extLst>
          </p:cNvPr>
          <p:cNvSpPr/>
          <p:nvPr/>
        </p:nvSpPr>
        <p:spPr>
          <a:xfrm>
            <a:off x="2720166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4B86BA5F-3D90-441F-A124-3E3FD69C95B4}"/>
              </a:ext>
            </a:extLst>
          </p:cNvPr>
          <p:cNvSpPr/>
          <p:nvPr/>
        </p:nvSpPr>
        <p:spPr>
          <a:xfrm>
            <a:off x="3088273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7ABBD53E-36E5-49B1-A391-10E01902B073}"/>
              </a:ext>
            </a:extLst>
          </p:cNvPr>
          <p:cNvSpPr/>
          <p:nvPr/>
        </p:nvSpPr>
        <p:spPr>
          <a:xfrm>
            <a:off x="345638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A18E2B93-C4C1-4C0B-8B4E-3AA1FC242DDA}"/>
              </a:ext>
            </a:extLst>
          </p:cNvPr>
          <p:cNvSpPr/>
          <p:nvPr/>
        </p:nvSpPr>
        <p:spPr>
          <a:xfrm>
            <a:off x="87963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ABD0BB94-63CE-4F2E-B781-B4CC9ADBFFAD}"/>
              </a:ext>
            </a:extLst>
          </p:cNvPr>
          <p:cNvSpPr/>
          <p:nvPr/>
        </p:nvSpPr>
        <p:spPr>
          <a:xfrm>
            <a:off x="124774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7AC049B1-0F8E-49D0-8F3E-5B92FCBD9EFE}"/>
              </a:ext>
            </a:extLst>
          </p:cNvPr>
          <p:cNvSpPr/>
          <p:nvPr/>
        </p:nvSpPr>
        <p:spPr>
          <a:xfrm>
            <a:off x="1615846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89003F1D-EB47-4516-BD33-5739A3E864EB}"/>
              </a:ext>
            </a:extLst>
          </p:cNvPr>
          <p:cNvSpPr/>
          <p:nvPr/>
        </p:nvSpPr>
        <p:spPr>
          <a:xfrm>
            <a:off x="198395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3DF4236E-3B1E-4353-9088-8794632447B8}"/>
              </a:ext>
            </a:extLst>
          </p:cNvPr>
          <p:cNvSpPr/>
          <p:nvPr/>
        </p:nvSpPr>
        <p:spPr>
          <a:xfrm>
            <a:off x="235206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C8B7C5DA-0BFB-4E3A-8721-11853C42260A}"/>
              </a:ext>
            </a:extLst>
          </p:cNvPr>
          <p:cNvSpPr/>
          <p:nvPr/>
        </p:nvSpPr>
        <p:spPr>
          <a:xfrm>
            <a:off x="2720166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7CC5D352-1775-45F1-BE16-A2254BFD82B5}"/>
              </a:ext>
            </a:extLst>
          </p:cNvPr>
          <p:cNvSpPr/>
          <p:nvPr/>
        </p:nvSpPr>
        <p:spPr>
          <a:xfrm>
            <a:off x="3088273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05B8A9EE-76CE-419F-882A-5204C0CAB698}"/>
              </a:ext>
            </a:extLst>
          </p:cNvPr>
          <p:cNvSpPr/>
          <p:nvPr/>
        </p:nvSpPr>
        <p:spPr>
          <a:xfrm>
            <a:off x="345638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A272876-1BD0-4ED3-A7B6-E0F6068B0C1F}"/>
              </a:ext>
            </a:extLst>
          </p:cNvPr>
          <p:cNvSpPr/>
          <p:nvPr/>
        </p:nvSpPr>
        <p:spPr>
          <a:xfrm>
            <a:off x="87963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B544618B-AB4C-4473-8D44-F0660765CA7A}"/>
              </a:ext>
            </a:extLst>
          </p:cNvPr>
          <p:cNvSpPr/>
          <p:nvPr/>
        </p:nvSpPr>
        <p:spPr>
          <a:xfrm>
            <a:off x="124774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37654544-236E-476D-9176-3025816B1FA3}"/>
              </a:ext>
            </a:extLst>
          </p:cNvPr>
          <p:cNvSpPr/>
          <p:nvPr/>
        </p:nvSpPr>
        <p:spPr>
          <a:xfrm>
            <a:off x="1615846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6314AE8-8ED0-4CF7-BCF4-0813EA92AD4A}"/>
              </a:ext>
            </a:extLst>
          </p:cNvPr>
          <p:cNvSpPr/>
          <p:nvPr/>
        </p:nvSpPr>
        <p:spPr>
          <a:xfrm>
            <a:off x="198395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1D109ABA-C141-42E4-AC2D-CE392EA66585}"/>
              </a:ext>
            </a:extLst>
          </p:cNvPr>
          <p:cNvSpPr/>
          <p:nvPr/>
        </p:nvSpPr>
        <p:spPr>
          <a:xfrm>
            <a:off x="235206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C1FAE177-0CC2-4E7B-AAF3-D9D8C22ECD52}"/>
              </a:ext>
            </a:extLst>
          </p:cNvPr>
          <p:cNvSpPr/>
          <p:nvPr/>
        </p:nvSpPr>
        <p:spPr>
          <a:xfrm>
            <a:off x="2720166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21086BE6-B165-4E08-B269-9F608765084F}"/>
              </a:ext>
            </a:extLst>
          </p:cNvPr>
          <p:cNvSpPr/>
          <p:nvPr/>
        </p:nvSpPr>
        <p:spPr>
          <a:xfrm>
            <a:off x="3088273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214D7006-91A0-48E0-8CE9-EA40ACB9D650}"/>
              </a:ext>
            </a:extLst>
          </p:cNvPr>
          <p:cNvSpPr/>
          <p:nvPr/>
        </p:nvSpPr>
        <p:spPr>
          <a:xfrm>
            <a:off x="345638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F3262420-5831-4903-A511-B2861DB7669D}"/>
              </a:ext>
            </a:extLst>
          </p:cNvPr>
          <p:cNvSpPr/>
          <p:nvPr/>
        </p:nvSpPr>
        <p:spPr>
          <a:xfrm>
            <a:off x="87963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6693BB73-2B16-4115-B685-811BB7838B42}"/>
              </a:ext>
            </a:extLst>
          </p:cNvPr>
          <p:cNvSpPr/>
          <p:nvPr/>
        </p:nvSpPr>
        <p:spPr>
          <a:xfrm>
            <a:off x="124774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AC267DA3-AFCF-43A7-B0F9-C8B4BB530DEA}"/>
              </a:ext>
            </a:extLst>
          </p:cNvPr>
          <p:cNvSpPr/>
          <p:nvPr/>
        </p:nvSpPr>
        <p:spPr>
          <a:xfrm>
            <a:off x="1615846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B574DA0-C051-4ADF-8408-47C973206673}"/>
              </a:ext>
            </a:extLst>
          </p:cNvPr>
          <p:cNvSpPr/>
          <p:nvPr/>
        </p:nvSpPr>
        <p:spPr>
          <a:xfrm>
            <a:off x="198395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46FFA941-5DA2-4BD0-A402-002440050AA4}"/>
              </a:ext>
            </a:extLst>
          </p:cNvPr>
          <p:cNvSpPr/>
          <p:nvPr/>
        </p:nvSpPr>
        <p:spPr>
          <a:xfrm>
            <a:off x="235206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C2ACDA03-D70C-499D-98D1-57F55B19D338}"/>
              </a:ext>
            </a:extLst>
          </p:cNvPr>
          <p:cNvSpPr/>
          <p:nvPr/>
        </p:nvSpPr>
        <p:spPr>
          <a:xfrm>
            <a:off x="2720166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FC72862D-8B4D-4369-BD36-905989A92564}"/>
              </a:ext>
            </a:extLst>
          </p:cNvPr>
          <p:cNvSpPr/>
          <p:nvPr/>
        </p:nvSpPr>
        <p:spPr>
          <a:xfrm>
            <a:off x="3088273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701474E3-D1E4-48C5-AC33-2B7783B4240C}"/>
              </a:ext>
            </a:extLst>
          </p:cNvPr>
          <p:cNvSpPr/>
          <p:nvPr/>
        </p:nvSpPr>
        <p:spPr>
          <a:xfrm>
            <a:off x="345638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B99C3A3B-2A2C-424B-BE5E-942480D958CA}"/>
              </a:ext>
            </a:extLst>
          </p:cNvPr>
          <p:cNvSpPr/>
          <p:nvPr/>
        </p:nvSpPr>
        <p:spPr>
          <a:xfrm>
            <a:off x="87963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C3E96BB7-C282-4897-A2E6-3641E80DA230}"/>
              </a:ext>
            </a:extLst>
          </p:cNvPr>
          <p:cNvSpPr/>
          <p:nvPr/>
        </p:nvSpPr>
        <p:spPr>
          <a:xfrm>
            <a:off x="124774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E63A7EFD-C995-4D85-8A42-F7894D3CEE51}"/>
              </a:ext>
            </a:extLst>
          </p:cNvPr>
          <p:cNvSpPr/>
          <p:nvPr/>
        </p:nvSpPr>
        <p:spPr>
          <a:xfrm>
            <a:off x="1615846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2234223B-0872-4FBD-99AE-DF74E601462C}"/>
              </a:ext>
            </a:extLst>
          </p:cNvPr>
          <p:cNvSpPr/>
          <p:nvPr/>
        </p:nvSpPr>
        <p:spPr>
          <a:xfrm>
            <a:off x="198395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E690A5FF-F461-4171-A608-44AA48A7BFD2}"/>
              </a:ext>
            </a:extLst>
          </p:cNvPr>
          <p:cNvSpPr/>
          <p:nvPr/>
        </p:nvSpPr>
        <p:spPr>
          <a:xfrm>
            <a:off x="235206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28A18704-997F-4A54-923D-ACC8C945B8AE}"/>
              </a:ext>
            </a:extLst>
          </p:cNvPr>
          <p:cNvSpPr/>
          <p:nvPr/>
        </p:nvSpPr>
        <p:spPr>
          <a:xfrm>
            <a:off x="2720166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A08F25F8-A23B-4271-BBC9-E02E9D1F847B}"/>
              </a:ext>
            </a:extLst>
          </p:cNvPr>
          <p:cNvSpPr/>
          <p:nvPr/>
        </p:nvSpPr>
        <p:spPr>
          <a:xfrm>
            <a:off x="3088273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4D6E7B2D-32AD-4507-B3DA-C6C995CA4173}"/>
              </a:ext>
            </a:extLst>
          </p:cNvPr>
          <p:cNvSpPr/>
          <p:nvPr/>
        </p:nvSpPr>
        <p:spPr>
          <a:xfrm>
            <a:off x="345638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133A1528-7714-4625-AC30-EEE4615E957D}"/>
              </a:ext>
            </a:extLst>
          </p:cNvPr>
          <p:cNvSpPr/>
          <p:nvPr/>
        </p:nvSpPr>
        <p:spPr>
          <a:xfrm>
            <a:off x="87963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6462F845-09A7-4927-8A5E-7DF12F289F71}"/>
              </a:ext>
            </a:extLst>
          </p:cNvPr>
          <p:cNvSpPr/>
          <p:nvPr/>
        </p:nvSpPr>
        <p:spPr>
          <a:xfrm>
            <a:off x="124774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F8DC3DC1-2423-494F-833B-C564B3F46071}"/>
              </a:ext>
            </a:extLst>
          </p:cNvPr>
          <p:cNvSpPr/>
          <p:nvPr/>
        </p:nvSpPr>
        <p:spPr>
          <a:xfrm>
            <a:off x="1615846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AD7072A4-9515-4FE9-9EBD-7D7057DB22CB}"/>
              </a:ext>
            </a:extLst>
          </p:cNvPr>
          <p:cNvSpPr/>
          <p:nvPr/>
        </p:nvSpPr>
        <p:spPr>
          <a:xfrm>
            <a:off x="198395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EE871D77-37F4-484D-9832-C1387C1D94D0}"/>
              </a:ext>
            </a:extLst>
          </p:cNvPr>
          <p:cNvSpPr/>
          <p:nvPr/>
        </p:nvSpPr>
        <p:spPr>
          <a:xfrm>
            <a:off x="235206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6D26F019-2C11-473E-B5C4-2334C1EB7E1A}"/>
              </a:ext>
            </a:extLst>
          </p:cNvPr>
          <p:cNvSpPr/>
          <p:nvPr/>
        </p:nvSpPr>
        <p:spPr>
          <a:xfrm>
            <a:off x="2720166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4E4A85CD-C956-4B35-AEEF-74BE1E43659F}"/>
              </a:ext>
            </a:extLst>
          </p:cNvPr>
          <p:cNvSpPr/>
          <p:nvPr/>
        </p:nvSpPr>
        <p:spPr>
          <a:xfrm>
            <a:off x="3088273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2B45C7A8-A918-4ACB-81F9-67A7AB4618AE}"/>
              </a:ext>
            </a:extLst>
          </p:cNvPr>
          <p:cNvSpPr/>
          <p:nvPr/>
        </p:nvSpPr>
        <p:spPr>
          <a:xfrm>
            <a:off x="345638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5224E100-00F4-4399-9B9C-05EC2344F085}"/>
              </a:ext>
            </a:extLst>
          </p:cNvPr>
          <p:cNvSpPr/>
          <p:nvPr/>
        </p:nvSpPr>
        <p:spPr>
          <a:xfrm>
            <a:off x="87963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FDC257A1-0B47-453E-9A57-8B0567FB2071}"/>
              </a:ext>
            </a:extLst>
          </p:cNvPr>
          <p:cNvSpPr/>
          <p:nvPr/>
        </p:nvSpPr>
        <p:spPr>
          <a:xfrm>
            <a:off x="124774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44D85D62-B8C1-4834-9AB1-03EB97AB7769}"/>
              </a:ext>
            </a:extLst>
          </p:cNvPr>
          <p:cNvSpPr/>
          <p:nvPr/>
        </p:nvSpPr>
        <p:spPr>
          <a:xfrm>
            <a:off x="1615846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14B68B39-305E-4A8C-9C60-7EC4370CB9F0}"/>
              </a:ext>
            </a:extLst>
          </p:cNvPr>
          <p:cNvSpPr/>
          <p:nvPr/>
        </p:nvSpPr>
        <p:spPr>
          <a:xfrm>
            <a:off x="198395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1F9C5EBB-E2B2-432D-AFD9-D2ECED666BFD}"/>
              </a:ext>
            </a:extLst>
          </p:cNvPr>
          <p:cNvSpPr/>
          <p:nvPr/>
        </p:nvSpPr>
        <p:spPr>
          <a:xfrm>
            <a:off x="235206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E85AD113-5910-44F6-A016-54279056CE4D}"/>
              </a:ext>
            </a:extLst>
          </p:cNvPr>
          <p:cNvSpPr/>
          <p:nvPr/>
        </p:nvSpPr>
        <p:spPr>
          <a:xfrm>
            <a:off x="2720166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1D7AC799-F7DB-4B8E-A24F-787DD2AC6026}"/>
              </a:ext>
            </a:extLst>
          </p:cNvPr>
          <p:cNvSpPr/>
          <p:nvPr/>
        </p:nvSpPr>
        <p:spPr>
          <a:xfrm>
            <a:off x="3088273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0BC6D38E-34C4-4E59-BF73-745A96CB463A}"/>
              </a:ext>
            </a:extLst>
          </p:cNvPr>
          <p:cNvSpPr/>
          <p:nvPr/>
        </p:nvSpPr>
        <p:spPr>
          <a:xfrm>
            <a:off x="345638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1" name="图形 390" descr="一个洒糖屑的甜甜圈">
            <a:extLst>
              <a:ext uri="{FF2B5EF4-FFF2-40B4-BE49-F238E27FC236}">
                <a16:creationId xmlns:a16="http://schemas.microsoft.com/office/drawing/2014/main" id="{A38C972E-E182-4FDD-BDAD-7933394B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894580" y="903716"/>
            <a:ext cx="1070964" cy="1076324"/>
          </a:xfrm>
          <a:prstGeom prst="rect">
            <a:avLst/>
          </a:prstGeom>
        </p:spPr>
      </p:pic>
      <p:sp>
        <p:nvSpPr>
          <p:cNvPr id="393" name="文本框 392">
            <a:extLst>
              <a:ext uri="{FF2B5EF4-FFF2-40B4-BE49-F238E27FC236}">
                <a16:creationId xmlns:a16="http://schemas.microsoft.com/office/drawing/2014/main" id="{8B9DB6A2-EADB-4F57-AEBD-3637C6544665}"/>
              </a:ext>
            </a:extLst>
          </p:cNvPr>
          <p:cNvSpPr txBox="1"/>
          <p:nvPr/>
        </p:nvSpPr>
        <p:spPr>
          <a:xfrm>
            <a:off x="643372" y="835504"/>
            <a:ext cx="211978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3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45678</a:t>
            </a:r>
            <a:endParaRPr lang="zh-CN" altLang="en-US" sz="140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43F8C704-5FDC-4E3F-B2FB-EB0BC1AA1A07}"/>
              </a:ext>
            </a:extLst>
          </p:cNvPr>
          <p:cNvSpPr txBox="1"/>
          <p:nvPr/>
        </p:nvSpPr>
        <p:spPr>
          <a:xfrm>
            <a:off x="894581" y="524834"/>
            <a:ext cx="29299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/>
              <a:t>12345678</a:t>
            </a:r>
            <a:endParaRPr lang="zh-CN" altLang="en-US" sz="140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A62D1CE-C13B-4E39-BB91-6931D1785A1E}"/>
              </a:ext>
            </a:extLst>
          </p:cNvPr>
          <p:cNvSpPr txBox="1"/>
          <p:nvPr/>
        </p:nvSpPr>
        <p:spPr>
          <a:xfrm>
            <a:off x="1600899" y="99881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(2,2)</a:t>
            </a:r>
            <a:endParaRPr lang="zh-CN" altLang="en-US" sz="1200"/>
          </a:p>
        </p:txBody>
      </p:sp>
      <p:pic>
        <p:nvPicPr>
          <p:cNvPr id="400" name="图形 399" descr="一个洒糖屑的甜甜圈">
            <a:extLst>
              <a:ext uri="{FF2B5EF4-FFF2-40B4-BE49-F238E27FC236}">
                <a16:creationId xmlns:a16="http://schemas.microsoft.com/office/drawing/2014/main" id="{0AB6FF10-D727-4187-910B-A68D7E24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2364943" y="1609746"/>
            <a:ext cx="1070964" cy="1076324"/>
          </a:xfrm>
          <a:prstGeom prst="rect">
            <a:avLst/>
          </a:prstGeom>
        </p:spPr>
      </p:pic>
      <p:pic>
        <p:nvPicPr>
          <p:cNvPr id="398" name="图片 397">
            <a:extLst>
              <a:ext uri="{FF2B5EF4-FFF2-40B4-BE49-F238E27FC236}">
                <a16:creationId xmlns:a16="http://schemas.microsoft.com/office/drawing/2014/main" id="{9C88C929-3D53-489E-AE1C-90C89816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7881" y="795898"/>
            <a:ext cx="2626463" cy="749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/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假设左边就是整个</a:t>
                </a: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kumimoji="0" lang="en-US" altLang="zh-CN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𝑿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，是一个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8</m:t>
                    </m:r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  <m:r>
                      <a:rPr lang="zh-CN" altLang="en-US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矩阵，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待检测物是一个</a:t>
                </a:r>
                <a:r>
                  <a:rPr lang="zh-CN" altLang="en-US" sz="1000">
                    <a:solidFill>
                      <a:srgbClr val="FF0000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甜甜圈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，暂时不要纠结输出是什么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假设，那个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对应的位置刚好就是甜甜圈的中心点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，即输出的隐藏表示放在了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这个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点上（这里是这样规定的，当然也可以放在别的点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位置上）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索引𝑎和𝑏可以为任意值，则就可以让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𝑎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𝑗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移动覆盖整个图像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那么，当甜甜圈中心从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(2,2)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移动到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(4,6)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的值从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(2,2)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(4,6)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，对于甜甜圈这个检测物体来说，该物体的其他像素点相对于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位置还是不变的，比如对于红色点来说，检测物体移动前后，其位置表示都是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𝑎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=−1</m:t>
                    </m:r>
                  </m:oMath>
                </a14:m>
                <a:r>
                  <a:rPr lang="zh-CN" altLang="en-US" sz="1000" b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。</a:t>
                </a:r>
                <a:endParaRPr lang="en-US" altLang="zh-CN" sz="1000" b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blipFill>
                <a:blip r:embed="rId5"/>
                <a:stretch>
                  <a:fillRect b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文本框 395">
            <a:extLst>
              <a:ext uri="{FF2B5EF4-FFF2-40B4-BE49-F238E27FC236}">
                <a16:creationId xmlns:a16="http://schemas.microsoft.com/office/drawing/2014/main" id="{19A8CA2B-31C5-47DC-91ED-E006287BD380}"/>
              </a:ext>
            </a:extLst>
          </p:cNvPr>
          <p:cNvSpPr txBox="1"/>
          <p:nvPr/>
        </p:nvSpPr>
        <p:spPr>
          <a:xfrm>
            <a:off x="3069864" y="179375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(4,6)</a:t>
            </a:r>
            <a:endParaRPr lang="zh-CN" altLang="en-US" sz="1200"/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0BF74FC6-E90B-4B2D-82F6-08CDFA55C98E}"/>
              </a:ext>
            </a:extLst>
          </p:cNvPr>
          <p:cNvSpPr/>
          <p:nvPr/>
        </p:nvSpPr>
        <p:spPr>
          <a:xfrm>
            <a:off x="1355943" y="998811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>
            <a:extLst>
              <a:ext uri="{FF2B5EF4-FFF2-40B4-BE49-F238E27FC236}">
                <a16:creationId xmlns:a16="http://schemas.microsoft.com/office/drawing/2014/main" id="{DDD693A2-A4D3-4420-B14D-2DE4A2195401}"/>
              </a:ext>
            </a:extLst>
          </p:cNvPr>
          <p:cNvSpPr/>
          <p:nvPr/>
        </p:nvSpPr>
        <p:spPr>
          <a:xfrm>
            <a:off x="2842438" y="1721909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2A5A509-A4CA-4ADD-A043-445C6514DF35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CA868B2-B249-4D2E-B747-33F3690E2420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C8A6EA2-B899-40E2-86B3-C7ED133DDF80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1066916-DCBA-4A82-8577-A7CB8BD46753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460509-3096-4D81-8487-B853FB0526B7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A5DC89-3796-418E-A637-8BD6AF00903B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CCCC9AC-378E-4253-A064-742648AA96A5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ABAE652-410C-4B2A-B995-C2D690056485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6CDCEB1-95FE-4BFA-AA84-97C865499B0E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04D5D57-8137-4028-88F6-9E1E8039CDE6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0211900-CA45-4A09-8422-742CB96EB59F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75C6C48-F7AD-4105-9F78-E9B388891E3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1A35F3-B653-4236-868E-C8497879F09D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EDDAA2-8357-4F0B-8873-CC99DA0EF4C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799EFB7-DD41-48FD-B6D8-9E9425BA8611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178E04B-D6BB-4C0A-BB34-51BDEC9C13BF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61C2986D-AE3E-400E-830D-9CBB0BAF36B5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F1484A3-FB6E-4EAD-B9E0-156EF60319FD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2D76AFF6-C798-4B15-BFC4-81E45346B26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080B8269-6D20-44CC-918D-6DA578C11F0B}"/>
              </a:ext>
            </a:extLst>
          </p:cNvPr>
          <p:cNvSpPr/>
          <p:nvPr/>
        </p:nvSpPr>
        <p:spPr>
          <a:xfrm rot="16200000" flipV="1">
            <a:off x="1788685" y="9124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ABC5D4E9-4506-487B-8E7C-BB52D97E8E70}"/>
              </a:ext>
            </a:extLst>
          </p:cNvPr>
          <p:cNvSpPr/>
          <p:nvPr/>
        </p:nvSpPr>
        <p:spPr>
          <a:xfrm rot="16200000" flipV="1">
            <a:off x="2402679" y="81384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C1DE64B7-C09B-4FF5-8FF9-36BE3656768A}"/>
              </a:ext>
            </a:extLst>
          </p:cNvPr>
          <p:cNvSpPr/>
          <p:nvPr/>
        </p:nvSpPr>
        <p:spPr>
          <a:xfrm rot="16200000" flipV="1">
            <a:off x="2953834" y="70318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9285D19-373C-4FAA-A604-9C7E7443F7A7}"/>
              </a:ext>
            </a:extLst>
          </p:cNvPr>
          <p:cNvCxnSpPr>
            <a:cxnSpLocks/>
          </p:cNvCxnSpPr>
          <p:nvPr/>
        </p:nvCxnSpPr>
        <p:spPr>
          <a:xfrm>
            <a:off x="2043612" y="1340144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DCDDA1-7AF0-4B1A-B903-299F29C86C46}"/>
              </a:ext>
            </a:extLst>
          </p:cNvPr>
          <p:cNvCxnSpPr>
            <a:cxnSpLocks/>
            <a:stCxn id="60" idx="2"/>
            <a:endCxn id="13" idx="0"/>
          </p:cNvCxnSpPr>
          <p:nvPr/>
        </p:nvCxnSpPr>
        <p:spPr>
          <a:xfrm>
            <a:off x="2597054" y="1220968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图形 73" descr="徽章 1 纯色填充">
            <a:extLst>
              <a:ext uri="{FF2B5EF4-FFF2-40B4-BE49-F238E27FC236}">
                <a16:creationId xmlns:a16="http://schemas.microsoft.com/office/drawing/2014/main" id="{CD2723E8-F0AF-467B-A6E9-CDE0FD1C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76" name="图形 75" descr="徽章 3 纯色填充">
            <a:extLst>
              <a:ext uri="{FF2B5EF4-FFF2-40B4-BE49-F238E27FC236}">
                <a16:creationId xmlns:a16="http://schemas.microsoft.com/office/drawing/2014/main" id="{0D5FA455-3349-4DE4-938E-A75589352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687" y="1509670"/>
            <a:ext cx="216000" cy="216000"/>
          </a:xfrm>
          <a:prstGeom prst="rect">
            <a:avLst/>
          </a:prstGeom>
        </p:spPr>
      </p:pic>
      <p:pic>
        <p:nvPicPr>
          <p:cNvPr id="78" name="图形 77" descr="徽章 纯色填充">
            <a:extLst>
              <a:ext uri="{FF2B5EF4-FFF2-40B4-BE49-F238E27FC236}">
                <a16:creationId xmlns:a16="http://schemas.microsoft.com/office/drawing/2014/main" id="{7991AE44-DF56-44AD-BC49-B6F3A85FA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6226" y="1509670"/>
            <a:ext cx="216000" cy="216000"/>
          </a:xfrm>
          <a:prstGeom prst="rect">
            <a:avLst/>
          </a:prstGeom>
        </p:spPr>
      </p:pic>
      <p:pic>
        <p:nvPicPr>
          <p:cNvPr id="81" name="图形 80" descr="徽章 7 纯色填充">
            <a:extLst>
              <a:ext uri="{FF2B5EF4-FFF2-40B4-BE49-F238E27FC236}">
                <a16:creationId xmlns:a16="http://schemas.microsoft.com/office/drawing/2014/main" id="{7B8FF379-AC03-4C0E-9F11-1112CCFBC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531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5 纯色填充">
            <a:extLst>
              <a:ext uri="{FF2B5EF4-FFF2-40B4-BE49-F238E27FC236}">
                <a16:creationId xmlns:a16="http://schemas.microsoft.com/office/drawing/2014/main" id="{B7FBC946-F574-4ACA-873A-7DAC8D47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0609" y="1509670"/>
            <a:ext cx="216000" cy="216000"/>
          </a:xfrm>
          <a:prstGeom prst="rect">
            <a:avLst/>
          </a:prstGeom>
        </p:spPr>
      </p:pic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33FBFC71-D382-44D8-85C2-A138DA4BB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62070" y="1509670"/>
            <a:ext cx="216000" cy="216000"/>
          </a:xfrm>
          <a:prstGeom prst="rect">
            <a:avLst/>
          </a:prstGeom>
        </p:spPr>
      </p:pic>
      <p:pic>
        <p:nvPicPr>
          <p:cNvPr id="89" name="图形 88" descr="徽章 8 纯色填充">
            <a:extLst>
              <a:ext uri="{FF2B5EF4-FFF2-40B4-BE49-F238E27FC236}">
                <a16:creationId xmlns:a16="http://schemas.microsoft.com/office/drawing/2014/main" id="{4AFBA914-31C5-4EB2-800A-8B8300F93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4992" y="1509670"/>
            <a:ext cx="216000" cy="216000"/>
          </a:xfrm>
          <a:prstGeom prst="rect">
            <a:avLst/>
          </a:prstGeom>
        </p:spPr>
      </p:pic>
      <p:pic>
        <p:nvPicPr>
          <p:cNvPr id="91" name="图形 90" descr="徽章 9 纯色填充">
            <a:extLst>
              <a:ext uri="{FF2B5EF4-FFF2-40B4-BE49-F238E27FC236}">
                <a16:creationId xmlns:a16="http://schemas.microsoft.com/office/drawing/2014/main" id="{8495C60B-0DF9-4F8C-A514-86FAB17CFE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6453" y="1509670"/>
            <a:ext cx="216000" cy="216000"/>
          </a:xfrm>
          <a:prstGeom prst="rect">
            <a:avLst/>
          </a:prstGeom>
        </p:spPr>
      </p:pic>
      <p:pic>
        <p:nvPicPr>
          <p:cNvPr id="93" name="图形 92" descr="徽章 4 纯色填充">
            <a:extLst>
              <a:ext uri="{FF2B5EF4-FFF2-40B4-BE49-F238E27FC236}">
                <a16:creationId xmlns:a16="http://schemas.microsoft.com/office/drawing/2014/main" id="{8B5C9541-1A23-4F01-8F53-4AE1B6EC52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9148" y="1509670"/>
            <a:ext cx="216000" cy="216000"/>
          </a:xfrm>
          <a:prstGeom prst="rect">
            <a:avLst/>
          </a:prstGeom>
        </p:spPr>
      </p:pic>
      <p:sp>
        <p:nvSpPr>
          <p:cNvPr id="148" name="右大括号 147">
            <a:extLst>
              <a:ext uri="{FF2B5EF4-FFF2-40B4-BE49-F238E27FC236}">
                <a16:creationId xmlns:a16="http://schemas.microsoft.com/office/drawing/2014/main" id="{7E75495E-2778-48DE-99A8-9F2DC6BED258}"/>
              </a:ext>
            </a:extLst>
          </p:cNvPr>
          <p:cNvSpPr/>
          <p:nvPr/>
        </p:nvSpPr>
        <p:spPr>
          <a:xfrm rot="16200000" flipV="1">
            <a:off x="3560535" y="6256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7F13B8BC-07A8-42DD-87FD-5DE630B845DC}"/>
              </a:ext>
            </a:extLst>
          </p:cNvPr>
          <p:cNvCxnSpPr>
            <a:cxnSpLocks/>
            <a:stCxn id="148" idx="2"/>
            <a:endCxn id="19" idx="0"/>
          </p:cNvCxnSpPr>
          <p:nvPr/>
        </p:nvCxnSpPr>
        <p:spPr>
          <a:xfrm>
            <a:off x="3203755" y="1143439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1FA76B79-EADD-4415-A8BD-DFE68CF04189}"/>
              </a:ext>
            </a:extLst>
          </p:cNvPr>
          <p:cNvSpPr/>
          <p:nvPr/>
        </p:nvSpPr>
        <p:spPr>
          <a:xfrm rot="16200000" flipV="1">
            <a:off x="4154838" y="55869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46E767-6042-4E99-8F03-F35016371F4F}"/>
              </a:ext>
            </a:extLst>
          </p:cNvPr>
          <p:cNvCxnSpPr>
            <a:cxnSpLocks/>
            <a:stCxn id="152" idx="2"/>
            <a:endCxn id="25" idx="0"/>
          </p:cNvCxnSpPr>
          <p:nvPr/>
        </p:nvCxnSpPr>
        <p:spPr>
          <a:xfrm>
            <a:off x="3798058" y="1076477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51285658-08FC-4AA3-A80B-5AB47BF2031C}"/>
              </a:ext>
            </a:extLst>
          </p:cNvPr>
          <p:cNvSpPr/>
          <p:nvPr/>
        </p:nvSpPr>
        <p:spPr>
          <a:xfrm rot="16200000" flipV="1">
            <a:off x="4761538" y="4969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65B05D3-7F88-4638-8B11-A1B92F724919}"/>
              </a:ext>
            </a:extLst>
          </p:cNvPr>
          <p:cNvCxnSpPr>
            <a:cxnSpLocks/>
            <a:stCxn id="155" idx="2"/>
            <a:endCxn id="31" idx="0"/>
          </p:cNvCxnSpPr>
          <p:nvPr/>
        </p:nvCxnSpPr>
        <p:spPr>
          <a:xfrm>
            <a:off x="4404758" y="1014758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6D551024-F50A-411A-8A7E-6B7F590FD80B}"/>
              </a:ext>
            </a:extLst>
          </p:cNvPr>
          <p:cNvSpPr/>
          <p:nvPr/>
        </p:nvSpPr>
        <p:spPr>
          <a:xfrm rot="16200000" flipV="1">
            <a:off x="5363206" y="3912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4134937-81A2-45F1-9AA6-B5EFB8B23441}"/>
              </a:ext>
            </a:extLst>
          </p:cNvPr>
          <p:cNvCxnSpPr>
            <a:cxnSpLocks/>
            <a:stCxn id="180" idx="2"/>
            <a:endCxn id="37" idx="0"/>
          </p:cNvCxnSpPr>
          <p:nvPr/>
        </p:nvCxnSpPr>
        <p:spPr>
          <a:xfrm>
            <a:off x="5006426" y="909046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右大括号 181">
            <a:extLst>
              <a:ext uri="{FF2B5EF4-FFF2-40B4-BE49-F238E27FC236}">
                <a16:creationId xmlns:a16="http://schemas.microsoft.com/office/drawing/2014/main" id="{66666879-FA64-40A5-ADBF-7151A080FCBE}"/>
              </a:ext>
            </a:extLst>
          </p:cNvPr>
          <p:cNvSpPr/>
          <p:nvPr/>
        </p:nvSpPr>
        <p:spPr>
          <a:xfrm rot="16200000" flipV="1">
            <a:off x="5964874" y="3266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55F3C95F-D74B-4597-AAF3-161DC7C47B51}"/>
              </a:ext>
            </a:extLst>
          </p:cNvPr>
          <p:cNvCxnSpPr>
            <a:cxnSpLocks/>
            <a:stCxn id="182" idx="2"/>
            <a:endCxn id="43" idx="0"/>
          </p:cNvCxnSpPr>
          <p:nvPr/>
        </p:nvCxnSpPr>
        <p:spPr>
          <a:xfrm>
            <a:off x="5608094" y="844397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右大括号 192">
            <a:extLst>
              <a:ext uri="{FF2B5EF4-FFF2-40B4-BE49-F238E27FC236}">
                <a16:creationId xmlns:a16="http://schemas.microsoft.com/office/drawing/2014/main" id="{C1229534-3134-483C-94E1-DF662F13C455}"/>
              </a:ext>
            </a:extLst>
          </p:cNvPr>
          <p:cNvSpPr/>
          <p:nvPr/>
        </p:nvSpPr>
        <p:spPr>
          <a:xfrm rot="16200000" flipV="1">
            <a:off x="6574533" y="26752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15D2597-55C6-4845-82C2-BA8D0FD070BA}"/>
              </a:ext>
            </a:extLst>
          </p:cNvPr>
          <p:cNvCxnSpPr>
            <a:cxnSpLocks/>
            <a:stCxn id="193" idx="2"/>
            <a:endCxn id="49" idx="0"/>
          </p:cNvCxnSpPr>
          <p:nvPr/>
        </p:nvCxnSpPr>
        <p:spPr>
          <a:xfrm flipH="1">
            <a:off x="6209731" y="785307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" name="图形 204" descr="徽章 1 纯色填充">
            <a:extLst>
              <a:ext uri="{FF2B5EF4-FFF2-40B4-BE49-F238E27FC236}">
                <a16:creationId xmlns:a16="http://schemas.microsoft.com/office/drawing/2014/main" id="{57AF6CED-BBD9-453B-BCBF-24F64280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471" y="1080757"/>
            <a:ext cx="216000" cy="216000"/>
          </a:xfrm>
          <a:prstGeom prst="rect">
            <a:avLst/>
          </a:prstGeom>
        </p:spPr>
      </p:pic>
      <p:pic>
        <p:nvPicPr>
          <p:cNvPr id="206" name="图形 205" descr="徽章 3 纯色填充">
            <a:extLst>
              <a:ext uri="{FF2B5EF4-FFF2-40B4-BE49-F238E27FC236}">
                <a16:creationId xmlns:a16="http://schemas.microsoft.com/office/drawing/2014/main" id="{F975E14E-6A7D-408E-86D6-F453ACAB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607" y="853752"/>
            <a:ext cx="216000" cy="216000"/>
          </a:xfrm>
          <a:prstGeom prst="rect">
            <a:avLst/>
          </a:prstGeom>
        </p:spPr>
      </p:pic>
      <p:pic>
        <p:nvPicPr>
          <p:cNvPr id="207" name="图形 206" descr="徽章 纯色填充">
            <a:extLst>
              <a:ext uri="{FF2B5EF4-FFF2-40B4-BE49-F238E27FC236}">
                <a16:creationId xmlns:a16="http://schemas.microsoft.com/office/drawing/2014/main" id="{47CA8A36-1187-4D5B-B4CB-FA604A9E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171" y="982433"/>
            <a:ext cx="216000" cy="216000"/>
          </a:xfrm>
          <a:prstGeom prst="rect">
            <a:avLst/>
          </a:prstGeom>
        </p:spPr>
      </p:pic>
      <p:pic>
        <p:nvPicPr>
          <p:cNvPr id="208" name="图形 207" descr="徽章 7 纯色填充">
            <a:extLst>
              <a:ext uri="{FF2B5EF4-FFF2-40B4-BE49-F238E27FC236}">
                <a16:creationId xmlns:a16="http://schemas.microsoft.com/office/drawing/2014/main" id="{F68EAF8A-F33A-4647-97EB-E983F9F08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9968" y="554426"/>
            <a:ext cx="216000" cy="216000"/>
          </a:xfrm>
          <a:prstGeom prst="rect">
            <a:avLst/>
          </a:prstGeom>
        </p:spPr>
      </p:pic>
      <p:pic>
        <p:nvPicPr>
          <p:cNvPr id="209" name="图形 208" descr="徽章 5 纯色填充">
            <a:extLst>
              <a:ext uri="{FF2B5EF4-FFF2-40B4-BE49-F238E27FC236}">
                <a16:creationId xmlns:a16="http://schemas.microsoft.com/office/drawing/2014/main" id="{5C359B75-7A4F-4709-8042-F6253919FA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6879" y="736397"/>
            <a:ext cx="216000" cy="216000"/>
          </a:xfrm>
          <a:prstGeom prst="rect">
            <a:avLst/>
          </a:prstGeom>
        </p:spPr>
      </p:pic>
      <p:pic>
        <p:nvPicPr>
          <p:cNvPr id="210" name="图形 209" descr="徽章 6 纯色填充">
            <a:extLst>
              <a:ext uri="{FF2B5EF4-FFF2-40B4-BE49-F238E27FC236}">
                <a16:creationId xmlns:a16="http://schemas.microsoft.com/office/drawing/2014/main" id="{72BC2689-232B-431A-9F97-0F8152F5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8300" y="655894"/>
            <a:ext cx="216000" cy="216000"/>
          </a:xfrm>
          <a:prstGeom prst="rect">
            <a:avLst/>
          </a:prstGeom>
        </p:spPr>
      </p:pic>
      <p:pic>
        <p:nvPicPr>
          <p:cNvPr id="211" name="图形 210" descr="徽章 8 纯色填充">
            <a:extLst>
              <a:ext uri="{FF2B5EF4-FFF2-40B4-BE49-F238E27FC236}">
                <a16:creationId xmlns:a16="http://schemas.microsoft.com/office/drawing/2014/main" id="{48D99223-9AA1-400B-9F81-90F4028BA1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7665" y="488804"/>
            <a:ext cx="216000" cy="216000"/>
          </a:xfrm>
          <a:prstGeom prst="rect">
            <a:avLst/>
          </a:prstGeom>
        </p:spPr>
      </p:pic>
      <p:pic>
        <p:nvPicPr>
          <p:cNvPr id="212" name="图形 211" descr="徽章 9 纯色填充">
            <a:extLst>
              <a:ext uri="{FF2B5EF4-FFF2-40B4-BE49-F238E27FC236}">
                <a16:creationId xmlns:a16="http://schemas.microsoft.com/office/drawing/2014/main" id="{830413C6-252A-45D7-95D3-3506F83056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8400" y="408301"/>
            <a:ext cx="216000" cy="216000"/>
          </a:xfrm>
          <a:prstGeom prst="rect">
            <a:avLst/>
          </a:prstGeom>
        </p:spPr>
      </p:pic>
      <p:pic>
        <p:nvPicPr>
          <p:cNvPr id="213" name="图形 212" descr="徽章 4 纯色填充">
            <a:extLst>
              <a:ext uri="{FF2B5EF4-FFF2-40B4-BE49-F238E27FC236}">
                <a16:creationId xmlns:a16="http://schemas.microsoft.com/office/drawing/2014/main" id="{DC740A94-6B35-4D52-BA69-8145A5F74F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6098" y="785307"/>
            <a:ext cx="216000" cy="216000"/>
          </a:xfrm>
          <a:prstGeom prst="rect">
            <a:avLst/>
          </a:prstGeom>
        </p:spPr>
      </p:pic>
      <p:sp>
        <p:nvSpPr>
          <p:cNvPr id="216" name="文本框 215">
            <a:extLst>
              <a:ext uri="{FF2B5EF4-FFF2-40B4-BE49-F238E27FC236}">
                <a16:creationId xmlns:a16="http://schemas.microsoft.com/office/drawing/2014/main" id="{C4566719-3A5E-4C2F-A16B-7726E2D60508}"/>
              </a:ext>
            </a:extLst>
          </p:cNvPr>
          <p:cNvSpPr txBox="1"/>
          <p:nvPr/>
        </p:nvSpPr>
        <p:spPr>
          <a:xfrm>
            <a:off x="1323833" y="320722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292598B4-6260-47D0-A7ED-5702CE037112}"/>
              </a:ext>
            </a:extLst>
          </p:cNvPr>
          <p:cNvSpPr>
            <a:spLocks noChangeAspect="1"/>
          </p:cNvSpPr>
          <p:nvPr/>
        </p:nvSpPr>
        <p:spPr>
          <a:xfrm>
            <a:off x="203470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F2DC650B-BFEA-44CF-BF51-A0F8DDF1CC2A}"/>
              </a:ext>
            </a:extLst>
          </p:cNvPr>
          <p:cNvSpPr>
            <a:spLocks noChangeAspect="1"/>
          </p:cNvSpPr>
          <p:nvPr/>
        </p:nvSpPr>
        <p:spPr>
          <a:xfrm>
            <a:off x="2334959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4987EEC4-CD6A-4D84-8E25-4C3B559B26BB}"/>
              </a:ext>
            </a:extLst>
          </p:cNvPr>
          <p:cNvSpPr>
            <a:spLocks noChangeAspect="1"/>
          </p:cNvSpPr>
          <p:nvPr/>
        </p:nvSpPr>
        <p:spPr>
          <a:xfrm>
            <a:off x="2635210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E73910F9-90EE-4EF7-A826-D77B5E09BE03}"/>
              </a:ext>
            </a:extLst>
          </p:cNvPr>
          <p:cNvSpPr>
            <a:spLocks noChangeAspect="1"/>
          </p:cNvSpPr>
          <p:nvPr/>
        </p:nvSpPr>
        <p:spPr>
          <a:xfrm>
            <a:off x="2935460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FFD017A-2D65-4991-B58B-0206C8165135}"/>
              </a:ext>
            </a:extLst>
          </p:cNvPr>
          <p:cNvSpPr>
            <a:spLocks noChangeAspect="1"/>
          </p:cNvSpPr>
          <p:nvPr/>
        </p:nvSpPr>
        <p:spPr>
          <a:xfrm>
            <a:off x="3235711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F0CE4488-5652-4D9F-9916-4E6C561E8B72}"/>
              </a:ext>
            </a:extLst>
          </p:cNvPr>
          <p:cNvSpPr>
            <a:spLocks noChangeAspect="1"/>
          </p:cNvSpPr>
          <p:nvPr/>
        </p:nvSpPr>
        <p:spPr>
          <a:xfrm>
            <a:off x="3535962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267EA3-DC61-43AE-A4B7-971EDEC0B26C}"/>
              </a:ext>
            </a:extLst>
          </p:cNvPr>
          <p:cNvSpPr>
            <a:spLocks noChangeAspect="1"/>
          </p:cNvSpPr>
          <p:nvPr/>
        </p:nvSpPr>
        <p:spPr>
          <a:xfrm>
            <a:off x="3836213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122A96F1-0ABD-430F-9FDE-CEFFBB817106}"/>
              </a:ext>
            </a:extLst>
          </p:cNvPr>
          <p:cNvSpPr>
            <a:spLocks noChangeAspect="1"/>
          </p:cNvSpPr>
          <p:nvPr/>
        </p:nvSpPr>
        <p:spPr>
          <a:xfrm>
            <a:off x="4136464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DC84F6C-E8C2-4822-A690-10E5B046B42F}"/>
              </a:ext>
            </a:extLst>
          </p:cNvPr>
          <p:cNvSpPr>
            <a:spLocks noChangeAspect="1"/>
          </p:cNvSpPr>
          <p:nvPr/>
        </p:nvSpPr>
        <p:spPr>
          <a:xfrm>
            <a:off x="4436715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55C4191C-0923-42A6-B62C-57C38B2C330B}"/>
              </a:ext>
            </a:extLst>
          </p:cNvPr>
          <p:cNvSpPr>
            <a:spLocks noChangeAspect="1"/>
          </p:cNvSpPr>
          <p:nvPr/>
        </p:nvSpPr>
        <p:spPr>
          <a:xfrm>
            <a:off x="4736965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07F42977-4B5E-413F-8D13-8282E3A7A0DA}"/>
              </a:ext>
            </a:extLst>
          </p:cNvPr>
          <p:cNvSpPr>
            <a:spLocks noChangeAspect="1"/>
          </p:cNvSpPr>
          <p:nvPr/>
        </p:nvSpPr>
        <p:spPr>
          <a:xfrm>
            <a:off x="503721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23FD0A53-7539-4102-A5B9-FCBB63DBA11E}"/>
              </a:ext>
            </a:extLst>
          </p:cNvPr>
          <p:cNvSpPr>
            <a:spLocks noChangeAspect="1"/>
          </p:cNvSpPr>
          <p:nvPr/>
        </p:nvSpPr>
        <p:spPr>
          <a:xfrm>
            <a:off x="533746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437C0C14-9D4E-4245-91A0-DF5F3B9D9AF4}"/>
              </a:ext>
            </a:extLst>
          </p:cNvPr>
          <p:cNvSpPr>
            <a:spLocks noChangeAspect="1"/>
          </p:cNvSpPr>
          <p:nvPr/>
        </p:nvSpPr>
        <p:spPr>
          <a:xfrm>
            <a:off x="5637718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0119EA5C-AAAB-42C8-A475-D304FA402CDC}"/>
              </a:ext>
            </a:extLst>
          </p:cNvPr>
          <p:cNvSpPr>
            <a:spLocks noChangeAspect="1"/>
          </p:cNvSpPr>
          <p:nvPr/>
        </p:nvSpPr>
        <p:spPr>
          <a:xfrm>
            <a:off x="593796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2DE65BB3-C041-4EF7-BD7E-44FFD5422877}"/>
              </a:ext>
            </a:extLst>
          </p:cNvPr>
          <p:cNvSpPr>
            <a:spLocks noChangeAspect="1"/>
          </p:cNvSpPr>
          <p:nvPr/>
        </p:nvSpPr>
        <p:spPr>
          <a:xfrm>
            <a:off x="143420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4FF85CAF-5481-4C8B-8CB0-DF6E1FF0C4A2}"/>
              </a:ext>
            </a:extLst>
          </p:cNvPr>
          <p:cNvSpPr>
            <a:spLocks noChangeAspect="1"/>
          </p:cNvSpPr>
          <p:nvPr/>
        </p:nvSpPr>
        <p:spPr>
          <a:xfrm>
            <a:off x="173445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640E3763-6ED9-4A63-AB40-85E43188DC49}"/>
              </a:ext>
            </a:extLst>
          </p:cNvPr>
          <p:cNvSpPr>
            <a:spLocks noChangeAspect="1"/>
          </p:cNvSpPr>
          <p:nvPr/>
        </p:nvSpPr>
        <p:spPr>
          <a:xfrm>
            <a:off x="6253633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D90B97F-9DB3-4D86-BBEA-F81EA67B9ADE}"/>
              </a:ext>
            </a:extLst>
          </p:cNvPr>
          <p:cNvSpPr>
            <a:spLocks noChangeAspect="1"/>
          </p:cNvSpPr>
          <p:nvPr/>
        </p:nvSpPr>
        <p:spPr>
          <a:xfrm>
            <a:off x="6553884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7" name="右大括号 236">
            <a:extLst>
              <a:ext uri="{FF2B5EF4-FFF2-40B4-BE49-F238E27FC236}">
                <a16:creationId xmlns:a16="http://schemas.microsoft.com/office/drawing/2014/main" id="{F6467751-B8EE-4BD4-8840-E24DC9193130}"/>
              </a:ext>
            </a:extLst>
          </p:cNvPr>
          <p:cNvSpPr/>
          <p:nvPr/>
        </p:nvSpPr>
        <p:spPr>
          <a:xfrm rot="16200000" flipV="1">
            <a:off x="1817173" y="25907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右大括号 237">
            <a:extLst>
              <a:ext uri="{FF2B5EF4-FFF2-40B4-BE49-F238E27FC236}">
                <a16:creationId xmlns:a16="http://schemas.microsoft.com/office/drawing/2014/main" id="{CC5F4F5C-F665-4859-ACF2-4A9A26833AFB}"/>
              </a:ext>
            </a:extLst>
          </p:cNvPr>
          <p:cNvSpPr/>
          <p:nvPr/>
        </p:nvSpPr>
        <p:spPr>
          <a:xfrm rot="16200000" flipV="1">
            <a:off x="2431167" y="24921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19A89A4E-DBBF-4369-BE3F-267D9D0149CA}"/>
              </a:ext>
            </a:extLst>
          </p:cNvPr>
          <p:cNvSpPr/>
          <p:nvPr/>
        </p:nvSpPr>
        <p:spPr>
          <a:xfrm rot="16200000" flipV="1">
            <a:off x="2982322" y="238151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ECB82A67-362D-4F88-A70E-CE0246F3B805}"/>
              </a:ext>
            </a:extLst>
          </p:cNvPr>
          <p:cNvCxnSpPr>
            <a:cxnSpLocks/>
          </p:cNvCxnSpPr>
          <p:nvPr/>
        </p:nvCxnSpPr>
        <p:spPr>
          <a:xfrm>
            <a:off x="2072100" y="3018476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4ADDBC1E-A087-49C7-AE3B-992CFD3712A0}"/>
              </a:ext>
            </a:extLst>
          </p:cNvPr>
          <p:cNvCxnSpPr>
            <a:cxnSpLocks/>
            <a:stCxn id="239" idx="2"/>
            <a:endCxn id="220" idx="0"/>
          </p:cNvCxnSpPr>
          <p:nvPr/>
        </p:nvCxnSpPr>
        <p:spPr>
          <a:xfrm>
            <a:off x="2625542" y="2899300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2" name="图形 241" descr="徽章 1 纯色填充">
            <a:extLst>
              <a:ext uri="{FF2B5EF4-FFF2-40B4-BE49-F238E27FC236}">
                <a16:creationId xmlns:a16="http://schemas.microsoft.com/office/drawing/2014/main" id="{B6042962-B635-4553-BE80-FA0E910C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53" y="3188002"/>
            <a:ext cx="216000" cy="216000"/>
          </a:xfrm>
          <a:prstGeom prst="rect">
            <a:avLst/>
          </a:prstGeom>
        </p:spPr>
      </p:pic>
      <p:pic>
        <p:nvPicPr>
          <p:cNvPr id="243" name="图形 242" descr="徽章 3 纯色填充">
            <a:extLst>
              <a:ext uri="{FF2B5EF4-FFF2-40B4-BE49-F238E27FC236}">
                <a16:creationId xmlns:a16="http://schemas.microsoft.com/office/drawing/2014/main" id="{7CC2D969-9AD0-4C59-B132-012EC993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6175" y="3188002"/>
            <a:ext cx="216000" cy="216000"/>
          </a:xfrm>
          <a:prstGeom prst="rect">
            <a:avLst/>
          </a:prstGeom>
        </p:spPr>
      </p:pic>
      <p:pic>
        <p:nvPicPr>
          <p:cNvPr id="244" name="图形 243" descr="徽章 纯色填充">
            <a:extLst>
              <a:ext uri="{FF2B5EF4-FFF2-40B4-BE49-F238E27FC236}">
                <a16:creationId xmlns:a16="http://schemas.microsoft.com/office/drawing/2014/main" id="{F7A15B37-AB54-4312-911A-B27D64FA6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4714" y="3188002"/>
            <a:ext cx="216000" cy="216000"/>
          </a:xfrm>
          <a:prstGeom prst="rect">
            <a:avLst/>
          </a:prstGeom>
        </p:spPr>
      </p:pic>
      <p:pic>
        <p:nvPicPr>
          <p:cNvPr id="245" name="图形 244" descr="徽章 7 纯色填充">
            <a:extLst>
              <a:ext uri="{FF2B5EF4-FFF2-40B4-BE49-F238E27FC236}">
                <a16:creationId xmlns:a16="http://schemas.microsoft.com/office/drawing/2014/main" id="{36488139-0010-44D5-B640-B6C1F264A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2019" y="3188002"/>
            <a:ext cx="216000" cy="216000"/>
          </a:xfrm>
          <a:prstGeom prst="rect">
            <a:avLst/>
          </a:prstGeom>
        </p:spPr>
      </p:pic>
      <p:pic>
        <p:nvPicPr>
          <p:cNvPr id="246" name="图形 245" descr="徽章 5 纯色填充">
            <a:extLst>
              <a:ext uri="{FF2B5EF4-FFF2-40B4-BE49-F238E27FC236}">
                <a16:creationId xmlns:a16="http://schemas.microsoft.com/office/drawing/2014/main" id="{63F19347-D727-4A29-9D82-0E4637BC5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9097" y="3188002"/>
            <a:ext cx="216000" cy="216000"/>
          </a:xfrm>
          <a:prstGeom prst="rect">
            <a:avLst/>
          </a:prstGeom>
        </p:spPr>
      </p:pic>
      <p:pic>
        <p:nvPicPr>
          <p:cNvPr id="247" name="图形 246" descr="徽章 6 纯色填充">
            <a:extLst>
              <a:ext uri="{FF2B5EF4-FFF2-40B4-BE49-F238E27FC236}">
                <a16:creationId xmlns:a16="http://schemas.microsoft.com/office/drawing/2014/main" id="{F77EE6D2-C0E0-41BA-9432-CB64D947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0558" y="3188002"/>
            <a:ext cx="216000" cy="216000"/>
          </a:xfrm>
          <a:prstGeom prst="rect">
            <a:avLst/>
          </a:prstGeom>
        </p:spPr>
      </p:pic>
      <p:pic>
        <p:nvPicPr>
          <p:cNvPr id="248" name="图形 247" descr="徽章 8 纯色填充">
            <a:extLst>
              <a:ext uri="{FF2B5EF4-FFF2-40B4-BE49-F238E27FC236}">
                <a16:creationId xmlns:a16="http://schemas.microsoft.com/office/drawing/2014/main" id="{2CB95B04-7B2C-48F8-93DD-C4352B0C24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3480" y="3188002"/>
            <a:ext cx="216000" cy="216000"/>
          </a:xfrm>
          <a:prstGeom prst="rect">
            <a:avLst/>
          </a:prstGeom>
        </p:spPr>
      </p:pic>
      <p:pic>
        <p:nvPicPr>
          <p:cNvPr id="249" name="图形 248" descr="徽章 9 纯色填充">
            <a:extLst>
              <a:ext uri="{FF2B5EF4-FFF2-40B4-BE49-F238E27FC236}">
                <a16:creationId xmlns:a16="http://schemas.microsoft.com/office/drawing/2014/main" id="{499868F2-C26E-441A-8CCF-6976102CE7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4941" y="3188002"/>
            <a:ext cx="216000" cy="216000"/>
          </a:xfrm>
          <a:prstGeom prst="rect">
            <a:avLst/>
          </a:prstGeom>
        </p:spPr>
      </p:pic>
      <p:pic>
        <p:nvPicPr>
          <p:cNvPr id="250" name="图形 249" descr="徽章 4 纯色填充">
            <a:extLst>
              <a:ext uri="{FF2B5EF4-FFF2-40B4-BE49-F238E27FC236}">
                <a16:creationId xmlns:a16="http://schemas.microsoft.com/office/drawing/2014/main" id="{6C7A147F-6619-420B-A754-244DB954C7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7636" y="3188002"/>
            <a:ext cx="216000" cy="216000"/>
          </a:xfrm>
          <a:prstGeom prst="rect">
            <a:avLst/>
          </a:prstGeom>
        </p:spPr>
      </p:pic>
      <p:sp>
        <p:nvSpPr>
          <p:cNvPr id="251" name="右大括号 250">
            <a:extLst>
              <a:ext uri="{FF2B5EF4-FFF2-40B4-BE49-F238E27FC236}">
                <a16:creationId xmlns:a16="http://schemas.microsoft.com/office/drawing/2014/main" id="{AD5550CA-77C0-473D-BD5F-8C198985EE37}"/>
              </a:ext>
            </a:extLst>
          </p:cNvPr>
          <p:cNvSpPr/>
          <p:nvPr/>
        </p:nvSpPr>
        <p:spPr>
          <a:xfrm rot="16200000" flipV="1">
            <a:off x="3589023" y="230398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999CCF0-E128-4BAF-A7FD-935C3A830154}"/>
              </a:ext>
            </a:extLst>
          </p:cNvPr>
          <p:cNvCxnSpPr>
            <a:cxnSpLocks/>
            <a:stCxn id="251" idx="2"/>
            <a:endCxn id="222" idx="0"/>
          </p:cNvCxnSpPr>
          <p:nvPr/>
        </p:nvCxnSpPr>
        <p:spPr>
          <a:xfrm>
            <a:off x="3232243" y="2821771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右大括号 252">
            <a:extLst>
              <a:ext uri="{FF2B5EF4-FFF2-40B4-BE49-F238E27FC236}">
                <a16:creationId xmlns:a16="http://schemas.microsoft.com/office/drawing/2014/main" id="{A6A0C598-C9B8-46C2-9B60-C29F6914EA42}"/>
              </a:ext>
            </a:extLst>
          </p:cNvPr>
          <p:cNvSpPr/>
          <p:nvPr/>
        </p:nvSpPr>
        <p:spPr>
          <a:xfrm rot="16200000" flipV="1">
            <a:off x="4183326" y="2237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C5F632-D11B-46D8-BE74-5BA0FF4B0410}"/>
              </a:ext>
            </a:extLst>
          </p:cNvPr>
          <p:cNvCxnSpPr>
            <a:cxnSpLocks/>
            <a:stCxn id="253" idx="2"/>
            <a:endCxn id="224" idx="0"/>
          </p:cNvCxnSpPr>
          <p:nvPr/>
        </p:nvCxnSpPr>
        <p:spPr>
          <a:xfrm>
            <a:off x="3826546" y="2754809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右大括号 254">
            <a:extLst>
              <a:ext uri="{FF2B5EF4-FFF2-40B4-BE49-F238E27FC236}">
                <a16:creationId xmlns:a16="http://schemas.microsoft.com/office/drawing/2014/main" id="{CCF63EF4-0A2B-45F6-BE6D-B7BDA501346C}"/>
              </a:ext>
            </a:extLst>
          </p:cNvPr>
          <p:cNvSpPr/>
          <p:nvPr/>
        </p:nvSpPr>
        <p:spPr>
          <a:xfrm rot="16200000" flipV="1">
            <a:off x="4790026" y="217530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68DD1A-1B11-4A0F-BD9A-E1A92967D6D5}"/>
              </a:ext>
            </a:extLst>
          </p:cNvPr>
          <p:cNvCxnSpPr>
            <a:cxnSpLocks/>
            <a:stCxn id="255" idx="2"/>
            <a:endCxn id="226" idx="0"/>
          </p:cNvCxnSpPr>
          <p:nvPr/>
        </p:nvCxnSpPr>
        <p:spPr>
          <a:xfrm>
            <a:off x="4433246" y="2693090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右大括号 256">
            <a:extLst>
              <a:ext uri="{FF2B5EF4-FFF2-40B4-BE49-F238E27FC236}">
                <a16:creationId xmlns:a16="http://schemas.microsoft.com/office/drawing/2014/main" id="{A785E928-04FB-4DCC-BE05-ABDB9C406B18}"/>
              </a:ext>
            </a:extLst>
          </p:cNvPr>
          <p:cNvSpPr/>
          <p:nvPr/>
        </p:nvSpPr>
        <p:spPr>
          <a:xfrm rot="16200000" flipV="1">
            <a:off x="5391694" y="20695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1A5DFA0-F290-44EF-9327-06100F30EFF6}"/>
              </a:ext>
            </a:extLst>
          </p:cNvPr>
          <p:cNvCxnSpPr>
            <a:cxnSpLocks/>
            <a:stCxn id="257" idx="2"/>
            <a:endCxn id="228" idx="0"/>
          </p:cNvCxnSpPr>
          <p:nvPr/>
        </p:nvCxnSpPr>
        <p:spPr>
          <a:xfrm>
            <a:off x="5034914" y="2587378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右大括号 258">
            <a:extLst>
              <a:ext uri="{FF2B5EF4-FFF2-40B4-BE49-F238E27FC236}">
                <a16:creationId xmlns:a16="http://schemas.microsoft.com/office/drawing/2014/main" id="{47B7B014-B59C-452C-BAA5-B0359DA2CAE3}"/>
              </a:ext>
            </a:extLst>
          </p:cNvPr>
          <p:cNvSpPr/>
          <p:nvPr/>
        </p:nvSpPr>
        <p:spPr>
          <a:xfrm rot="16200000" flipV="1">
            <a:off x="5993362" y="200494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D06B21D-074B-4452-A88B-026B9CB0E619}"/>
              </a:ext>
            </a:extLst>
          </p:cNvPr>
          <p:cNvCxnSpPr>
            <a:cxnSpLocks/>
            <a:stCxn id="259" idx="2"/>
            <a:endCxn id="230" idx="0"/>
          </p:cNvCxnSpPr>
          <p:nvPr/>
        </p:nvCxnSpPr>
        <p:spPr>
          <a:xfrm>
            <a:off x="5636582" y="2522729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右大括号 260">
            <a:extLst>
              <a:ext uri="{FF2B5EF4-FFF2-40B4-BE49-F238E27FC236}">
                <a16:creationId xmlns:a16="http://schemas.microsoft.com/office/drawing/2014/main" id="{DA29312E-2C93-46B5-92E4-8EACD12D9C8F}"/>
              </a:ext>
            </a:extLst>
          </p:cNvPr>
          <p:cNvSpPr/>
          <p:nvPr/>
        </p:nvSpPr>
        <p:spPr>
          <a:xfrm rot="16200000" flipV="1">
            <a:off x="6603021" y="19458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EAD7B164-9D22-478D-8E07-937518B8AB07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6238219" y="2463639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3" name="图形 262" descr="徽章 1 纯色填充">
            <a:extLst>
              <a:ext uri="{FF2B5EF4-FFF2-40B4-BE49-F238E27FC236}">
                <a16:creationId xmlns:a16="http://schemas.microsoft.com/office/drawing/2014/main" id="{EDFA2887-127E-4469-B5A4-0F7EAB23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959" y="2759089"/>
            <a:ext cx="216000" cy="216000"/>
          </a:xfrm>
          <a:prstGeom prst="rect">
            <a:avLst/>
          </a:prstGeom>
        </p:spPr>
      </p:pic>
      <p:pic>
        <p:nvPicPr>
          <p:cNvPr id="264" name="图形 263" descr="徽章 3 纯色填充">
            <a:extLst>
              <a:ext uri="{FF2B5EF4-FFF2-40B4-BE49-F238E27FC236}">
                <a16:creationId xmlns:a16="http://schemas.microsoft.com/office/drawing/2014/main" id="{F9F3E9BD-82BB-43F3-9722-CDE38B3B5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0095" y="2532084"/>
            <a:ext cx="216000" cy="216000"/>
          </a:xfrm>
          <a:prstGeom prst="rect">
            <a:avLst/>
          </a:prstGeom>
        </p:spPr>
      </p:pic>
      <p:pic>
        <p:nvPicPr>
          <p:cNvPr id="265" name="图形 264" descr="徽章 纯色填充">
            <a:extLst>
              <a:ext uri="{FF2B5EF4-FFF2-40B4-BE49-F238E27FC236}">
                <a16:creationId xmlns:a16="http://schemas.microsoft.com/office/drawing/2014/main" id="{BEF64EEF-393B-4451-AE67-C1D272F33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659" y="2660765"/>
            <a:ext cx="216000" cy="216000"/>
          </a:xfrm>
          <a:prstGeom prst="rect">
            <a:avLst/>
          </a:prstGeom>
        </p:spPr>
      </p:pic>
      <p:pic>
        <p:nvPicPr>
          <p:cNvPr id="266" name="图形 265" descr="徽章 7 纯色填充">
            <a:extLst>
              <a:ext uri="{FF2B5EF4-FFF2-40B4-BE49-F238E27FC236}">
                <a16:creationId xmlns:a16="http://schemas.microsoft.com/office/drawing/2014/main" id="{1107D271-C8CC-444E-BF12-E406591F5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8456" y="2232758"/>
            <a:ext cx="216000" cy="216000"/>
          </a:xfrm>
          <a:prstGeom prst="rect">
            <a:avLst/>
          </a:prstGeom>
        </p:spPr>
      </p:pic>
      <p:pic>
        <p:nvPicPr>
          <p:cNvPr id="267" name="图形 266" descr="徽章 5 纯色填充">
            <a:extLst>
              <a:ext uri="{FF2B5EF4-FFF2-40B4-BE49-F238E27FC236}">
                <a16:creationId xmlns:a16="http://schemas.microsoft.com/office/drawing/2014/main" id="{8C46F891-58DB-4D7A-B135-E2B86EB78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5367" y="2414729"/>
            <a:ext cx="216000" cy="216000"/>
          </a:xfrm>
          <a:prstGeom prst="rect">
            <a:avLst/>
          </a:prstGeom>
        </p:spPr>
      </p:pic>
      <p:pic>
        <p:nvPicPr>
          <p:cNvPr id="268" name="图形 267" descr="徽章 6 纯色填充">
            <a:extLst>
              <a:ext uri="{FF2B5EF4-FFF2-40B4-BE49-F238E27FC236}">
                <a16:creationId xmlns:a16="http://schemas.microsoft.com/office/drawing/2014/main" id="{33133D56-DDAC-4408-90E5-A7F6A71D25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6788" y="2334226"/>
            <a:ext cx="216000" cy="216000"/>
          </a:xfrm>
          <a:prstGeom prst="rect">
            <a:avLst/>
          </a:prstGeom>
        </p:spPr>
      </p:pic>
      <p:pic>
        <p:nvPicPr>
          <p:cNvPr id="269" name="图形 268" descr="徽章 8 纯色填充">
            <a:extLst>
              <a:ext uri="{FF2B5EF4-FFF2-40B4-BE49-F238E27FC236}">
                <a16:creationId xmlns:a16="http://schemas.microsoft.com/office/drawing/2014/main" id="{B54EEFEE-2C61-47D9-A9CF-023FE84040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6153" y="2167136"/>
            <a:ext cx="216000" cy="216000"/>
          </a:xfrm>
          <a:prstGeom prst="rect">
            <a:avLst/>
          </a:prstGeom>
        </p:spPr>
      </p:pic>
      <p:pic>
        <p:nvPicPr>
          <p:cNvPr id="270" name="图形 269" descr="徽章 9 纯色填充">
            <a:extLst>
              <a:ext uri="{FF2B5EF4-FFF2-40B4-BE49-F238E27FC236}">
                <a16:creationId xmlns:a16="http://schemas.microsoft.com/office/drawing/2014/main" id="{DF19F5EF-9ED0-41C5-ACF7-0454045000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6888" y="2086633"/>
            <a:ext cx="216000" cy="216000"/>
          </a:xfrm>
          <a:prstGeom prst="rect">
            <a:avLst/>
          </a:prstGeom>
        </p:spPr>
      </p:pic>
      <p:pic>
        <p:nvPicPr>
          <p:cNvPr id="271" name="图形 270" descr="徽章 4 纯色填充">
            <a:extLst>
              <a:ext uri="{FF2B5EF4-FFF2-40B4-BE49-F238E27FC236}">
                <a16:creationId xmlns:a16="http://schemas.microsoft.com/office/drawing/2014/main" id="{DABB5733-D02C-4128-8BE8-9135EF3321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4586" y="2463639"/>
            <a:ext cx="216000" cy="216000"/>
          </a:xfrm>
          <a:prstGeom prst="rect">
            <a:avLst/>
          </a:prstGeom>
        </p:spPr>
      </p:pic>
      <p:sp>
        <p:nvSpPr>
          <p:cNvPr id="272" name="文本框 271">
            <a:extLst>
              <a:ext uri="{FF2B5EF4-FFF2-40B4-BE49-F238E27FC236}">
                <a16:creationId xmlns:a16="http://schemas.microsoft.com/office/drawing/2014/main" id="{0ACFB4F3-738D-4669-8EC4-13991635158A}"/>
              </a:ext>
            </a:extLst>
          </p:cNvPr>
          <p:cNvSpPr txBox="1"/>
          <p:nvPr/>
        </p:nvSpPr>
        <p:spPr>
          <a:xfrm>
            <a:off x="1352321" y="1999054"/>
            <a:ext cx="281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275" name="图形 274" descr="徽章 10 纯色填充">
            <a:extLst>
              <a:ext uri="{FF2B5EF4-FFF2-40B4-BE49-F238E27FC236}">
                <a16:creationId xmlns:a16="http://schemas.microsoft.com/office/drawing/2014/main" id="{6CE4162B-9801-4FDF-B7E9-5429D028F7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04807" y="1509670"/>
            <a:ext cx="216000" cy="216000"/>
          </a:xfrm>
          <a:prstGeom prst="rect">
            <a:avLst/>
          </a:prstGeom>
        </p:spPr>
      </p:pic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DCBF9BD-D2E4-4051-BA30-7FACE5B358C4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840430" y="1450075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32DC7E6-7D31-49B8-BFCD-1236689A23FA}"/>
              </a:ext>
            </a:extLst>
          </p:cNvPr>
          <p:cNvCxnSpPr>
            <a:cxnSpLocks/>
            <a:stCxn id="235" idx="0"/>
            <a:endCxn id="236" idx="3"/>
          </p:cNvCxnSpPr>
          <p:nvPr/>
        </p:nvCxnSpPr>
        <p:spPr>
          <a:xfrm>
            <a:off x="6253633" y="3126056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4036FE5B-CDDE-49D6-9E15-8ACC534D90D3}"/>
              </a:ext>
            </a:extLst>
          </p:cNvPr>
          <p:cNvCxnSpPr>
            <a:cxnSpLocks/>
          </p:cNvCxnSpPr>
          <p:nvPr/>
        </p:nvCxnSpPr>
        <p:spPr>
          <a:xfrm>
            <a:off x="6548453" y="3146323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984431" y="93559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4183110" y="920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4159" y="1509670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4549" y="1509670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9928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3083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5376258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6599568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7707" y="1056945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923" y="1080307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1609" y="1114817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1821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2AC5ACD9-6DAC-44B7-9DAB-30FA8B8C4049}"/>
              </a:ext>
            </a:extLst>
          </p:cNvPr>
          <p:cNvSpPr>
            <a:spLocks noChangeAspect="1"/>
          </p:cNvSpPr>
          <p:nvPr/>
        </p:nvSpPr>
        <p:spPr>
          <a:xfrm>
            <a:off x="197261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B29424E-6671-4592-B02C-B2BAFB0FEE1C}"/>
              </a:ext>
            </a:extLst>
          </p:cNvPr>
          <p:cNvSpPr>
            <a:spLocks noChangeAspect="1"/>
          </p:cNvSpPr>
          <p:nvPr/>
        </p:nvSpPr>
        <p:spPr>
          <a:xfrm>
            <a:off x="2272865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388732FE-0661-47F4-AB29-334A1CD18B05}"/>
              </a:ext>
            </a:extLst>
          </p:cNvPr>
          <p:cNvSpPr>
            <a:spLocks noChangeAspect="1"/>
          </p:cNvSpPr>
          <p:nvPr/>
        </p:nvSpPr>
        <p:spPr>
          <a:xfrm>
            <a:off x="2573116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2D9BB8B3-C27A-4697-9973-AC06EB2F61B6}"/>
              </a:ext>
            </a:extLst>
          </p:cNvPr>
          <p:cNvSpPr>
            <a:spLocks noChangeAspect="1"/>
          </p:cNvSpPr>
          <p:nvPr/>
        </p:nvSpPr>
        <p:spPr>
          <a:xfrm>
            <a:off x="2873366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25C7DFCE-AE91-4FC4-8105-CA26A5545801}"/>
              </a:ext>
            </a:extLst>
          </p:cNvPr>
          <p:cNvSpPr>
            <a:spLocks noChangeAspect="1"/>
          </p:cNvSpPr>
          <p:nvPr/>
        </p:nvSpPr>
        <p:spPr>
          <a:xfrm>
            <a:off x="3173617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362CB337-F1FF-4E0F-BEE4-F72263169BBA}"/>
              </a:ext>
            </a:extLst>
          </p:cNvPr>
          <p:cNvSpPr>
            <a:spLocks noChangeAspect="1"/>
          </p:cNvSpPr>
          <p:nvPr/>
        </p:nvSpPr>
        <p:spPr>
          <a:xfrm>
            <a:off x="3473868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B00B2EA-0301-460A-B991-5B5659AB49A6}"/>
              </a:ext>
            </a:extLst>
          </p:cNvPr>
          <p:cNvSpPr>
            <a:spLocks noChangeAspect="1"/>
          </p:cNvSpPr>
          <p:nvPr/>
        </p:nvSpPr>
        <p:spPr>
          <a:xfrm>
            <a:off x="3774119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30E3BBF-FEAE-46B1-883B-D6BA30CD058A}"/>
              </a:ext>
            </a:extLst>
          </p:cNvPr>
          <p:cNvSpPr>
            <a:spLocks noChangeAspect="1"/>
          </p:cNvSpPr>
          <p:nvPr/>
        </p:nvSpPr>
        <p:spPr>
          <a:xfrm>
            <a:off x="4074370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98174074-6F0C-4D96-B262-055D85AAF2F5}"/>
              </a:ext>
            </a:extLst>
          </p:cNvPr>
          <p:cNvSpPr>
            <a:spLocks noChangeAspect="1"/>
          </p:cNvSpPr>
          <p:nvPr/>
        </p:nvSpPr>
        <p:spPr>
          <a:xfrm>
            <a:off x="4374621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AB9C3D44-3444-419B-830D-35F43F9C3AEA}"/>
              </a:ext>
            </a:extLst>
          </p:cNvPr>
          <p:cNvSpPr>
            <a:spLocks noChangeAspect="1"/>
          </p:cNvSpPr>
          <p:nvPr/>
        </p:nvSpPr>
        <p:spPr>
          <a:xfrm>
            <a:off x="4674871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A5F875C-0316-483B-8376-C66D1E3D121C}"/>
              </a:ext>
            </a:extLst>
          </p:cNvPr>
          <p:cNvSpPr>
            <a:spLocks noChangeAspect="1"/>
          </p:cNvSpPr>
          <p:nvPr/>
        </p:nvSpPr>
        <p:spPr>
          <a:xfrm>
            <a:off x="497512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485AFEC3-FF96-4EC2-8F14-0302AC3ACE70}"/>
              </a:ext>
            </a:extLst>
          </p:cNvPr>
          <p:cNvSpPr>
            <a:spLocks noChangeAspect="1"/>
          </p:cNvSpPr>
          <p:nvPr/>
        </p:nvSpPr>
        <p:spPr>
          <a:xfrm>
            <a:off x="527537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E66E90FB-A766-449F-A0BD-F41E6162A01B}"/>
              </a:ext>
            </a:extLst>
          </p:cNvPr>
          <p:cNvSpPr>
            <a:spLocks noChangeAspect="1"/>
          </p:cNvSpPr>
          <p:nvPr/>
        </p:nvSpPr>
        <p:spPr>
          <a:xfrm>
            <a:off x="5575624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8973694-47C9-4769-AEE6-6048198D9C04}"/>
              </a:ext>
            </a:extLst>
          </p:cNvPr>
          <p:cNvSpPr>
            <a:spLocks noChangeAspect="1"/>
          </p:cNvSpPr>
          <p:nvPr/>
        </p:nvSpPr>
        <p:spPr>
          <a:xfrm>
            <a:off x="587587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A5AF6DBC-14A4-48CE-A365-C0FDC588C4F6}"/>
              </a:ext>
            </a:extLst>
          </p:cNvPr>
          <p:cNvSpPr>
            <a:spLocks noChangeAspect="1"/>
          </p:cNvSpPr>
          <p:nvPr/>
        </p:nvSpPr>
        <p:spPr>
          <a:xfrm>
            <a:off x="137211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AFC1323C-CD60-48E7-9EB9-32535B68C1AB}"/>
              </a:ext>
            </a:extLst>
          </p:cNvPr>
          <p:cNvSpPr>
            <a:spLocks noChangeAspect="1"/>
          </p:cNvSpPr>
          <p:nvPr/>
        </p:nvSpPr>
        <p:spPr>
          <a:xfrm>
            <a:off x="167236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F118E61C-3CC7-44D8-A933-8E0581C168E8}"/>
              </a:ext>
            </a:extLst>
          </p:cNvPr>
          <p:cNvSpPr>
            <a:spLocks noChangeAspect="1"/>
          </p:cNvSpPr>
          <p:nvPr/>
        </p:nvSpPr>
        <p:spPr>
          <a:xfrm>
            <a:off x="6199498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DF198B7-8544-4E53-A297-3A2CB53E2720}"/>
              </a:ext>
            </a:extLst>
          </p:cNvPr>
          <p:cNvSpPr>
            <a:spLocks noChangeAspect="1"/>
          </p:cNvSpPr>
          <p:nvPr/>
        </p:nvSpPr>
        <p:spPr>
          <a:xfrm>
            <a:off x="6499749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右大括号 135">
            <a:extLst>
              <a:ext uri="{FF2B5EF4-FFF2-40B4-BE49-F238E27FC236}">
                <a16:creationId xmlns:a16="http://schemas.microsoft.com/office/drawing/2014/main" id="{AC994D07-4EBE-42EF-92B4-34636F93CCE6}"/>
              </a:ext>
            </a:extLst>
          </p:cNvPr>
          <p:cNvSpPr/>
          <p:nvPr/>
        </p:nvSpPr>
        <p:spPr>
          <a:xfrm rot="16200000" flipV="1">
            <a:off x="1730625" y="2328326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右大括号 136">
            <a:extLst>
              <a:ext uri="{FF2B5EF4-FFF2-40B4-BE49-F238E27FC236}">
                <a16:creationId xmlns:a16="http://schemas.microsoft.com/office/drawing/2014/main" id="{B472AF47-63B0-4D38-A5FD-CEB2216FB232}"/>
              </a:ext>
            </a:extLst>
          </p:cNvPr>
          <p:cNvSpPr/>
          <p:nvPr/>
        </p:nvSpPr>
        <p:spPr>
          <a:xfrm rot="16200000" flipV="1">
            <a:off x="2950825" y="233163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大括号 137">
            <a:extLst>
              <a:ext uri="{FF2B5EF4-FFF2-40B4-BE49-F238E27FC236}">
                <a16:creationId xmlns:a16="http://schemas.microsoft.com/office/drawing/2014/main" id="{C9AE4A7B-F963-41A4-B765-928D506BAFFC}"/>
              </a:ext>
            </a:extLst>
          </p:cNvPr>
          <p:cNvSpPr/>
          <p:nvPr/>
        </p:nvSpPr>
        <p:spPr>
          <a:xfrm rot="16200000" flipV="1">
            <a:off x="4149504" y="23160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9" name="图形 138" descr="徽章 1 纯色填充">
            <a:extLst>
              <a:ext uri="{FF2B5EF4-FFF2-40B4-BE49-F238E27FC236}">
                <a16:creationId xmlns:a16="http://schemas.microsoft.com/office/drawing/2014/main" id="{A42CA648-5B5B-4F80-ACE6-776F30DF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59" y="2905707"/>
            <a:ext cx="216000" cy="216000"/>
          </a:xfrm>
          <a:prstGeom prst="rect">
            <a:avLst/>
          </a:prstGeom>
        </p:spPr>
      </p:pic>
      <p:pic>
        <p:nvPicPr>
          <p:cNvPr id="140" name="图形 139" descr="徽章 3 纯色填充">
            <a:extLst>
              <a:ext uri="{FF2B5EF4-FFF2-40B4-BE49-F238E27FC236}">
                <a16:creationId xmlns:a16="http://schemas.microsoft.com/office/drawing/2014/main" id="{1B26666F-2CEC-4B6D-AE4C-6C687BDB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0553" y="2905707"/>
            <a:ext cx="216000" cy="216000"/>
          </a:xfrm>
          <a:prstGeom prst="rect">
            <a:avLst/>
          </a:prstGeom>
        </p:spPr>
      </p:pic>
      <p:pic>
        <p:nvPicPr>
          <p:cNvPr id="141" name="图形 140" descr="徽章 纯色填充">
            <a:extLst>
              <a:ext uri="{FF2B5EF4-FFF2-40B4-BE49-F238E27FC236}">
                <a16:creationId xmlns:a16="http://schemas.microsoft.com/office/drawing/2014/main" id="{ADBC5967-445F-4295-8D19-47669635B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0943" y="2905707"/>
            <a:ext cx="216000" cy="216000"/>
          </a:xfrm>
          <a:prstGeom prst="rect">
            <a:avLst/>
          </a:prstGeom>
        </p:spPr>
      </p:pic>
      <p:pic>
        <p:nvPicPr>
          <p:cNvPr id="142" name="图形 141" descr="徽章 5 纯色填充">
            <a:extLst>
              <a:ext uri="{FF2B5EF4-FFF2-40B4-BE49-F238E27FC236}">
                <a16:creationId xmlns:a16="http://schemas.microsoft.com/office/drawing/2014/main" id="{608F4A02-77F4-45B5-AFAC-6B0E1788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9970" y="2899293"/>
            <a:ext cx="216000" cy="216000"/>
          </a:xfrm>
          <a:prstGeom prst="rect">
            <a:avLst/>
          </a:prstGeom>
        </p:spPr>
      </p:pic>
      <p:pic>
        <p:nvPicPr>
          <p:cNvPr id="143" name="图形 142" descr="徽章 4 纯色填充">
            <a:extLst>
              <a:ext uri="{FF2B5EF4-FFF2-40B4-BE49-F238E27FC236}">
                <a16:creationId xmlns:a16="http://schemas.microsoft.com/office/drawing/2014/main" id="{D057EF73-BB72-4494-93F8-38D69D69B1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9477" y="2905707"/>
            <a:ext cx="216000" cy="216000"/>
          </a:xfrm>
          <a:prstGeom prst="rect">
            <a:avLst/>
          </a:prstGeom>
        </p:spPr>
      </p:pic>
      <p:sp>
        <p:nvSpPr>
          <p:cNvPr id="144" name="右大括号 143">
            <a:extLst>
              <a:ext uri="{FF2B5EF4-FFF2-40B4-BE49-F238E27FC236}">
                <a16:creationId xmlns:a16="http://schemas.microsoft.com/office/drawing/2014/main" id="{BEDA0500-269D-46BF-8793-C6F18F5B690D}"/>
              </a:ext>
            </a:extLst>
          </p:cNvPr>
          <p:cNvSpPr/>
          <p:nvPr/>
        </p:nvSpPr>
        <p:spPr>
          <a:xfrm rot="16200000" flipV="1">
            <a:off x="5342652" y="233601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626E1334-21F0-4909-A5A2-35F9FDB4E944}"/>
              </a:ext>
            </a:extLst>
          </p:cNvPr>
          <p:cNvSpPr/>
          <p:nvPr/>
        </p:nvSpPr>
        <p:spPr>
          <a:xfrm rot="16200000" flipV="1">
            <a:off x="6565962" y="233314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6" name="图形 145" descr="徽章 1 纯色填充">
            <a:extLst>
              <a:ext uri="{FF2B5EF4-FFF2-40B4-BE49-F238E27FC236}">
                <a16:creationId xmlns:a16="http://schemas.microsoft.com/office/drawing/2014/main" id="{884F6BA8-B790-4086-97D1-FE132D17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805" y="2452910"/>
            <a:ext cx="216000" cy="216000"/>
          </a:xfrm>
          <a:prstGeom prst="rect">
            <a:avLst/>
          </a:prstGeom>
        </p:spPr>
      </p:pic>
      <p:pic>
        <p:nvPicPr>
          <p:cNvPr id="147" name="图形 146" descr="徽章 3 纯色填充">
            <a:extLst>
              <a:ext uri="{FF2B5EF4-FFF2-40B4-BE49-F238E27FC236}">
                <a16:creationId xmlns:a16="http://schemas.microsoft.com/office/drawing/2014/main" id="{1F1F1BC3-B688-43A8-8253-3EB4A06B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101" y="2452982"/>
            <a:ext cx="216000" cy="216000"/>
          </a:xfrm>
          <a:prstGeom prst="rect">
            <a:avLst/>
          </a:prstGeom>
        </p:spPr>
      </p:pic>
      <p:pic>
        <p:nvPicPr>
          <p:cNvPr id="148" name="图形 147" descr="徽章 纯色填充">
            <a:extLst>
              <a:ext uri="{FF2B5EF4-FFF2-40B4-BE49-F238E27FC236}">
                <a16:creationId xmlns:a16="http://schemas.microsoft.com/office/drawing/2014/main" id="{A0F73481-0E12-4CD8-9AD2-2000C97C4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317" y="2476344"/>
            <a:ext cx="216000" cy="216000"/>
          </a:xfrm>
          <a:prstGeom prst="rect">
            <a:avLst/>
          </a:prstGeom>
        </p:spPr>
      </p:pic>
      <p:pic>
        <p:nvPicPr>
          <p:cNvPr id="149" name="图形 148" descr="徽章 5 纯色填充">
            <a:extLst>
              <a:ext uri="{FF2B5EF4-FFF2-40B4-BE49-F238E27FC236}">
                <a16:creationId xmlns:a16="http://schemas.microsoft.com/office/drawing/2014/main" id="{74384F1F-24D4-4599-BD0F-6C9EFF112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8003" y="2510854"/>
            <a:ext cx="216000" cy="216000"/>
          </a:xfrm>
          <a:prstGeom prst="rect">
            <a:avLst/>
          </a:prstGeom>
        </p:spPr>
      </p:pic>
      <p:pic>
        <p:nvPicPr>
          <p:cNvPr id="150" name="图形 149" descr="徽章 4 纯色填充">
            <a:extLst>
              <a:ext uri="{FF2B5EF4-FFF2-40B4-BE49-F238E27FC236}">
                <a16:creationId xmlns:a16="http://schemas.microsoft.com/office/drawing/2014/main" id="{68EB7CE3-55B7-4256-9969-B58220DF1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8215" y="2495667"/>
            <a:ext cx="216000" cy="216000"/>
          </a:xfrm>
          <a:prstGeom prst="rect">
            <a:avLst/>
          </a:prstGeom>
        </p:spPr>
      </p:pic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E4716F2-F6B4-41A8-802D-2393125DE263}"/>
              </a:ext>
            </a:extLst>
          </p:cNvPr>
          <p:cNvCxnSpPr>
            <a:cxnSpLocks/>
          </p:cNvCxnSpPr>
          <p:nvPr/>
        </p:nvCxnSpPr>
        <p:spPr>
          <a:xfrm>
            <a:off x="6545404" y="2495667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5C97D399-7A51-4239-B04E-53EBE9A38646}"/>
              </a:ext>
            </a:extLst>
          </p:cNvPr>
          <p:cNvCxnSpPr>
            <a:cxnSpLocks/>
          </p:cNvCxnSpPr>
          <p:nvPr/>
        </p:nvCxnSpPr>
        <p:spPr>
          <a:xfrm>
            <a:off x="6191224" y="2853799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972" y="2177329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</p:spTree>
    <p:extLst>
      <p:ext uri="{BB962C8B-B14F-4D97-AF65-F5344CB8AC3E}">
        <p14:creationId xmlns:p14="http://schemas.microsoft.com/office/powerpoint/2010/main" val="18609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674001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3568958" y="93367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7" y="1516494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4119" y="1514048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809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5512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4475500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5388329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1070593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1084685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1106331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88F8127A-71A3-433A-BE68-CAE4297D5177}"/>
              </a:ext>
            </a:extLst>
          </p:cNvPr>
          <p:cNvSpPr/>
          <p:nvPr/>
        </p:nvSpPr>
        <p:spPr>
          <a:xfrm rot="16200000" flipV="1">
            <a:off x="6281127" y="932559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1120250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pic>
        <p:nvPicPr>
          <p:cNvPr id="110" name="图形 109" descr="徽章 6 纯色填充">
            <a:extLst>
              <a:ext uri="{FF2B5EF4-FFF2-40B4-BE49-F238E27FC236}">
                <a16:creationId xmlns:a16="http://schemas.microsoft.com/office/drawing/2014/main" id="{0CDFD669-B3B8-4448-8E55-5D3BD07C8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775" y="150967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223848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237568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251660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273306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266605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287225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D03D8E89-38E4-4A4B-A70B-1DA8BDD4F88E}"/>
              </a:ext>
            </a:extLst>
          </p:cNvPr>
          <p:cNvSpPr>
            <a:spLocks noChangeAspect="1"/>
          </p:cNvSpPr>
          <p:nvPr/>
        </p:nvSpPr>
        <p:spPr>
          <a:xfrm>
            <a:off x="1989671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8109F45-477C-4FC0-BC4E-27BC72AE3919}"/>
              </a:ext>
            </a:extLst>
          </p:cNvPr>
          <p:cNvSpPr>
            <a:spLocks noChangeAspect="1"/>
          </p:cNvSpPr>
          <p:nvPr/>
        </p:nvSpPr>
        <p:spPr>
          <a:xfrm>
            <a:off x="1389169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82A44CAA-57DF-4C5F-A999-0B386CABBB86}"/>
              </a:ext>
            </a:extLst>
          </p:cNvPr>
          <p:cNvSpPr>
            <a:spLocks noChangeAspect="1"/>
          </p:cNvSpPr>
          <p:nvPr/>
        </p:nvSpPr>
        <p:spPr>
          <a:xfrm>
            <a:off x="1689420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4027E895-430E-4AA5-9F70-FB2ABC878DD8}"/>
              </a:ext>
            </a:extLst>
          </p:cNvPr>
          <p:cNvCxnSpPr/>
          <p:nvPr/>
        </p:nvCxnSpPr>
        <p:spPr>
          <a:xfrm>
            <a:off x="5430816" y="2713938"/>
            <a:ext cx="2620370" cy="0"/>
          </a:xfrm>
          <a:prstGeom prst="lin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4" name="表格 314">
            <a:extLst>
              <a:ext uri="{FF2B5EF4-FFF2-40B4-BE49-F238E27FC236}">
                <a16:creationId xmlns:a16="http://schemas.microsoft.com/office/drawing/2014/main" id="{B22DB680-8393-44AB-9AEA-D6F6FF36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072"/>
              </p:ext>
            </p:extLst>
          </p:nvPr>
        </p:nvGraphicFramePr>
        <p:xfrm>
          <a:off x="215298" y="276800"/>
          <a:ext cx="2316710" cy="229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882794071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0854323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843142377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3602751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5634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007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85148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81790"/>
                  </a:ext>
                </a:extLst>
              </a:tr>
            </a:tbl>
          </a:graphicData>
        </a:graphic>
      </p:graphicFrame>
      <p:pic>
        <p:nvPicPr>
          <p:cNvPr id="318" name="图片 317">
            <a:extLst>
              <a:ext uri="{FF2B5EF4-FFF2-40B4-BE49-F238E27FC236}">
                <a16:creationId xmlns:a16="http://schemas.microsoft.com/office/drawing/2014/main" id="{957030F9-99D0-4137-932A-D8C94571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5" y="3115218"/>
            <a:ext cx="1890987" cy="1737325"/>
          </a:xfrm>
          <a:prstGeom prst="rect">
            <a:avLst/>
          </a:prstGeom>
        </p:spPr>
      </p:pic>
      <p:graphicFrame>
        <p:nvGraphicFramePr>
          <p:cNvPr id="320" name="表格 314">
            <a:extLst>
              <a:ext uri="{FF2B5EF4-FFF2-40B4-BE49-F238E27FC236}">
                <a16:creationId xmlns:a16="http://schemas.microsoft.com/office/drawing/2014/main" id="{07632F42-B2F2-4497-AD91-195280CA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54194"/>
              </p:ext>
            </p:extLst>
          </p:nvPr>
        </p:nvGraphicFramePr>
        <p:xfrm>
          <a:off x="3181899" y="593603"/>
          <a:ext cx="1853368" cy="18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882794071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08543232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5634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0071"/>
                  </a:ext>
                </a:extLst>
              </a:tr>
            </a:tbl>
          </a:graphicData>
        </a:graphic>
      </p:graphicFrame>
      <p:graphicFrame>
        <p:nvGraphicFramePr>
          <p:cNvPr id="327" name="表格 314">
            <a:extLst>
              <a:ext uri="{FF2B5EF4-FFF2-40B4-BE49-F238E27FC236}">
                <a16:creationId xmlns:a16="http://schemas.microsoft.com/office/drawing/2014/main" id="{CD114864-1757-4488-AF70-8C267DE5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0860"/>
              </p:ext>
            </p:extLst>
          </p:nvPr>
        </p:nvGraphicFramePr>
        <p:xfrm>
          <a:off x="5430816" y="391369"/>
          <a:ext cx="1390026" cy="1376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5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BCA6337B-4117-4A24-A820-A62D44A2F01E}"/>
              </a:ext>
            </a:extLst>
          </p:cNvPr>
          <p:cNvSpPr/>
          <p:nvPr/>
        </p:nvSpPr>
        <p:spPr>
          <a:xfrm>
            <a:off x="829937" y="806411"/>
            <a:ext cx="5078776" cy="300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1BA53-D73E-4D4E-B874-64B2E5EA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18" y="1914691"/>
            <a:ext cx="2341067" cy="2316681"/>
          </a:xfrm>
          <a:prstGeom prst="rect">
            <a:avLst/>
          </a:prstGeom>
          <a:scene3d>
            <a:camera prst="orthographicFront">
              <a:rot lat="18017641" lon="18950154" rev="3630611"/>
            </a:camera>
            <a:lightRig rig="threePt" dir="t"/>
          </a:scene3d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5156D1-F6E3-4E97-9080-52245BAB2D22}"/>
              </a:ext>
            </a:extLst>
          </p:cNvPr>
          <p:cNvCxnSpPr>
            <a:cxnSpLocks/>
          </p:cNvCxnSpPr>
          <p:nvPr/>
        </p:nvCxnSpPr>
        <p:spPr>
          <a:xfrm>
            <a:off x="1396220" y="2085921"/>
            <a:ext cx="117188" cy="10722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2758AC6-8303-444B-9F36-F5664E926F56}"/>
              </a:ext>
            </a:extLst>
          </p:cNvPr>
          <p:cNvCxnSpPr>
            <a:cxnSpLocks/>
          </p:cNvCxnSpPr>
          <p:nvPr/>
        </p:nvCxnSpPr>
        <p:spPr>
          <a:xfrm>
            <a:off x="1513408" y="2188685"/>
            <a:ext cx="325842" cy="11567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1EE7BC-FFDE-476F-9948-EFD2BBA7D306}"/>
              </a:ext>
            </a:extLst>
          </p:cNvPr>
          <p:cNvCxnSpPr>
            <a:cxnSpLocks/>
          </p:cNvCxnSpPr>
          <p:nvPr/>
        </p:nvCxnSpPr>
        <p:spPr>
          <a:xfrm>
            <a:off x="1585456" y="2048222"/>
            <a:ext cx="564303" cy="9078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77D9D49-C7F5-42C1-8526-D5C0EB7E32E0}"/>
              </a:ext>
            </a:extLst>
          </p:cNvPr>
          <p:cNvCxnSpPr>
            <a:cxnSpLocks/>
          </p:cNvCxnSpPr>
          <p:nvPr/>
        </p:nvCxnSpPr>
        <p:spPr>
          <a:xfrm>
            <a:off x="1715350" y="2111573"/>
            <a:ext cx="730395" cy="9960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A265448-613C-4ED4-AA25-98E5FE31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69" y="1136741"/>
            <a:ext cx="1883827" cy="1859441"/>
          </a:xfrm>
          <a:prstGeom prst="rect">
            <a:avLst/>
          </a:prstGeom>
          <a:scene3d>
            <a:camera prst="orthographicFront">
              <a:rot lat="18017641" lon="18950154" rev="3630611"/>
            </a:camera>
            <a:lightRig rig="threePt" dir="t"/>
          </a:scene3d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E0D8BA-4BD6-410B-8176-F2348663B541}"/>
              </a:ext>
            </a:extLst>
          </p:cNvPr>
          <p:cNvCxnSpPr>
            <a:cxnSpLocks/>
          </p:cNvCxnSpPr>
          <p:nvPr/>
        </p:nvCxnSpPr>
        <p:spPr>
          <a:xfrm>
            <a:off x="1378739" y="1380781"/>
            <a:ext cx="17481" cy="7418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0AFAD2D-9B44-4EC5-9C1B-DFCFE79C8CD6}"/>
              </a:ext>
            </a:extLst>
          </p:cNvPr>
          <p:cNvCxnSpPr>
            <a:cxnSpLocks/>
          </p:cNvCxnSpPr>
          <p:nvPr/>
        </p:nvCxnSpPr>
        <p:spPr>
          <a:xfrm>
            <a:off x="1472733" y="1406487"/>
            <a:ext cx="217956" cy="8960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DB9AF3-A517-410F-A9D5-BC18B82D3E2E}"/>
              </a:ext>
            </a:extLst>
          </p:cNvPr>
          <p:cNvCxnSpPr>
            <a:cxnSpLocks/>
          </p:cNvCxnSpPr>
          <p:nvPr/>
        </p:nvCxnSpPr>
        <p:spPr>
          <a:xfrm>
            <a:off x="1570957" y="1264353"/>
            <a:ext cx="419424" cy="6503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8B1A7F1-B3E3-4E1A-9D10-F4679ABBD22A}"/>
              </a:ext>
            </a:extLst>
          </p:cNvPr>
          <p:cNvCxnSpPr>
            <a:cxnSpLocks/>
          </p:cNvCxnSpPr>
          <p:nvPr/>
        </p:nvCxnSpPr>
        <p:spPr>
          <a:xfrm>
            <a:off x="1682734" y="1334078"/>
            <a:ext cx="639243" cy="7518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FB26D37-914F-4CDE-8C0D-41A4F599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38" y="598752"/>
            <a:ext cx="1414395" cy="1402202"/>
          </a:xfrm>
          <a:prstGeom prst="rect">
            <a:avLst/>
          </a:prstGeom>
          <a:scene3d>
            <a:camera prst="orthographicFront">
              <a:rot lat="18017636" lon="18950149" rev="3630615"/>
            </a:camera>
            <a:lightRig rig="threePt" dir="t"/>
          </a:scene3d>
        </p:spPr>
      </p:pic>
      <p:pic>
        <p:nvPicPr>
          <p:cNvPr id="39" name="图形 38" descr="徽章 3 纯色填充">
            <a:extLst>
              <a:ext uri="{FF2B5EF4-FFF2-40B4-BE49-F238E27FC236}">
                <a16:creationId xmlns:a16="http://schemas.microsoft.com/office/drawing/2014/main" id="{B5B0D25D-AAE9-4DFF-BD9D-14E6E3BBC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573" y="1254781"/>
            <a:ext cx="252000" cy="252000"/>
          </a:xfrm>
          <a:prstGeom prst="rect">
            <a:avLst/>
          </a:prstGeom>
        </p:spPr>
      </p:pic>
      <p:pic>
        <p:nvPicPr>
          <p:cNvPr id="41" name="图形 40" descr="徽章 纯色填充">
            <a:extLst>
              <a:ext uri="{FF2B5EF4-FFF2-40B4-BE49-F238E27FC236}">
                <a16:creationId xmlns:a16="http://schemas.microsoft.com/office/drawing/2014/main" id="{2F4DA9AB-B200-4C5E-94D2-DC5A287BA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573" y="2066461"/>
            <a:ext cx="252000" cy="252000"/>
          </a:xfrm>
          <a:prstGeom prst="rect">
            <a:avLst/>
          </a:prstGeom>
        </p:spPr>
      </p:pic>
      <p:pic>
        <p:nvPicPr>
          <p:cNvPr id="43" name="图形 42" descr="徽章 1 纯色填充">
            <a:extLst>
              <a:ext uri="{FF2B5EF4-FFF2-40B4-BE49-F238E27FC236}">
                <a16:creationId xmlns:a16="http://schemas.microsoft.com/office/drawing/2014/main" id="{7E34A9F1-940B-45DC-AB76-5FBC8253E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97" y="2947031"/>
            <a:ext cx="252000" cy="2520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CEF84B16-93F1-4F0F-9AA3-6CC1DCDAA6AE}"/>
              </a:ext>
            </a:extLst>
          </p:cNvPr>
          <p:cNvSpPr txBox="1"/>
          <p:nvPr/>
        </p:nvSpPr>
        <p:spPr>
          <a:xfrm>
            <a:off x="4684004" y="2012998"/>
            <a:ext cx="1094343" cy="2616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第二层</a:t>
            </a:r>
            <a:r>
              <a:rPr lang="en-US" altLang="zh-CN"/>
              <a:t>9</a:t>
            </a:r>
            <a:r>
              <a:rPr lang="zh-CN" altLang="en-US"/>
              <a:t>个点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EFD5C19-92D1-4EF9-92A5-105CED04C7BA}"/>
              </a:ext>
            </a:extLst>
          </p:cNvPr>
          <p:cNvSpPr/>
          <p:nvPr/>
        </p:nvSpPr>
        <p:spPr>
          <a:xfrm>
            <a:off x="4684004" y="1260352"/>
            <a:ext cx="1094343" cy="2925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第三层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ED7DC0-BF49-46EF-8BAC-F8D9BD5AFD9B}"/>
              </a:ext>
            </a:extLst>
          </p:cNvPr>
          <p:cNvSpPr txBox="1"/>
          <p:nvPr/>
        </p:nvSpPr>
        <p:spPr>
          <a:xfrm>
            <a:off x="4684004" y="2865377"/>
            <a:ext cx="1094343" cy="2616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第一层</a:t>
            </a:r>
            <a:r>
              <a:rPr lang="en-US" altLang="zh-CN"/>
              <a:t>25</a:t>
            </a:r>
            <a:r>
              <a:rPr lang="zh-CN" altLang="en-US"/>
              <a:t>个点</a:t>
            </a:r>
          </a:p>
        </p:txBody>
      </p:sp>
    </p:spTree>
    <p:extLst>
      <p:ext uri="{BB962C8B-B14F-4D97-AF65-F5344CB8AC3E}">
        <p14:creationId xmlns:p14="http://schemas.microsoft.com/office/powerpoint/2010/main" val="19866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029008-EA5D-435A-A0EC-F671D613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7" y="531978"/>
            <a:ext cx="2509284" cy="1423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2EF0B1-2D24-47C6-869F-05956C6B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4" y="2040340"/>
            <a:ext cx="2194317" cy="2014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BD34AA-75A9-44E9-9721-C2D73DD8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277" y="629233"/>
            <a:ext cx="2439893" cy="13645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1B0142-71D0-4190-9E5D-F20FA3085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738" y="2040340"/>
            <a:ext cx="2097121" cy="19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2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16C119-1C94-4BFF-9997-E97258B8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6" y="310485"/>
            <a:ext cx="1849708" cy="9790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2BBF21-F71F-4092-B30B-70888971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6" y="1289570"/>
            <a:ext cx="1863338" cy="15200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7BF909-47C3-4563-B247-E61923DEB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144" y="348004"/>
            <a:ext cx="1800000" cy="904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DB8038-DBFF-4A2C-83B5-EEF793B6B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864" y="1289570"/>
            <a:ext cx="1800000" cy="146617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436884B-9806-4CBE-87E9-7CF6A49F9D36}"/>
              </a:ext>
            </a:extLst>
          </p:cNvPr>
          <p:cNvCxnSpPr/>
          <p:nvPr/>
        </p:nvCxnSpPr>
        <p:spPr>
          <a:xfrm>
            <a:off x="4225584" y="167185"/>
            <a:ext cx="0" cy="25487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85D4DCD0-A338-44A0-A460-046344E76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608" y="1274183"/>
            <a:ext cx="1800000" cy="14815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A206F5-7DCB-4D3A-ABCB-3E5EE25C0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253" y="310485"/>
            <a:ext cx="1800000" cy="9427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57FBE4F-9720-4102-B9BE-D93C71128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608" y="305294"/>
            <a:ext cx="1800000" cy="8730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1774120-F6CB-4D60-A90B-117E72EAB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8539" y="1252052"/>
            <a:ext cx="1800000" cy="1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AAD333-D0EE-A847-A9DD-AE5C05CED03A}"/>
              </a:ext>
            </a:extLst>
          </p:cNvPr>
          <p:cNvSpPr/>
          <p:nvPr/>
        </p:nvSpPr>
        <p:spPr>
          <a:xfrm>
            <a:off x="651454" y="665861"/>
            <a:ext cx="10390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[[50,50],</a:t>
            </a:r>
            <a:endParaRPr lang="en-US" altLang="zh-CN"/>
          </a:p>
          <a:p>
            <a:r>
              <a:rPr lang="zh-CN" altLang="en-US"/>
              <a:t>[200,50],</a:t>
            </a:r>
            <a:endParaRPr lang="en-US" altLang="zh-CN"/>
          </a:p>
          <a:p>
            <a:r>
              <a:rPr lang="zh-CN" altLang="en-US"/>
              <a:t>[50,200]]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2C06AC-EB6A-914B-A5A6-931D60DFF551}"/>
                  </a:ext>
                </a:extLst>
              </p:cNvPr>
              <p:cNvSpPr txBox="1"/>
              <p:nvPr/>
            </p:nvSpPr>
            <p:spPr>
              <a:xfrm>
                <a:off x="6070387" y="1271059"/>
                <a:ext cx="1986185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1.2666</m:t>
                                </m:r>
                              </m:e>
                              <m:e>
                                <m:r>
                                  <a:rPr kumimoji="1" lang="en-US" altLang="zh-CN" sz="1400" b="0" i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kumimoji="1" lang="en-US" altLang="zh-CN" sz="1400" b="0" i="1">
                                    <a:latin typeface="Cambria Math" panose="02040503050406030204" pitchFamily="18" charset="0"/>
                                  </a:rPr>
                                  <m:t>−83.3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400" b="0" i="0">
                                    <a:latin typeface="Cambria Math" panose="02040503050406030204" pitchFamily="18" charset="0"/>
                                  </a:rPr>
                                  <m:t>−0.33</m:t>
                                </m:r>
                              </m:e>
                              <m:e>
                                <m:r>
                                  <a:rPr kumimoji="1" lang="en-US" altLang="zh-CN" sz="14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400" b="0" i="1">
                                    <a:latin typeface="Cambria Math" panose="02040503050406030204" pitchFamily="18" charset="0"/>
                                  </a:rPr>
                                  <m:t>66.667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40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2C06AC-EB6A-914B-A5A6-931D60DF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87" y="1271059"/>
                <a:ext cx="1986185" cy="451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A02094-DF5C-B943-B796-6C5ADE2D705A}"/>
                  </a:ext>
                </a:extLst>
              </p:cNvPr>
              <p:cNvSpPr txBox="1"/>
              <p:nvPr/>
            </p:nvSpPr>
            <p:spPr>
              <a:xfrm>
                <a:off x="923200" y="2668569"/>
                <a:ext cx="4932697" cy="66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400" b="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400" b="0" i="1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e>
                                <m:r>
                                  <a:rPr kumimoji="1" lang="en-US" altLang="zh-CN" sz="1400" b="0" i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400" b="0" i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kumimoji="1" lang="en-US" altLang="zh-CN" sz="1400" b="0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kumimoji="1" lang="en-US" altLang="zh-CN" sz="1400" b="0" i="0"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1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>
                                    <a:solidFill>
                                      <a:srgbClr val="FF0000"/>
                                    </a:solidFill>
                                  </a:rPr>
                                  <m:t>1.2666</m:t>
                                </m:r>
                              </m:e>
                              <m:e>
                                <m:r>
                                  <a:rPr kumimoji="1" lang="en-US" altLang="zh-CN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kumimoji="1"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−83.3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400">
                                    <a:latin typeface="Cambria Math" panose="02040503050406030204" pitchFamily="18" charset="0"/>
                                  </a:rPr>
                                  <m:t>−0.33</m:t>
                                </m:r>
                              </m:e>
                              <m:e>
                                <m:r>
                                  <a:rPr kumimoji="1" lang="en-US" altLang="zh-CN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66.667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kumimoji="1" lang="en-US" altLang="zh-CN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400" b="0" i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e>
                                <m:r>
                                  <a:rPr kumimoji="1" lang="en-US" altLang="zh-CN" sz="1400" b="0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400" b="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kumimoji="1" lang="en-US" altLang="zh-CN" sz="140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kumimoji="1" lang="en-US" altLang="zh-CN" sz="1400" b="0" i="1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400" b="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4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40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A02094-DF5C-B943-B796-6C5ADE2D7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0" y="2668569"/>
                <a:ext cx="4932697" cy="665054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10849AC1-CF0A-484D-90D8-CF23FD641F2A}"/>
              </a:ext>
            </a:extLst>
          </p:cNvPr>
          <p:cNvSpPr/>
          <p:nvPr/>
        </p:nvSpPr>
        <p:spPr>
          <a:xfrm>
            <a:off x="3057018" y="1127526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[10,100],[200,50],[100,250]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E00355-0F66-EE49-9205-2B55FBC922DE}"/>
              </a:ext>
            </a:extLst>
          </p:cNvPr>
          <p:cNvSpPr/>
          <p:nvPr/>
        </p:nvSpPr>
        <p:spPr>
          <a:xfrm>
            <a:off x="3784387" y="3426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array([[  1.26666667,   0.6       , -83.33333333],</a:t>
            </a:r>
          </a:p>
          <a:p>
            <a:r>
              <a:rPr lang="zh-CN" altLang="en-US"/>
              <a:t>        [ -0.33333333,   1.        ,  66.66666667]]),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B0B523-9F4D-9749-B5AF-467C055CFF66}"/>
                  </a:ext>
                </a:extLst>
              </p:cNvPr>
              <p:cNvSpPr txBox="1"/>
              <p:nvPr/>
            </p:nvSpPr>
            <p:spPr>
              <a:xfrm>
                <a:off x="1306285" y="2316896"/>
                <a:ext cx="4871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>
                          <a:latin typeface="Cambria Math" panose="02040503050406030204" pitchFamily="18" charset="0"/>
                        </a:rPr>
                        <m:t>𝑑𝑠𝑡</m:t>
                      </m:r>
                    </m:oMath>
                  </m:oMathPara>
                </a14:m>
                <a:endParaRPr kumimoji="1" lang="zh-CN" altLang="en-US" sz="140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B0B523-9F4D-9749-B5AF-467C055C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5" y="2316896"/>
                <a:ext cx="48718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FB4584-1C7A-6E42-A820-9A54DDD8E1AC}"/>
                  </a:ext>
                </a:extLst>
              </p:cNvPr>
              <p:cNvSpPr txBox="1"/>
              <p:nvPr/>
            </p:nvSpPr>
            <p:spPr>
              <a:xfrm>
                <a:off x="2483012" y="2297846"/>
                <a:ext cx="15003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zh-CN" sz="1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b="0" i="1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zh-CN" sz="1400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400" b="0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kumimoji="1" lang="en-US" altLang="zh-CN" sz="1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FB4584-1C7A-6E42-A820-9A54DDD8E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12" y="2297846"/>
                <a:ext cx="1500347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279471-8E9B-1C44-B24C-2ED9B9E3D73E}"/>
                  </a:ext>
                </a:extLst>
              </p:cNvPr>
              <p:cNvSpPr txBox="1"/>
              <p:nvPr/>
            </p:nvSpPr>
            <p:spPr>
              <a:xfrm>
                <a:off x="4678523" y="2308527"/>
                <a:ext cx="48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kumimoji="1" lang="zh-CN" altLang="en-US" sz="14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279471-8E9B-1C44-B24C-2ED9B9E3D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23" y="2308527"/>
                <a:ext cx="4821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7C77F7-F213-1D42-83EE-E23F31E3EFFB}"/>
                  </a:ext>
                </a:extLst>
              </p:cNvPr>
              <p:cNvSpPr txBox="1"/>
              <p:nvPr/>
            </p:nvSpPr>
            <p:spPr>
              <a:xfrm>
                <a:off x="5780284" y="2631763"/>
                <a:ext cx="49891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400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sz="14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4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4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7C77F7-F213-1D42-83EE-E23F31E3E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84" y="2631763"/>
                <a:ext cx="498919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2105DF-5D7B-AA44-9DB8-A8A7635A9E11}"/>
                  </a:ext>
                </a:extLst>
              </p:cNvPr>
              <p:cNvSpPr txBox="1"/>
              <p:nvPr/>
            </p:nvSpPr>
            <p:spPr>
              <a:xfrm>
                <a:off x="651454" y="2739293"/>
                <a:ext cx="464807" cy="523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zh-CN" altLang="en-US" sz="1400" b="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en-US" altLang="zh-CN" sz="14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1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zh-CN" altLang="en-US" sz="14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40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2105DF-5D7B-AA44-9DB8-A8A7635A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4" y="2739293"/>
                <a:ext cx="464807" cy="523605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2B6891B7-3789-D64C-B0BA-8948B6E501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4322" y="3406611"/>
            <a:ext cx="2717725" cy="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33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3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1668</Words>
  <Application>Microsoft Macintosh PowerPoint</Application>
  <PresentationFormat>全屏显示(16:9)</PresentationFormat>
  <Paragraphs>207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Microsoft YaHei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huang shan</cp:lastModifiedBy>
  <cp:revision>181</cp:revision>
  <dcterms:created xsi:type="dcterms:W3CDTF">2021-07-06T03:39:58Z</dcterms:created>
  <dcterms:modified xsi:type="dcterms:W3CDTF">2022-01-11T12:27:57Z</dcterms:modified>
</cp:coreProperties>
</file>