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664C9-C8A4-45E8-A5E6-810F097CE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D4DC75-15AC-40BD-83D9-80E8A5FEC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F032F-5765-4CEA-9DCC-FAB53044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2CCA-9DC7-4F84-ADFB-B6391FCE8750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5EB33-9EDD-4609-9E86-76E73979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79DFA-ECAD-4234-87C8-BBEE82B5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432A-F07E-4ABF-9175-7F0EE81A5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2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9A77E-051D-4744-B32A-C85AE9AC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24C4E2-E594-46EA-A53C-10698B7C6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709E7-C24F-4A0D-A0BF-DB0DE6FF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2CCA-9DC7-4F84-ADFB-B6391FCE8750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8C248-54E6-4800-A8E0-B62A14BC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07D5B-6A6E-4A57-A3FE-CD0FB869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432A-F07E-4ABF-9175-7F0EE81A5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8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BD2775-238B-4775-A022-233B3F82E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E13C72-12D7-4370-A1CB-ED9D0AFB1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4DF16-CE0D-40AB-B2EC-24FE05C5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2CCA-9DC7-4F84-ADFB-B6391FCE8750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3E8F0-AFB2-430F-83E6-34C2C205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373D3-8082-477E-8474-61EDC472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432A-F07E-4ABF-9175-7F0EE81A5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5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FDB37-F593-4B0D-9EFC-A35A4A52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F6A57-D7EC-4366-BAA9-7176D49B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2061A-C044-441F-A34C-F0276C73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2CCA-9DC7-4F84-ADFB-B6391FCE8750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D6D58-39C7-400C-96A7-39C3236A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FDC7E-242D-4F4C-AF1C-69852D84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432A-F07E-4ABF-9175-7F0EE81A5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8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7E80B-E106-438C-81DE-BA7EC7E2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7B2322-94ED-43B6-90D2-1919FAA9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0D6A9-5891-4BF5-811B-8D8EDCFA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2CCA-9DC7-4F84-ADFB-B6391FCE8750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EFF2E-8760-457B-96A2-44155EE8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8A01F-2DC5-444F-983E-EFDF0789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432A-F07E-4ABF-9175-7F0EE81A5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1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4E0F7-9FFB-4646-A6BE-5901C495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84036-F302-4A22-B274-20B0D72A6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6572A6-7E6F-45D0-9714-CEDE9E30C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DA995-7D99-41AE-9593-C7A05587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2CCA-9DC7-4F84-ADFB-B6391FCE8750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FDA5D-4756-4418-B2D3-FC68B7B6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44061-3AEA-4545-BD19-05471596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432A-F07E-4ABF-9175-7F0EE81A5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A874E-34F0-46FC-B082-702CBCA2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A9C1D4-9C80-4623-B72B-132931CA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10F2AB-1542-468E-99D3-F8C350098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B0E5C4-015B-4A24-AAA4-A037ACFF7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DA4297-F50D-4FFC-AD80-EDDA417DE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D66D46-64F7-40BE-981B-43F1DC47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2CCA-9DC7-4F84-ADFB-B6391FCE8750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3DCB0C-2DF6-4B40-9221-91B892FD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D45B6D-B863-47C6-9392-F5FF2E8D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432A-F07E-4ABF-9175-7F0EE81A5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0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C5C04-AFFD-41EB-9880-E5FCBA49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F4F734-7251-44EF-B8DB-643F09AD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2CCA-9DC7-4F84-ADFB-B6391FCE8750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C06DAC-1578-470E-946E-C3819DE6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8D761C-E9D1-4835-82C8-279FC30C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432A-F07E-4ABF-9175-7F0EE81A5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4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7BEAFD-F4D7-40EC-8F83-09C881F9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2CCA-9DC7-4F84-ADFB-B6391FCE8750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21571B-19E6-43A2-9BA2-B155E28B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796E24-05DE-4136-8F66-FE02537D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432A-F07E-4ABF-9175-7F0EE81A5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9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C578-6EA7-41CB-8FA8-AE3F0684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DF175-510D-4553-A543-A8066F16E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74F71-6521-450B-B10F-B21EBBDB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C26FC-E801-4894-B973-4CF19C82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2CCA-9DC7-4F84-ADFB-B6391FCE8750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006E7-DD26-4AB8-8B7F-EFE9A788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D0D50E-905B-44C9-AF68-21069BA2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432A-F07E-4ABF-9175-7F0EE81A5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6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6E4A-ACEF-4716-8508-6F9E9278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DE60C9-CB52-44E3-85FC-E5DA1329B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6819F1-5724-462B-9253-7B4D9A9B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E9FE8-C339-4142-8ED8-3BF7756A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2CCA-9DC7-4F84-ADFB-B6391FCE8750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B7D24-EA91-4CC5-B98D-E822C4AB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9848F-3C49-40F5-ADF8-EC5A600E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432A-F07E-4ABF-9175-7F0EE81A5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9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94B5A1-DAE1-4D29-AB68-67384F39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320B6F-8ED2-4620-AE77-20477D30F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F5831-D6E3-4033-A7FF-C7A7582ED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A2CCA-9DC7-4F84-ADFB-B6391FCE8750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B2095-73F2-4DF4-B201-186DD45A8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35977-1CCB-4381-BB8D-937112216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7432A-F07E-4ABF-9175-7F0EE81A5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2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顶角 3">
            <a:extLst>
              <a:ext uri="{FF2B5EF4-FFF2-40B4-BE49-F238E27FC236}">
                <a16:creationId xmlns:a16="http://schemas.microsoft.com/office/drawing/2014/main" id="{3A4C3E3E-551A-47E7-B796-7A6F285D0BAD}"/>
              </a:ext>
            </a:extLst>
          </p:cNvPr>
          <p:cNvSpPr/>
          <p:nvPr/>
        </p:nvSpPr>
        <p:spPr>
          <a:xfrm>
            <a:off x="1657695" y="550718"/>
            <a:ext cx="576695" cy="431223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862F5FBD-E71E-4F4A-AAB2-B6DDFA287EEA}"/>
              </a:ext>
            </a:extLst>
          </p:cNvPr>
          <p:cNvSpPr/>
          <p:nvPr/>
        </p:nvSpPr>
        <p:spPr>
          <a:xfrm>
            <a:off x="1657695" y="1809752"/>
            <a:ext cx="576695" cy="43122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2BEFD2EC-1C20-4D95-8FDE-F5762B6899D3}"/>
              </a:ext>
            </a:extLst>
          </p:cNvPr>
          <p:cNvSpPr/>
          <p:nvPr/>
        </p:nvSpPr>
        <p:spPr>
          <a:xfrm>
            <a:off x="3543645" y="1809752"/>
            <a:ext cx="576695" cy="431223"/>
          </a:xfrm>
          <a:prstGeom prst="round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顶角 6">
            <a:extLst>
              <a:ext uri="{FF2B5EF4-FFF2-40B4-BE49-F238E27FC236}">
                <a16:creationId xmlns:a16="http://schemas.microsoft.com/office/drawing/2014/main" id="{94A2532B-7EF2-44B0-B4FD-F7234CE1FD41}"/>
              </a:ext>
            </a:extLst>
          </p:cNvPr>
          <p:cNvSpPr/>
          <p:nvPr/>
        </p:nvSpPr>
        <p:spPr>
          <a:xfrm>
            <a:off x="3543645" y="550718"/>
            <a:ext cx="576695" cy="43122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45704B-C886-4B8C-A123-49FF534A31D3}"/>
              </a:ext>
            </a:extLst>
          </p:cNvPr>
          <p:cNvSpPr txBox="1"/>
          <p:nvPr/>
        </p:nvSpPr>
        <p:spPr>
          <a:xfrm flipH="1">
            <a:off x="3018371" y="1109492"/>
            <a:ext cx="3637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omic Sans MS" panose="030F0702030302020204" pitchFamily="66" charset="0"/>
              </a:rPr>
              <a:t>RGB</a:t>
            </a:r>
            <a:r>
              <a:rPr lang="zh-CN" altLang="en-US" sz="1400">
                <a:latin typeface="Comic Sans MS" panose="030F0702030302020204" pitchFamily="66" charset="0"/>
              </a:rPr>
              <a:t> </a:t>
            </a:r>
            <a:r>
              <a:rPr lang="en-US" altLang="zh-CN" sz="1400">
                <a:latin typeface="Comic Sans MS" panose="030F0702030302020204" pitchFamily="66" charset="0"/>
              </a:rPr>
              <a:t>(47,85,151) =array([96, 85, 69])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6D43E6-C96D-4D8A-A251-0663A557D7EB}"/>
              </a:ext>
            </a:extLst>
          </p:cNvPr>
          <p:cNvSpPr txBox="1"/>
          <p:nvPr/>
        </p:nvSpPr>
        <p:spPr>
          <a:xfrm flipH="1">
            <a:off x="3018371" y="2381024"/>
            <a:ext cx="341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omic Sans MS" panose="030F0702030302020204" pitchFamily="66" charset="0"/>
              </a:rPr>
              <a:t>RGB</a:t>
            </a:r>
            <a:r>
              <a:rPr lang="zh-CN" altLang="en-US" sz="1400">
                <a:latin typeface="Comic Sans MS" panose="030F0702030302020204" pitchFamily="66" charset="0"/>
              </a:rPr>
              <a:t> </a:t>
            </a:r>
            <a:r>
              <a:rPr lang="en-US" altLang="zh-CN" sz="1400">
                <a:latin typeface="Comic Sans MS" panose="030F0702030302020204" pitchFamily="66" charset="0"/>
              </a:rPr>
              <a:t>(197,90,17) = array([ 47,  87, 114])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869B81-8BB0-43D6-8630-3575726D6E05}"/>
              </a:ext>
            </a:extLst>
          </p:cNvPr>
          <p:cNvSpPr txBox="1"/>
          <p:nvPr/>
        </p:nvSpPr>
        <p:spPr>
          <a:xfrm flipH="1">
            <a:off x="1132422" y="1109492"/>
            <a:ext cx="201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omic Sans MS" panose="030F0702030302020204" pitchFamily="66" charset="0"/>
              </a:rPr>
              <a:t>RGB</a:t>
            </a:r>
            <a:r>
              <a:rPr lang="zh-CN" altLang="en-US" sz="1400">
                <a:latin typeface="Comic Sans MS" panose="030F0702030302020204" pitchFamily="66" charset="0"/>
              </a:rPr>
              <a:t> </a:t>
            </a:r>
            <a:r>
              <a:rPr lang="en-US" altLang="zh-CN" sz="1400">
                <a:latin typeface="Comic Sans MS" panose="030F0702030302020204" pitchFamily="66" charset="0"/>
              </a:rPr>
              <a:t>(143,170,220)   -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233FD4-9745-49D8-BD4B-327A634EC863}"/>
              </a:ext>
            </a:extLst>
          </p:cNvPr>
          <p:cNvSpPr txBox="1"/>
          <p:nvPr/>
        </p:nvSpPr>
        <p:spPr>
          <a:xfrm flipH="1">
            <a:off x="1132422" y="2381024"/>
            <a:ext cx="201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omic Sans MS" panose="030F0702030302020204" pitchFamily="66" charset="0"/>
              </a:rPr>
              <a:t>RGB</a:t>
            </a:r>
            <a:r>
              <a:rPr lang="zh-CN" altLang="en-US" sz="1400">
                <a:latin typeface="Comic Sans MS" panose="030F0702030302020204" pitchFamily="66" charset="0"/>
              </a:rPr>
              <a:t> </a:t>
            </a:r>
            <a:r>
              <a:rPr lang="en-US" altLang="zh-CN" sz="1400">
                <a:latin typeface="Comic Sans MS" panose="030F0702030302020204" pitchFamily="66" charset="0"/>
              </a:rPr>
              <a:t>(244,177,131)   -</a:t>
            </a:r>
          </a:p>
        </p:txBody>
      </p:sp>
      <p:sp>
        <p:nvSpPr>
          <p:cNvPr id="12" name="矩形: 圆顶角 11">
            <a:extLst>
              <a:ext uri="{FF2B5EF4-FFF2-40B4-BE49-F238E27FC236}">
                <a16:creationId xmlns:a16="http://schemas.microsoft.com/office/drawing/2014/main" id="{08F62323-535C-46FF-9D2C-512FBB6EA200}"/>
              </a:ext>
            </a:extLst>
          </p:cNvPr>
          <p:cNvSpPr/>
          <p:nvPr/>
        </p:nvSpPr>
        <p:spPr>
          <a:xfrm>
            <a:off x="1612668" y="3204730"/>
            <a:ext cx="576695" cy="431223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顶角 12">
            <a:extLst>
              <a:ext uri="{FF2B5EF4-FFF2-40B4-BE49-F238E27FC236}">
                <a16:creationId xmlns:a16="http://schemas.microsoft.com/office/drawing/2014/main" id="{E1E3E7A5-F954-4820-8D3D-5F86BEC5A5C4}"/>
              </a:ext>
            </a:extLst>
          </p:cNvPr>
          <p:cNvSpPr/>
          <p:nvPr/>
        </p:nvSpPr>
        <p:spPr>
          <a:xfrm>
            <a:off x="1612668" y="4463764"/>
            <a:ext cx="576695" cy="43122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顶角 13">
            <a:extLst>
              <a:ext uri="{FF2B5EF4-FFF2-40B4-BE49-F238E27FC236}">
                <a16:creationId xmlns:a16="http://schemas.microsoft.com/office/drawing/2014/main" id="{7035D74D-F34F-42F2-A8B0-22D911DBDAA6}"/>
              </a:ext>
            </a:extLst>
          </p:cNvPr>
          <p:cNvSpPr/>
          <p:nvPr/>
        </p:nvSpPr>
        <p:spPr>
          <a:xfrm>
            <a:off x="3498618" y="4463764"/>
            <a:ext cx="576695" cy="431223"/>
          </a:xfrm>
          <a:prstGeom prst="round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C1EA5BD3-459B-4634-BC63-42972BCCA96D}"/>
              </a:ext>
            </a:extLst>
          </p:cNvPr>
          <p:cNvSpPr/>
          <p:nvPr/>
        </p:nvSpPr>
        <p:spPr>
          <a:xfrm>
            <a:off x="3498618" y="3204730"/>
            <a:ext cx="576695" cy="43122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F933D8-10F9-4C93-BDEC-C6B2C120CC06}"/>
              </a:ext>
            </a:extLst>
          </p:cNvPr>
          <p:cNvSpPr txBox="1"/>
          <p:nvPr/>
        </p:nvSpPr>
        <p:spPr>
          <a:xfrm flipH="1">
            <a:off x="2973344" y="3763504"/>
            <a:ext cx="3637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omic Sans MS" panose="030F0702030302020204" pitchFamily="66" charset="0"/>
              </a:rPr>
              <a:t>USL</a:t>
            </a:r>
            <a:r>
              <a:rPr lang="zh-CN" altLang="en-US" sz="1400">
                <a:latin typeface="Comic Sans MS" panose="030F0702030302020204" pitchFamily="66" charset="0"/>
              </a:rPr>
              <a:t> </a:t>
            </a:r>
            <a:r>
              <a:rPr lang="en-US" altLang="zh-CN" sz="1400">
                <a:latin typeface="Comic Sans MS" panose="030F0702030302020204" pitchFamily="66" charset="0"/>
              </a:rPr>
              <a:t>(155,134,99) =array([0,0,83])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7D71BE-BD7D-4949-9C3E-075FEECB5259}"/>
              </a:ext>
            </a:extLst>
          </p:cNvPr>
          <p:cNvSpPr txBox="1"/>
          <p:nvPr/>
        </p:nvSpPr>
        <p:spPr>
          <a:xfrm flipH="1">
            <a:off x="2973344" y="5035036"/>
            <a:ext cx="396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omic Sans MS" panose="030F0702030302020204" pitchFamily="66" charset="0"/>
              </a:rPr>
              <a:t>USL</a:t>
            </a:r>
            <a:r>
              <a:rPr lang="zh-CN" altLang="en-US" sz="1400">
                <a:latin typeface="Comic Sans MS" panose="030F0702030302020204" pitchFamily="66" charset="0"/>
              </a:rPr>
              <a:t> </a:t>
            </a:r>
            <a:r>
              <a:rPr lang="en-US" altLang="zh-CN" sz="1400">
                <a:latin typeface="Comic Sans MS" panose="030F0702030302020204" pitchFamily="66" charset="0"/>
              </a:rPr>
              <a:t>(17,214,107) = array([ 0,-1,181])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43D847-3B36-43DB-98A6-3CB3234A8AC6}"/>
              </a:ext>
            </a:extLst>
          </p:cNvPr>
          <p:cNvSpPr txBox="1"/>
          <p:nvPr/>
        </p:nvSpPr>
        <p:spPr>
          <a:xfrm flipH="1">
            <a:off x="1087393" y="3763504"/>
            <a:ext cx="201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omic Sans MS" panose="030F0702030302020204" pitchFamily="66" charset="0"/>
              </a:rPr>
              <a:t>USL</a:t>
            </a:r>
            <a:r>
              <a:rPr lang="zh-CN" altLang="en-US" sz="1400">
                <a:latin typeface="Comic Sans MS" panose="030F0702030302020204" pitchFamily="66" charset="0"/>
              </a:rPr>
              <a:t> </a:t>
            </a:r>
            <a:r>
              <a:rPr lang="en-US" altLang="zh-CN" sz="1400">
                <a:latin typeface="Comic Sans MS" panose="030F0702030302020204" pitchFamily="66" charset="0"/>
              </a:rPr>
              <a:t>(155,134,182)   -  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E85BB00-324B-474D-88D8-5B79437F72D0}"/>
              </a:ext>
            </a:extLst>
          </p:cNvPr>
          <p:cNvSpPr txBox="1"/>
          <p:nvPr/>
        </p:nvSpPr>
        <p:spPr>
          <a:xfrm flipH="1">
            <a:off x="1087395" y="5035036"/>
            <a:ext cx="201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omic Sans MS" panose="030F0702030302020204" pitchFamily="66" charset="0"/>
              </a:rPr>
              <a:t>USL</a:t>
            </a:r>
            <a:r>
              <a:rPr lang="zh-CN" altLang="en-US" sz="1400">
                <a:latin typeface="Comic Sans MS" panose="030F0702030302020204" pitchFamily="66" charset="0"/>
              </a:rPr>
              <a:t> </a:t>
            </a:r>
            <a:r>
              <a:rPr lang="en-US" altLang="zh-CN" sz="1400">
                <a:latin typeface="Comic Sans MS" panose="030F0702030302020204" pitchFamily="66" charset="0"/>
              </a:rPr>
              <a:t>(17,213,188)   -</a:t>
            </a:r>
          </a:p>
        </p:txBody>
      </p:sp>
    </p:spTree>
    <p:extLst>
      <p:ext uri="{BB962C8B-B14F-4D97-AF65-F5344CB8AC3E}">
        <p14:creationId xmlns:p14="http://schemas.microsoft.com/office/powerpoint/2010/main" val="390292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Comic Sans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黄珊</dc:creator>
  <cp:lastModifiedBy>黄珊</cp:lastModifiedBy>
  <cp:revision>3</cp:revision>
  <dcterms:created xsi:type="dcterms:W3CDTF">2022-02-09T09:30:22Z</dcterms:created>
  <dcterms:modified xsi:type="dcterms:W3CDTF">2022-02-09T09:41:15Z</dcterms:modified>
</cp:coreProperties>
</file>