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877</Words>
  <Application>Microsoft Office PowerPoint</Application>
  <PresentationFormat>全屏显示(16:9)</PresentationFormat>
  <Paragraphs>142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85</cp:revision>
  <dcterms:created xsi:type="dcterms:W3CDTF">2021-07-06T03:39:58Z</dcterms:created>
  <dcterms:modified xsi:type="dcterms:W3CDTF">2021-09-22T07:52:21Z</dcterms:modified>
</cp:coreProperties>
</file>