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3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珊" initials="黄珊" lastIdx="1" clrIdx="0">
    <p:extLst>
      <p:ext uri="{19B8F6BF-5375-455C-9EA6-DF929625EA0E}">
        <p15:presenceInfo xmlns:p15="http://schemas.microsoft.com/office/powerpoint/2012/main" userId="黄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FF"/>
    <a:srgbClr val="FF0000"/>
    <a:srgbClr val="D9EAD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87" y="60"/>
      </p:cViewPr>
      <p:guideLst>
        <p:guide orient="horz" pos="1620"/>
        <p:guide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7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6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8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6EE9-193A-4963-9AF3-364A384F1BF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8F-830C-4636-9958-8F8FF0411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18" Type="http://schemas.openxmlformats.org/officeDocument/2006/relationships/image" Target="../media/image101.png"/><Relationship Id="rId3" Type="http://schemas.openxmlformats.org/officeDocument/2006/relationships/image" Target="../media/image86.svg"/><Relationship Id="rId21" Type="http://schemas.openxmlformats.org/officeDocument/2006/relationships/image" Target="../media/image104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19" Type="http://schemas.openxmlformats.org/officeDocument/2006/relationships/image" Target="../media/image102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2.svg"/><Relationship Id="rId5" Type="http://schemas.openxmlformats.org/officeDocument/2006/relationships/image" Target="../media/image88.svg"/><Relationship Id="rId10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A999152-A41B-4025-B120-219302232477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5235C-161F-4B3A-8111-919FAED948B7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/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E61048-4A10-4D42-832E-F2A79EB3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3" y="1254659"/>
                <a:ext cx="8586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1E655B3-CAA4-4AF5-8291-85A2FE71915F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68AD351-A790-4345-B4B7-BA87B19453B1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167303-F25B-44ED-B5AB-9D03FCC9C264}"/>
              </a:ext>
            </a:extLst>
          </p:cNvPr>
          <p:cNvSpPr txBox="1"/>
          <p:nvPr/>
        </p:nvSpPr>
        <p:spPr>
          <a:xfrm>
            <a:off x="2373458" y="2280225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F3B5F1-93A7-4DF3-862D-67AE9C922749}"/>
              </a:ext>
            </a:extLst>
          </p:cNvPr>
          <p:cNvSpPr txBox="1"/>
          <p:nvPr/>
        </p:nvSpPr>
        <p:spPr>
          <a:xfrm>
            <a:off x="3855494" y="109973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C04248-AF8F-4906-86C1-0B4E8686C2AF}"/>
              </a:ext>
            </a:extLst>
          </p:cNvPr>
          <p:cNvCxnSpPr>
            <a:cxnSpLocks/>
            <a:stCxn id="18" idx="1"/>
            <a:endCxn id="4" idx="6"/>
          </p:cNvCxnSpPr>
          <p:nvPr/>
        </p:nvCxnSpPr>
        <p:spPr>
          <a:xfrm flipH="1" flipV="1">
            <a:off x="2773850" y="1244498"/>
            <a:ext cx="1081644" cy="91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76091DC-0E28-4BBC-8879-0BEF99910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52322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B29638C-4565-4756-8AB3-CAEA2804ACFB}"/>
              </a:ext>
            </a:extLst>
          </p:cNvPr>
          <p:cNvSpPr txBox="1"/>
          <p:nvPr/>
        </p:nvSpPr>
        <p:spPr>
          <a:xfrm>
            <a:off x="2170342" y="75512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B79624-2F6D-4BE4-A7C6-9401C4598B9C}"/>
              </a:ext>
            </a:extLst>
          </p:cNvPr>
          <p:cNvCxnSpPr>
            <a:cxnSpLocks/>
          </p:cNvCxnSpPr>
          <p:nvPr/>
        </p:nvCxnSpPr>
        <p:spPr>
          <a:xfrm>
            <a:off x="4162203" y="1243040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E8B089-8A4B-44A4-8DF3-74627C1AC73B}"/>
              </a:ext>
            </a:extLst>
          </p:cNvPr>
          <p:cNvSpPr/>
          <p:nvPr/>
        </p:nvSpPr>
        <p:spPr>
          <a:xfrm>
            <a:off x="5309297" y="10222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/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D9522F2-42A4-466D-8760-EAA7FE5C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492" y="1046982"/>
                <a:ext cx="623013" cy="523220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11E3DB2-ECB3-4460-80C5-90B66282496C}"/>
              </a:ext>
            </a:extLst>
          </p:cNvPr>
          <p:cNvSpPr txBox="1"/>
          <p:nvPr/>
        </p:nvSpPr>
        <p:spPr>
          <a:xfrm>
            <a:off x="5243193" y="8016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2152CE6-D310-47D8-857A-1992C37B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57613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/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780FF7-B1DC-4014-95FB-727D74AC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24" y="1280750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645241F-DDD8-4E21-B670-6E7B965938A0}"/>
              </a:ext>
            </a:extLst>
          </p:cNvPr>
          <p:cNvSpPr txBox="1"/>
          <p:nvPr/>
        </p:nvSpPr>
        <p:spPr>
          <a:xfrm>
            <a:off x="2947870" y="155765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6D8CD2-51EA-47A0-8FC8-0E01B0D68372}"/>
              </a:ext>
            </a:extLst>
          </p:cNvPr>
          <p:cNvSpPr txBox="1"/>
          <p:nvPr/>
        </p:nvSpPr>
        <p:spPr>
          <a:xfrm>
            <a:off x="4310919" y="1550584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FB2431-B32C-4293-B0D4-01E2F60BD5AF}"/>
              </a:ext>
            </a:extLst>
          </p:cNvPr>
          <p:cNvSpPr/>
          <p:nvPr/>
        </p:nvSpPr>
        <p:spPr>
          <a:xfrm>
            <a:off x="4771411" y="3361777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478224-193B-459B-98FE-6223E507D258}"/>
              </a:ext>
            </a:extLst>
          </p:cNvPr>
          <p:cNvCxnSpPr>
            <a:cxnSpLocks/>
          </p:cNvCxnSpPr>
          <p:nvPr/>
        </p:nvCxnSpPr>
        <p:spPr>
          <a:xfrm flipV="1">
            <a:off x="5071093" y="3945659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/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009FD3F-0910-473E-9FF3-DB657D8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017" y="3640640"/>
                <a:ext cx="8586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C9F0F3-11E9-4F85-A946-366E7F0D71B5}"/>
              </a:ext>
            </a:extLst>
          </p:cNvPr>
          <p:cNvSpPr/>
          <p:nvPr/>
        </p:nvSpPr>
        <p:spPr>
          <a:xfrm>
            <a:off x="4927787" y="4671118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D6EBD-3774-4386-9F49-09B786A0DD62}"/>
              </a:ext>
            </a:extLst>
          </p:cNvPr>
          <p:cNvSpPr/>
          <p:nvPr/>
        </p:nvSpPr>
        <p:spPr>
          <a:xfrm>
            <a:off x="6410554" y="348571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B89F4E-7F98-421C-A857-237B1FC2945C}"/>
              </a:ext>
            </a:extLst>
          </p:cNvPr>
          <p:cNvSpPr txBox="1"/>
          <p:nvPr/>
        </p:nvSpPr>
        <p:spPr>
          <a:xfrm>
            <a:off x="4908422" y="4666206"/>
            <a:ext cx="32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aa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9BCDFD-66DB-4EF7-A76B-60EDD4898C8C}"/>
              </a:ext>
            </a:extLst>
          </p:cNvPr>
          <p:cNvSpPr txBox="1"/>
          <p:nvPr/>
        </p:nvSpPr>
        <p:spPr>
          <a:xfrm>
            <a:off x="6390459" y="3485713"/>
            <a:ext cx="39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bb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763CBC-D573-496F-ACF7-EAF4BB6ED182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 flipV="1">
            <a:off x="5308815" y="3630479"/>
            <a:ext cx="1081644" cy="912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/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F4FE847-E26F-4041-B48D-8C46849E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605" y="3386486"/>
                <a:ext cx="623013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3F21010-A115-4354-A02E-844948335CC4}"/>
              </a:ext>
            </a:extLst>
          </p:cNvPr>
          <p:cNvSpPr txBox="1"/>
          <p:nvPr/>
        </p:nvSpPr>
        <p:spPr>
          <a:xfrm>
            <a:off x="4705306" y="31411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89DB59-2979-451C-A2C6-B0AF7D52D044}"/>
              </a:ext>
            </a:extLst>
          </p:cNvPr>
          <p:cNvCxnSpPr>
            <a:cxnSpLocks/>
          </p:cNvCxnSpPr>
          <p:nvPr/>
        </p:nvCxnSpPr>
        <p:spPr>
          <a:xfrm>
            <a:off x="6697167" y="3629021"/>
            <a:ext cx="1081644" cy="63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90E4F327-4173-4275-9787-C153013B4852}"/>
              </a:ext>
            </a:extLst>
          </p:cNvPr>
          <p:cNvSpPr/>
          <p:nvPr/>
        </p:nvSpPr>
        <p:spPr>
          <a:xfrm>
            <a:off x="7844261" y="3408255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/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7A64D9-CC06-4CA2-AEA9-E3E78B26F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56" y="3432963"/>
                <a:ext cx="623013" cy="52322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B4D8BF53-71E7-4CDE-A63C-F855A3AB36EC}"/>
              </a:ext>
            </a:extLst>
          </p:cNvPr>
          <p:cNvSpPr txBox="1"/>
          <p:nvPr/>
        </p:nvSpPr>
        <p:spPr>
          <a:xfrm>
            <a:off x="7778157" y="3187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/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6EDBF72-5D73-4E73-80C2-58CFB8C9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93" y="4144242"/>
                <a:ext cx="157613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/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8A37968-E629-4AA8-9B58-ACAF42C2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788" y="3666731"/>
                <a:ext cx="111754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2D26037C-9596-45C4-9E38-D8ED056BC3AC}"/>
              </a:ext>
            </a:extLst>
          </p:cNvPr>
          <p:cNvSpPr txBox="1"/>
          <p:nvPr/>
        </p:nvSpPr>
        <p:spPr>
          <a:xfrm>
            <a:off x="5482835" y="3943635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赋值</a:t>
            </a:r>
            <a:r>
              <a:rPr lang="en-US" altLang="zh-CN" sz="100">
                <a:solidFill>
                  <a:srgbClr val="FF0000"/>
                </a:solidFill>
              </a:rPr>
              <a:t>=</a:t>
            </a:r>
            <a:r>
              <a:rPr lang="zh-CN" altLang="en-US" sz="100"/>
              <a:t>是浅拷贝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602592-EDA8-4C63-BD94-211F26835727}"/>
              </a:ext>
            </a:extLst>
          </p:cNvPr>
          <p:cNvSpPr txBox="1"/>
          <p:nvPr/>
        </p:nvSpPr>
        <p:spPr>
          <a:xfrm>
            <a:off x="6845883" y="3936566"/>
            <a:ext cx="907625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>
                <a:solidFill>
                  <a:srgbClr val="FF0000"/>
                </a:solidFill>
              </a:rPr>
              <a:t>* </a:t>
            </a:r>
            <a:r>
              <a:rPr lang="zh-CN" altLang="en-US" sz="100"/>
              <a:t>会开辟一个新的内存区域存放新的变量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83FD800-4F65-4A55-B639-79EA48F16C6A}"/>
              </a:ext>
            </a:extLst>
          </p:cNvPr>
          <p:cNvCxnSpPr/>
          <p:nvPr/>
        </p:nvCxnSpPr>
        <p:spPr>
          <a:xfrm>
            <a:off x="5675872" y="3408254"/>
            <a:ext cx="441548" cy="743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C54CB-19D7-4D3B-9BC7-18FC5A03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9" t="27583" r="1767" b="38649"/>
          <a:stretch/>
        </p:blipFill>
        <p:spPr>
          <a:xfrm>
            <a:off x="157946" y="389458"/>
            <a:ext cx="2675607" cy="53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/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CE24A2-D581-40D7-ADE0-E971628C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5" y="670833"/>
                <a:ext cx="1316899" cy="263534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12A5A00-FE29-478D-BD37-5CAFDE86BD69}"/>
              </a:ext>
            </a:extLst>
          </p:cNvPr>
          <p:cNvSpPr txBox="1"/>
          <p:nvPr/>
        </p:nvSpPr>
        <p:spPr>
          <a:xfrm>
            <a:off x="3688719" y="37296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假设权重向量为三维向量，隐藏层输出也是三维向量，表示如下：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/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65A536-5ADC-4E13-88CC-BE9015D68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4" y="663234"/>
                <a:ext cx="1706301" cy="265265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FCB3B1-3369-449C-8B21-1476F81D76DA}"/>
              </a:ext>
            </a:extLst>
          </p:cNvPr>
          <p:cNvSpPr txBox="1"/>
          <p:nvPr/>
        </p:nvSpPr>
        <p:spPr>
          <a:xfrm>
            <a:off x="3688719" y="9496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/>
              <a:t>则上述计算过程可以展开如下：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/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/>
                  <a:t>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EECA84-36E1-4E79-B715-B7E770FA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81" y="1222028"/>
                <a:ext cx="5785430" cy="131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973CCB4-77F2-42B2-90DD-79219937F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8"/>
          <a:stretch/>
        </p:blipFill>
        <p:spPr bwMode="auto">
          <a:xfrm>
            <a:off x="94138" y="1024826"/>
            <a:ext cx="2453258" cy="23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在这里插入图片描述">
            <a:extLst>
              <a:ext uri="{FF2B5EF4-FFF2-40B4-BE49-F238E27FC236}">
                <a16:creationId xmlns:a16="http://schemas.microsoft.com/office/drawing/2014/main" id="{1A130D73-85B7-4B51-830A-B8F2B962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r="2198" b="50064"/>
          <a:stretch/>
        </p:blipFill>
        <p:spPr bwMode="auto">
          <a:xfrm>
            <a:off x="589128" y="3462796"/>
            <a:ext cx="1209922" cy="129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1E5E57-B4C0-4D74-BCDD-EC926A60157B}"/>
              </a:ext>
            </a:extLst>
          </p:cNvPr>
          <p:cNvSpPr txBox="1"/>
          <p:nvPr/>
        </p:nvSpPr>
        <p:spPr>
          <a:xfrm>
            <a:off x="4239585" y="219848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先展开分子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0DCFA-F99F-47A1-9393-8C91275A75D5}"/>
              </a:ext>
            </a:extLst>
          </p:cNvPr>
          <p:cNvSpPr txBox="1"/>
          <p:nvPr/>
        </p:nvSpPr>
        <p:spPr>
          <a:xfrm>
            <a:off x="6033816" y="25950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再展开分母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33D0E9-69FD-4DF8-9565-C7FFC08AFDE1}"/>
              </a:ext>
            </a:extLst>
          </p:cNvPr>
          <p:cNvSpPr txBox="1"/>
          <p:nvPr/>
        </p:nvSpPr>
        <p:spPr>
          <a:xfrm>
            <a:off x="4070225" y="323447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FF0000"/>
                </a:solidFill>
              </a:rPr>
              <a:t>最后代入公式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/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16AB8D5-EE00-4330-9515-401E8A8D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8" y="3098331"/>
                <a:ext cx="227033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/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05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05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Sup>
                                <m:sSubSupPr>
                                  <m:ctrlP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en-US" altLang="zh-CN" sz="105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90810D-E75C-49CF-8646-2D8A8078F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20" y="3601453"/>
                <a:ext cx="2270331" cy="465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95BBBA-56DD-41A5-8FD7-EF03D5742954}"/>
              </a:ext>
            </a:extLst>
          </p:cNvPr>
          <p:cNvCxnSpPr/>
          <p:nvPr/>
        </p:nvCxnSpPr>
        <p:spPr>
          <a:xfrm>
            <a:off x="3076973" y="45198"/>
            <a:ext cx="31292" cy="50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170874-C047-4A7C-83E0-B6CA2975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5" y="740391"/>
            <a:ext cx="7648552" cy="309393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E07C7B-26F2-4135-A22A-9FF579DD7864}"/>
              </a:ext>
            </a:extLst>
          </p:cNvPr>
          <p:cNvCxnSpPr/>
          <p:nvPr/>
        </p:nvCxnSpPr>
        <p:spPr>
          <a:xfrm flipH="1">
            <a:off x="1259006" y="1037230"/>
            <a:ext cx="252484" cy="10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/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这个不应该叫“形状”，其实应该是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))==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DE501-A066-4879-8A68-0A8D960D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08" y="1143000"/>
                <a:ext cx="435704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8AE99B-716B-4372-9244-EDFBAC0FAAD1}"/>
              </a:ext>
            </a:extLst>
          </p:cNvPr>
          <p:cNvCxnSpPr>
            <a:cxnSpLocks/>
          </p:cNvCxnSpPr>
          <p:nvPr/>
        </p:nvCxnSpPr>
        <p:spPr>
          <a:xfrm>
            <a:off x="5445456" y="1538785"/>
            <a:ext cx="3005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863F26-9288-41B8-94D0-61C43EB80998}"/>
              </a:ext>
            </a:extLst>
          </p:cNvPr>
          <p:cNvCxnSpPr>
            <a:cxnSpLocks/>
          </p:cNvCxnSpPr>
          <p:nvPr/>
        </p:nvCxnSpPr>
        <p:spPr>
          <a:xfrm>
            <a:off x="971265" y="1745776"/>
            <a:ext cx="2877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51B13A-CD56-4625-9A25-6642433570AF}"/>
              </a:ext>
            </a:extLst>
          </p:cNvPr>
          <p:cNvSpPr txBox="1"/>
          <p:nvPr/>
        </p:nvSpPr>
        <p:spPr>
          <a:xfrm>
            <a:off x="6880745" y="1714219"/>
            <a:ext cx="1451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U</a:t>
            </a:r>
            <a:r>
              <a:rPr lang="zh-CN" altLang="en-US" sz="1000">
                <a:solidFill>
                  <a:srgbClr val="FF0000"/>
                </a:solidFill>
              </a:rPr>
              <a:t>的每个分量，都是</a:t>
            </a:r>
            <a:r>
              <a:rPr lang="en-US" altLang="zh-CN" sz="1000">
                <a:solidFill>
                  <a:srgbClr val="FF0000"/>
                </a:solidFill>
              </a:rPr>
              <a:t>b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E441C3-7CA4-43A3-B81F-261C7640E0E8}"/>
              </a:ext>
            </a:extLst>
          </p:cNvPr>
          <p:cNvCxnSpPr>
            <a:cxnSpLocks/>
          </p:cNvCxnSpPr>
          <p:nvPr/>
        </p:nvCxnSpPr>
        <p:spPr>
          <a:xfrm>
            <a:off x="6923964" y="1745776"/>
            <a:ext cx="12487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40637-4920-4CFC-92E6-8AE9EED10EE2}"/>
              </a:ext>
            </a:extLst>
          </p:cNvPr>
          <p:cNvCxnSpPr>
            <a:cxnSpLocks/>
          </p:cNvCxnSpPr>
          <p:nvPr/>
        </p:nvCxnSpPr>
        <p:spPr>
          <a:xfrm>
            <a:off x="1572905" y="3396017"/>
            <a:ext cx="1402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66871C-E6FB-4386-BA31-F6365C151CB8}"/>
              </a:ext>
            </a:extLst>
          </p:cNvPr>
          <p:cNvSpPr txBox="1"/>
          <p:nvPr/>
        </p:nvSpPr>
        <p:spPr>
          <a:xfrm>
            <a:off x="1425622" y="3853429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237EB0-DC25-4F1A-A706-B4986BF8A07E}"/>
              </a:ext>
            </a:extLst>
          </p:cNvPr>
          <p:cNvCxnSpPr/>
          <p:nvPr/>
        </p:nvCxnSpPr>
        <p:spPr>
          <a:xfrm flipV="1">
            <a:off x="3654188" y="3319818"/>
            <a:ext cx="1692322" cy="685800"/>
          </a:xfrm>
          <a:prstGeom prst="curvedConnector3">
            <a:avLst>
              <a:gd name="adj1" fmla="val 74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1DD226-5FBF-407B-B6F0-A3B6FD0C5DB4}"/>
              </a:ext>
            </a:extLst>
          </p:cNvPr>
          <p:cNvCxnSpPr>
            <a:cxnSpLocks/>
          </p:cNvCxnSpPr>
          <p:nvPr/>
        </p:nvCxnSpPr>
        <p:spPr>
          <a:xfrm>
            <a:off x="5389729" y="3396017"/>
            <a:ext cx="2427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9D3E77-5773-46D9-A495-2ED1CC663B7D}"/>
              </a:ext>
            </a:extLst>
          </p:cNvPr>
          <p:cNvCxnSpPr>
            <a:cxnSpLocks/>
          </p:cNvCxnSpPr>
          <p:nvPr/>
        </p:nvCxnSpPr>
        <p:spPr>
          <a:xfrm>
            <a:off x="2491855" y="361836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166ADC3-1142-402D-B63B-1AB4F946EC6B}"/>
              </a:ext>
            </a:extLst>
          </p:cNvPr>
          <p:cNvCxnSpPr>
            <a:cxnSpLocks/>
          </p:cNvCxnSpPr>
          <p:nvPr/>
        </p:nvCxnSpPr>
        <p:spPr>
          <a:xfrm>
            <a:off x="2500951" y="3651342"/>
            <a:ext cx="56808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FA23027-F0C2-4AF3-8FA2-A5FBADDB4966}"/>
              </a:ext>
            </a:extLst>
          </p:cNvPr>
          <p:cNvSpPr txBox="1"/>
          <p:nvPr/>
        </p:nvSpPr>
        <p:spPr>
          <a:xfrm>
            <a:off x="1425622" y="3856618"/>
            <a:ext cx="236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a,b</a:t>
            </a:r>
            <a:r>
              <a:rPr lang="zh-CN" altLang="en-US" sz="1000">
                <a:solidFill>
                  <a:srgbClr val="FF0000"/>
                </a:solidFill>
              </a:rPr>
              <a:t>可以是任意数值，只要能满足这个转换就行。</a:t>
            </a:r>
          </a:p>
        </p:txBody>
      </p:sp>
    </p:spTree>
    <p:extLst>
      <p:ext uri="{BB962C8B-B14F-4D97-AF65-F5344CB8AC3E}">
        <p14:creationId xmlns:p14="http://schemas.microsoft.com/office/powerpoint/2010/main" val="34547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4FCEA7-2EB0-4D83-8C36-C3121150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" y="536846"/>
            <a:ext cx="7847463" cy="1959698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C3C67F0A-5C75-4342-8466-4ED9373D18DD}"/>
              </a:ext>
            </a:extLst>
          </p:cNvPr>
          <p:cNvSpPr/>
          <p:nvPr/>
        </p:nvSpPr>
        <p:spPr>
          <a:xfrm rot="16200000">
            <a:off x="6648192" y="417376"/>
            <a:ext cx="204718" cy="1064528"/>
          </a:xfrm>
          <a:prstGeom prst="leftBrace">
            <a:avLst>
              <a:gd name="adj1" fmla="val 16496"/>
              <a:gd name="adj2" fmla="val 2435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E9AEBD-3FC2-4D0A-ADBA-2BAFFBE9D4C6}"/>
              </a:ext>
            </a:extLst>
          </p:cNvPr>
          <p:cNvSpPr txBox="1"/>
          <p:nvPr/>
        </p:nvSpPr>
        <p:spPr>
          <a:xfrm>
            <a:off x="6218287" y="724170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其（检测对象）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D5AE5-47DC-45D8-B830-C69D0C28B253}"/>
              </a:ext>
            </a:extLst>
          </p:cNvPr>
          <p:cNvSpPr txBox="1"/>
          <p:nvPr/>
        </p:nvSpPr>
        <p:spPr>
          <a:xfrm>
            <a:off x="2591389" y="547082"/>
            <a:ext cx="362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检测对象在输入中的位置变了，发生了移动</a:t>
            </a:r>
            <a:r>
              <a:rPr lang="en-US" altLang="zh-CN" sz="1000">
                <a:solidFill>
                  <a:srgbClr val="FF0000"/>
                </a:solidFill>
              </a:rPr>
              <a:t>/</a:t>
            </a:r>
            <a:r>
              <a:rPr lang="zh-CN" altLang="en-US" sz="1000">
                <a:solidFill>
                  <a:srgbClr val="FF0000"/>
                </a:solidFill>
              </a:rPr>
              <a:t>平移，那么其在输出，即隐藏表示中，也仅仅是位置发生改变，而值不变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/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>
                    <a:solidFill>
                      <a:srgbClr val="FF0000"/>
                    </a:solidFill>
                  </a:rPr>
                  <a:t>a,b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是凑数的，只要能满足：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就行，没有实际的物理意义，而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就是像素位置。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34911-7171-440C-8642-BD359C0A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54" y="1641344"/>
                <a:ext cx="3066474" cy="400110"/>
              </a:xfrm>
              <a:prstGeom prst="rect">
                <a:avLst/>
              </a:prstGeom>
              <a:blipFill>
                <a:blip r:embed="rId3"/>
                <a:stretch>
                  <a:fillRect r="-37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6FDF2DF-70EC-4DE0-BE02-E80778666D93}"/>
              </a:ext>
            </a:extLst>
          </p:cNvPr>
          <p:cNvCxnSpPr>
            <a:cxnSpLocks/>
          </p:cNvCxnSpPr>
          <p:nvPr/>
        </p:nvCxnSpPr>
        <p:spPr>
          <a:xfrm>
            <a:off x="1032132" y="1157768"/>
            <a:ext cx="221777" cy="1637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FC1969C-2DCD-4FF9-B7BB-887EF2B044FB}"/>
              </a:ext>
            </a:extLst>
          </p:cNvPr>
          <p:cNvSpPr txBox="1"/>
          <p:nvPr/>
        </p:nvSpPr>
        <p:spPr>
          <a:xfrm>
            <a:off x="801828" y="1321541"/>
            <a:ext cx="106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主要还是</a:t>
            </a:r>
            <a:r>
              <a:rPr lang="en-US" altLang="zh-CN" sz="1000">
                <a:solidFill>
                  <a:srgbClr val="FF0000"/>
                </a:solidFill>
              </a:rPr>
              <a:t>V</a:t>
            </a:r>
            <a:endParaRPr lang="zh-CN" altLang="en-US" sz="1000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E22C31-80BA-4EA6-AD4B-BA0BB4CB4EA7}"/>
              </a:ext>
            </a:extLst>
          </p:cNvPr>
          <p:cNvCxnSpPr>
            <a:cxnSpLocks/>
          </p:cNvCxnSpPr>
          <p:nvPr/>
        </p:nvCxnSpPr>
        <p:spPr>
          <a:xfrm>
            <a:off x="1722483" y="1351111"/>
            <a:ext cx="11555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/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FF0000"/>
                    </a:solidFill>
                  </a:rPr>
                  <a:t>想要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不变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，那么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V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就不能随着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(i,j)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00FBDC-8339-40D3-A9AE-CEFA9BA7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23" y="1380682"/>
                <a:ext cx="1285731" cy="412485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2FF77F-068B-4A83-8947-03336827A63B}"/>
              </a:ext>
            </a:extLst>
          </p:cNvPr>
          <p:cNvCxnSpPr>
            <a:cxnSpLocks/>
          </p:cNvCxnSpPr>
          <p:nvPr/>
        </p:nvCxnSpPr>
        <p:spPr>
          <a:xfrm>
            <a:off x="3034943" y="1873422"/>
            <a:ext cx="24258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B61A04-AB0F-4907-A1A5-2A23546C479F}"/>
              </a:ext>
            </a:extLst>
          </p:cNvPr>
          <p:cNvSpPr txBox="1"/>
          <p:nvPr/>
        </p:nvSpPr>
        <p:spPr>
          <a:xfrm>
            <a:off x="1153820" y="2581535"/>
            <a:ext cx="7035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检测对象位置发生了改变，其在相应的特征图上位置也会发生改变。但是两者的值都不变，只是空间结构变了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/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>
                    <a:solidFill>
                      <a:srgbClr val="0070C0"/>
                    </a:solidFill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通过在正偏移和负偏移之间移动覆盖了整个图像</a:t>
                </a:r>
                <a:endParaRPr lang="en-US" altLang="zh-CN" sz="1000">
                  <a:solidFill>
                    <a:srgbClr val="0070C0"/>
                  </a:solidFill>
                </a:endParaRPr>
              </a:p>
              <a:p>
                <a:r>
                  <a:rPr lang="zh-CN" altLang="en-US" sz="1000">
                    <a:solidFill>
                      <a:srgbClr val="0070C0"/>
                    </a:solidFill>
                  </a:rPr>
                  <a:t>对于隐藏表示中任意给定位置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的像素值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可以通过在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中以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0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000">
                    <a:solidFill>
                      <a:srgbClr val="0070C0"/>
                    </a:solidFill>
                  </a:rPr>
                  <a:t>中心对像素进行加权求和得到，使用的权重为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10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03D10A0-A8AE-4107-A713-C0E081E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21" y="3005433"/>
                <a:ext cx="3783213" cy="578748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8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 403">
            <a:extLst>
              <a:ext uri="{FF2B5EF4-FFF2-40B4-BE49-F238E27FC236}">
                <a16:creationId xmlns:a16="http://schemas.microsoft.com/office/drawing/2014/main" id="{28461063-85EB-497B-B6A9-29C126428A48}"/>
              </a:ext>
            </a:extLst>
          </p:cNvPr>
          <p:cNvSpPr/>
          <p:nvPr/>
        </p:nvSpPr>
        <p:spPr>
          <a:xfrm>
            <a:off x="559558" y="597090"/>
            <a:ext cx="6651668" cy="3281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733F3B4E-55B3-4926-9D5B-2DFF459F79B9}"/>
              </a:ext>
            </a:extLst>
          </p:cNvPr>
          <p:cNvSpPr/>
          <p:nvPr/>
        </p:nvSpPr>
        <p:spPr>
          <a:xfrm>
            <a:off x="87963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任意多边形: 形状 202">
            <a:extLst>
              <a:ext uri="{FF2B5EF4-FFF2-40B4-BE49-F238E27FC236}">
                <a16:creationId xmlns:a16="http://schemas.microsoft.com/office/drawing/2014/main" id="{B001B18E-2A3E-4B0E-8D4A-B0FEB8B42492}"/>
              </a:ext>
            </a:extLst>
          </p:cNvPr>
          <p:cNvSpPr/>
          <p:nvPr/>
        </p:nvSpPr>
        <p:spPr>
          <a:xfrm>
            <a:off x="124774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61527A96-EA68-4019-8FB8-5FDBCD477BEA}"/>
              </a:ext>
            </a:extLst>
          </p:cNvPr>
          <p:cNvSpPr/>
          <p:nvPr/>
        </p:nvSpPr>
        <p:spPr>
          <a:xfrm>
            <a:off x="1615846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D4B387F7-70BB-4DF3-A93C-2436CC29E511}"/>
              </a:ext>
            </a:extLst>
          </p:cNvPr>
          <p:cNvSpPr/>
          <p:nvPr/>
        </p:nvSpPr>
        <p:spPr>
          <a:xfrm>
            <a:off x="1983953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AA1EC8F2-3B21-4082-A181-CE995A28E088}"/>
              </a:ext>
            </a:extLst>
          </p:cNvPr>
          <p:cNvSpPr/>
          <p:nvPr/>
        </p:nvSpPr>
        <p:spPr>
          <a:xfrm>
            <a:off x="235206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2B1F59E9-7378-4643-8F7D-285F14CBAD0D}"/>
              </a:ext>
            </a:extLst>
          </p:cNvPr>
          <p:cNvSpPr/>
          <p:nvPr/>
        </p:nvSpPr>
        <p:spPr>
          <a:xfrm>
            <a:off x="2720166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951CA3ED-6561-43DE-BC09-DB0D111590CD}"/>
              </a:ext>
            </a:extLst>
          </p:cNvPr>
          <p:cNvSpPr/>
          <p:nvPr/>
        </p:nvSpPr>
        <p:spPr>
          <a:xfrm>
            <a:off x="3088273" y="900493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D16EFFDE-12DA-4DEB-81A6-F38FCF773EA4}"/>
              </a:ext>
            </a:extLst>
          </p:cNvPr>
          <p:cNvSpPr/>
          <p:nvPr/>
        </p:nvSpPr>
        <p:spPr>
          <a:xfrm>
            <a:off x="3456380" y="900493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DA5C49-ED39-44C4-8121-3E1F4E123B50}"/>
              </a:ext>
            </a:extLst>
          </p:cNvPr>
          <p:cNvSpPr/>
          <p:nvPr/>
        </p:nvSpPr>
        <p:spPr>
          <a:xfrm>
            <a:off x="87963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EBB7E2C9-9CA1-469D-BCAA-359793ECEAFC}"/>
              </a:ext>
            </a:extLst>
          </p:cNvPr>
          <p:cNvSpPr/>
          <p:nvPr/>
        </p:nvSpPr>
        <p:spPr>
          <a:xfrm>
            <a:off x="124774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01555CD2-7B30-4DFB-8054-F996F352753F}"/>
              </a:ext>
            </a:extLst>
          </p:cNvPr>
          <p:cNvSpPr/>
          <p:nvPr/>
        </p:nvSpPr>
        <p:spPr>
          <a:xfrm>
            <a:off x="1615846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3EC08CF9-1555-4B25-AFBC-B4D0A209A6C4}"/>
              </a:ext>
            </a:extLst>
          </p:cNvPr>
          <p:cNvSpPr/>
          <p:nvPr/>
        </p:nvSpPr>
        <p:spPr>
          <a:xfrm>
            <a:off x="1983953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6131C5CB-5492-49D2-95BF-0D7A94D7628E}"/>
              </a:ext>
            </a:extLst>
          </p:cNvPr>
          <p:cNvSpPr/>
          <p:nvPr/>
        </p:nvSpPr>
        <p:spPr>
          <a:xfrm>
            <a:off x="235206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C4841D0F-6230-443B-BADD-9D25E0EC737B}"/>
              </a:ext>
            </a:extLst>
          </p:cNvPr>
          <p:cNvSpPr/>
          <p:nvPr/>
        </p:nvSpPr>
        <p:spPr>
          <a:xfrm>
            <a:off x="2720166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4B86BA5F-3D90-441F-A124-3E3FD69C95B4}"/>
              </a:ext>
            </a:extLst>
          </p:cNvPr>
          <p:cNvSpPr/>
          <p:nvPr/>
        </p:nvSpPr>
        <p:spPr>
          <a:xfrm>
            <a:off x="3088273" y="1260342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7ABBD53E-36E5-49B1-A391-10E01902B073}"/>
              </a:ext>
            </a:extLst>
          </p:cNvPr>
          <p:cNvSpPr/>
          <p:nvPr/>
        </p:nvSpPr>
        <p:spPr>
          <a:xfrm>
            <a:off x="3456380" y="1260342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A18E2B93-C4C1-4C0B-8B4E-3AA1FC242DDA}"/>
              </a:ext>
            </a:extLst>
          </p:cNvPr>
          <p:cNvSpPr/>
          <p:nvPr/>
        </p:nvSpPr>
        <p:spPr>
          <a:xfrm>
            <a:off x="87963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ABD0BB94-63CE-4F2E-B781-B4CC9ADBFFAD}"/>
              </a:ext>
            </a:extLst>
          </p:cNvPr>
          <p:cNvSpPr/>
          <p:nvPr/>
        </p:nvSpPr>
        <p:spPr>
          <a:xfrm>
            <a:off x="124774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7AC049B1-0F8E-49D0-8F3E-5B92FCBD9EFE}"/>
              </a:ext>
            </a:extLst>
          </p:cNvPr>
          <p:cNvSpPr/>
          <p:nvPr/>
        </p:nvSpPr>
        <p:spPr>
          <a:xfrm>
            <a:off x="1615846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89003F1D-EB47-4516-BD33-5739A3E864EB}"/>
              </a:ext>
            </a:extLst>
          </p:cNvPr>
          <p:cNvSpPr/>
          <p:nvPr/>
        </p:nvSpPr>
        <p:spPr>
          <a:xfrm>
            <a:off x="1983953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3DF4236E-3B1E-4353-9088-8794632447B8}"/>
              </a:ext>
            </a:extLst>
          </p:cNvPr>
          <p:cNvSpPr/>
          <p:nvPr/>
        </p:nvSpPr>
        <p:spPr>
          <a:xfrm>
            <a:off x="235206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C8B7C5DA-0BFB-4E3A-8721-11853C42260A}"/>
              </a:ext>
            </a:extLst>
          </p:cNvPr>
          <p:cNvSpPr/>
          <p:nvPr/>
        </p:nvSpPr>
        <p:spPr>
          <a:xfrm>
            <a:off x="2720166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7CC5D352-1775-45F1-BE16-A2254BFD82B5}"/>
              </a:ext>
            </a:extLst>
          </p:cNvPr>
          <p:cNvSpPr/>
          <p:nvPr/>
        </p:nvSpPr>
        <p:spPr>
          <a:xfrm>
            <a:off x="3088273" y="1620192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9" name="任意多边形: 形状 268">
            <a:extLst>
              <a:ext uri="{FF2B5EF4-FFF2-40B4-BE49-F238E27FC236}">
                <a16:creationId xmlns:a16="http://schemas.microsoft.com/office/drawing/2014/main" id="{05B8A9EE-76CE-419F-882A-5204C0CAB698}"/>
              </a:ext>
            </a:extLst>
          </p:cNvPr>
          <p:cNvSpPr/>
          <p:nvPr/>
        </p:nvSpPr>
        <p:spPr>
          <a:xfrm>
            <a:off x="3456380" y="1620192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A272876-1BD0-4ED3-A7B6-E0F6068B0C1F}"/>
              </a:ext>
            </a:extLst>
          </p:cNvPr>
          <p:cNvSpPr/>
          <p:nvPr/>
        </p:nvSpPr>
        <p:spPr>
          <a:xfrm>
            <a:off x="87963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B544618B-AB4C-4473-8D44-F0660765CA7A}"/>
              </a:ext>
            </a:extLst>
          </p:cNvPr>
          <p:cNvSpPr/>
          <p:nvPr/>
        </p:nvSpPr>
        <p:spPr>
          <a:xfrm>
            <a:off x="124774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8" name="任意多边形: 形状 277">
            <a:extLst>
              <a:ext uri="{FF2B5EF4-FFF2-40B4-BE49-F238E27FC236}">
                <a16:creationId xmlns:a16="http://schemas.microsoft.com/office/drawing/2014/main" id="{37654544-236E-476D-9176-3025816B1FA3}"/>
              </a:ext>
            </a:extLst>
          </p:cNvPr>
          <p:cNvSpPr/>
          <p:nvPr/>
        </p:nvSpPr>
        <p:spPr>
          <a:xfrm>
            <a:off x="1615846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A6314AE8-8ED0-4CF7-BCF4-0813EA92AD4A}"/>
              </a:ext>
            </a:extLst>
          </p:cNvPr>
          <p:cNvSpPr/>
          <p:nvPr/>
        </p:nvSpPr>
        <p:spPr>
          <a:xfrm>
            <a:off x="1983953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4" name="任意多边形: 形状 283">
            <a:extLst>
              <a:ext uri="{FF2B5EF4-FFF2-40B4-BE49-F238E27FC236}">
                <a16:creationId xmlns:a16="http://schemas.microsoft.com/office/drawing/2014/main" id="{1D109ABA-C141-42E4-AC2D-CE392EA66585}"/>
              </a:ext>
            </a:extLst>
          </p:cNvPr>
          <p:cNvSpPr/>
          <p:nvPr/>
        </p:nvSpPr>
        <p:spPr>
          <a:xfrm>
            <a:off x="235206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7" name="任意多边形: 形状 286">
            <a:extLst>
              <a:ext uri="{FF2B5EF4-FFF2-40B4-BE49-F238E27FC236}">
                <a16:creationId xmlns:a16="http://schemas.microsoft.com/office/drawing/2014/main" id="{C1FAE177-0CC2-4E7B-AAF3-D9D8C22ECD52}"/>
              </a:ext>
            </a:extLst>
          </p:cNvPr>
          <p:cNvSpPr/>
          <p:nvPr/>
        </p:nvSpPr>
        <p:spPr>
          <a:xfrm>
            <a:off x="2720166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0" name="任意多边形: 形状 289">
            <a:extLst>
              <a:ext uri="{FF2B5EF4-FFF2-40B4-BE49-F238E27FC236}">
                <a16:creationId xmlns:a16="http://schemas.microsoft.com/office/drawing/2014/main" id="{21086BE6-B165-4E08-B269-9F608765084F}"/>
              </a:ext>
            </a:extLst>
          </p:cNvPr>
          <p:cNvSpPr/>
          <p:nvPr/>
        </p:nvSpPr>
        <p:spPr>
          <a:xfrm>
            <a:off x="3088273" y="198004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214D7006-91A0-48E0-8CE9-EA40ACB9D650}"/>
              </a:ext>
            </a:extLst>
          </p:cNvPr>
          <p:cNvSpPr/>
          <p:nvPr/>
        </p:nvSpPr>
        <p:spPr>
          <a:xfrm>
            <a:off x="3456380" y="198004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6" name="任意多边形: 形状 295">
            <a:extLst>
              <a:ext uri="{FF2B5EF4-FFF2-40B4-BE49-F238E27FC236}">
                <a16:creationId xmlns:a16="http://schemas.microsoft.com/office/drawing/2014/main" id="{F3262420-5831-4903-A511-B2861DB7669D}"/>
              </a:ext>
            </a:extLst>
          </p:cNvPr>
          <p:cNvSpPr/>
          <p:nvPr/>
        </p:nvSpPr>
        <p:spPr>
          <a:xfrm>
            <a:off x="87963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6693BB73-2B16-4115-B685-811BB7838B42}"/>
              </a:ext>
            </a:extLst>
          </p:cNvPr>
          <p:cNvSpPr/>
          <p:nvPr/>
        </p:nvSpPr>
        <p:spPr>
          <a:xfrm>
            <a:off x="124774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AC267DA3-AFCF-43A7-B0F9-C8B4BB530DEA}"/>
              </a:ext>
            </a:extLst>
          </p:cNvPr>
          <p:cNvSpPr/>
          <p:nvPr/>
        </p:nvSpPr>
        <p:spPr>
          <a:xfrm>
            <a:off x="1615846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B574DA0-C051-4ADF-8408-47C973206673}"/>
              </a:ext>
            </a:extLst>
          </p:cNvPr>
          <p:cNvSpPr/>
          <p:nvPr/>
        </p:nvSpPr>
        <p:spPr>
          <a:xfrm>
            <a:off x="1983953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46FFA941-5DA2-4BD0-A402-002440050AA4}"/>
              </a:ext>
            </a:extLst>
          </p:cNvPr>
          <p:cNvSpPr/>
          <p:nvPr/>
        </p:nvSpPr>
        <p:spPr>
          <a:xfrm>
            <a:off x="235206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C2ACDA03-D70C-499D-98D1-57F55B19D338}"/>
              </a:ext>
            </a:extLst>
          </p:cNvPr>
          <p:cNvSpPr/>
          <p:nvPr/>
        </p:nvSpPr>
        <p:spPr>
          <a:xfrm>
            <a:off x="2720166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4" name="任意多边形: 形状 313">
            <a:extLst>
              <a:ext uri="{FF2B5EF4-FFF2-40B4-BE49-F238E27FC236}">
                <a16:creationId xmlns:a16="http://schemas.microsoft.com/office/drawing/2014/main" id="{FC72862D-8B4D-4369-BD36-905989A92564}"/>
              </a:ext>
            </a:extLst>
          </p:cNvPr>
          <p:cNvSpPr/>
          <p:nvPr/>
        </p:nvSpPr>
        <p:spPr>
          <a:xfrm>
            <a:off x="3088273" y="2339891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id="{701474E3-D1E4-48C5-AC33-2B7783B4240C}"/>
              </a:ext>
            </a:extLst>
          </p:cNvPr>
          <p:cNvSpPr/>
          <p:nvPr/>
        </p:nvSpPr>
        <p:spPr>
          <a:xfrm>
            <a:off x="3456380" y="2339891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0" name="任意多边形: 形状 319">
            <a:extLst>
              <a:ext uri="{FF2B5EF4-FFF2-40B4-BE49-F238E27FC236}">
                <a16:creationId xmlns:a16="http://schemas.microsoft.com/office/drawing/2014/main" id="{B99C3A3B-2A2C-424B-BE5E-942480D958CA}"/>
              </a:ext>
            </a:extLst>
          </p:cNvPr>
          <p:cNvSpPr/>
          <p:nvPr/>
        </p:nvSpPr>
        <p:spPr>
          <a:xfrm>
            <a:off x="87963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C3E96BB7-C282-4897-A2E6-3641E80DA230}"/>
              </a:ext>
            </a:extLst>
          </p:cNvPr>
          <p:cNvSpPr/>
          <p:nvPr/>
        </p:nvSpPr>
        <p:spPr>
          <a:xfrm>
            <a:off x="124774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63A7EFD-C995-4D85-8A42-F7894D3CEE51}"/>
              </a:ext>
            </a:extLst>
          </p:cNvPr>
          <p:cNvSpPr/>
          <p:nvPr/>
        </p:nvSpPr>
        <p:spPr>
          <a:xfrm>
            <a:off x="1615846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2234223B-0872-4FBD-99AE-DF74E601462C}"/>
              </a:ext>
            </a:extLst>
          </p:cNvPr>
          <p:cNvSpPr/>
          <p:nvPr/>
        </p:nvSpPr>
        <p:spPr>
          <a:xfrm>
            <a:off x="1983953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2" name="任意多边形: 形状 331">
            <a:extLst>
              <a:ext uri="{FF2B5EF4-FFF2-40B4-BE49-F238E27FC236}">
                <a16:creationId xmlns:a16="http://schemas.microsoft.com/office/drawing/2014/main" id="{E690A5FF-F461-4171-A608-44AA48A7BFD2}"/>
              </a:ext>
            </a:extLst>
          </p:cNvPr>
          <p:cNvSpPr/>
          <p:nvPr/>
        </p:nvSpPr>
        <p:spPr>
          <a:xfrm>
            <a:off x="235206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28A18704-997F-4A54-923D-ACC8C945B8AE}"/>
              </a:ext>
            </a:extLst>
          </p:cNvPr>
          <p:cNvSpPr/>
          <p:nvPr/>
        </p:nvSpPr>
        <p:spPr>
          <a:xfrm>
            <a:off x="2720166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8" name="任意多边形: 形状 337">
            <a:extLst>
              <a:ext uri="{FF2B5EF4-FFF2-40B4-BE49-F238E27FC236}">
                <a16:creationId xmlns:a16="http://schemas.microsoft.com/office/drawing/2014/main" id="{A08F25F8-A23B-4271-BBC9-E02E9D1F847B}"/>
              </a:ext>
            </a:extLst>
          </p:cNvPr>
          <p:cNvSpPr/>
          <p:nvPr/>
        </p:nvSpPr>
        <p:spPr>
          <a:xfrm>
            <a:off x="3088273" y="2699740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4D6E7B2D-32AD-4507-B3DA-C6C995CA4173}"/>
              </a:ext>
            </a:extLst>
          </p:cNvPr>
          <p:cNvSpPr/>
          <p:nvPr/>
        </p:nvSpPr>
        <p:spPr>
          <a:xfrm>
            <a:off x="3456380" y="2699740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133A1528-7714-4625-AC30-EEE4615E957D}"/>
              </a:ext>
            </a:extLst>
          </p:cNvPr>
          <p:cNvSpPr/>
          <p:nvPr/>
        </p:nvSpPr>
        <p:spPr>
          <a:xfrm>
            <a:off x="87963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6462F845-09A7-4927-8A5E-7DF12F289F71}"/>
              </a:ext>
            </a:extLst>
          </p:cNvPr>
          <p:cNvSpPr/>
          <p:nvPr/>
        </p:nvSpPr>
        <p:spPr>
          <a:xfrm>
            <a:off x="124774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F8DC3DC1-2423-494F-833B-C564B3F46071}"/>
              </a:ext>
            </a:extLst>
          </p:cNvPr>
          <p:cNvSpPr/>
          <p:nvPr/>
        </p:nvSpPr>
        <p:spPr>
          <a:xfrm>
            <a:off x="1615846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AD7072A4-9515-4FE9-9EBD-7D7057DB22CB}"/>
              </a:ext>
            </a:extLst>
          </p:cNvPr>
          <p:cNvSpPr/>
          <p:nvPr/>
        </p:nvSpPr>
        <p:spPr>
          <a:xfrm>
            <a:off x="1983953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EE871D77-37F4-484D-9832-C1387C1D94D0}"/>
              </a:ext>
            </a:extLst>
          </p:cNvPr>
          <p:cNvSpPr/>
          <p:nvPr/>
        </p:nvSpPr>
        <p:spPr>
          <a:xfrm>
            <a:off x="235206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6D26F019-2C11-473E-B5C4-2334C1EB7E1A}"/>
              </a:ext>
            </a:extLst>
          </p:cNvPr>
          <p:cNvSpPr/>
          <p:nvPr/>
        </p:nvSpPr>
        <p:spPr>
          <a:xfrm>
            <a:off x="2720166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4E4A85CD-C956-4B35-AEEF-74BE1E43659F}"/>
              </a:ext>
            </a:extLst>
          </p:cNvPr>
          <p:cNvSpPr/>
          <p:nvPr/>
        </p:nvSpPr>
        <p:spPr>
          <a:xfrm>
            <a:off x="3088273" y="3059589"/>
            <a:ext cx="368106" cy="359850"/>
          </a:xfrm>
          <a:custGeom>
            <a:avLst/>
            <a:gdLst>
              <a:gd name="connsiteX0" fmla="*/ 0 w 368106"/>
              <a:gd name="connsiteY0" fmla="*/ 0 h 359850"/>
              <a:gd name="connsiteX1" fmla="*/ 368106 w 368106"/>
              <a:gd name="connsiteY1" fmla="*/ 0 h 359850"/>
              <a:gd name="connsiteX2" fmla="*/ 368106 w 368106"/>
              <a:gd name="connsiteY2" fmla="*/ 359850 h 359850"/>
              <a:gd name="connsiteX3" fmla="*/ 0 w 368106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50">
                <a:moveTo>
                  <a:pt x="0" y="0"/>
                </a:moveTo>
                <a:lnTo>
                  <a:pt x="368106" y="0"/>
                </a:lnTo>
                <a:lnTo>
                  <a:pt x="368106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5" name="任意多边形: 形状 364">
            <a:extLst>
              <a:ext uri="{FF2B5EF4-FFF2-40B4-BE49-F238E27FC236}">
                <a16:creationId xmlns:a16="http://schemas.microsoft.com/office/drawing/2014/main" id="{2B45C7A8-A918-4ACB-81F9-67A7AB4618AE}"/>
              </a:ext>
            </a:extLst>
          </p:cNvPr>
          <p:cNvSpPr/>
          <p:nvPr/>
        </p:nvSpPr>
        <p:spPr>
          <a:xfrm>
            <a:off x="3456380" y="3059589"/>
            <a:ext cx="368107" cy="359850"/>
          </a:xfrm>
          <a:custGeom>
            <a:avLst/>
            <a:gdLst>
              <a:gd name="connsiteX0" fmla="*/ 0 w 368107"/>
              <a:gd name="connsiteY0" fmla="*/ 0 h 359850"/>
              <a:gd name="connsiteX1" fmla="*/ 368107 w 368107"/>
              <a:gd name="connsiteY1" fmla="*/ 0 h 359850"/>
              <a:gd name="connsiteX2" fmla="*/ 368107 w 368107"/>
              <a:gd name="connsiteY2" fmla="*/ 359850 h 359850"/>
              <a:gd name="connsiteX3" fmla="*/ 0 w 368107"/>
              <a:gd name="connsiteY3" fmla="*/ 359850 h 35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50">
                <a:moveTo>
                  <a:pt x="0" y="0"/>
                </a:moveTo>
                <a:lnTo>
                  <a:pt x="368107" y="0"/>
                </a:lnTo>
                <a:lnTo>
                  <a:pt x="368107" y="359850"/>
                </a:lnTo>
                <a:lnTo>
                  <a:pt x="0" y="3598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5224E100-00F4-4399-9B9C-05EC2344F085}"/>
              </a:ext>
            </a:extLst>
          </p:cNvPr>
          <p:cNvSpPr/>
          <p:nvPr/>
        </p:nvSpPr>
        <p:spPr>
          <a:xfrm>
            <a:off x="87963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1" name="任意多边形: 形状 370">
            <a:extLst>
              <a:ext uri="{FF2B5EF4-FFF2-40B4-BE49-F238E27FC236}">
                <a16:creationId xmlns:a16="http://schemas.microsoft.com/office/drawing/2014/main" id="{FDC257A1-0B47-453E-9A57-8B0567FB2071}"/>
              </a:ext>
            </a:extLst>
          </p:cNvPr>
          <p:cNvSpPr/>
          <p:nvPr/>
        </p:nvSpPr>
        <p:spPr>
          <a:xfrm>
            <a:off x="124774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44D85D62-B8C1-4834-9AB1-03EB97AB7769}"/>
              </a:ext>
            </a:extLst>
          </p:cNvPr>
          <p:cNvSpPr/>
          <p:nvPr/>
        </p:nvSpPr>
        <p:spPr>
          <a:xfrm>
            <a:off x="1615846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14B68B39-305E-4A8C-9C60-7EC4370CB9F0}"/>
              </a:ext>
            </a:extLst>
          </p:cNvPr>
          <p:cNvSpPr/>
          <p:nvPr/>
        </p:nvSpPr>
        <p:spPr>
          <a:xfrm>
            <a:off x="1983953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1F9C5EBB-E2B2-432D-AFD9-D2ECED666BFD}"/>
              </a:ext>
            </a:extLst>
          </p:cNvPr>
          <p:cNvSpPr/>
          <p:nvPr/>
        </p:nvSpPr>
        <p:spPr>
          <a:xfrm>
            <a:off x="235206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3" name="任意多边形: 形状 382">
            <a:extLst>
              <a:ext uri="{FF2B5EF4-FFF2-40B4-BE49-F238E27FC236}">
                <a16:creationId xmlns:a16="http://schemas.microsoft.com/office/drawing/2014/main" id="{E85AD113-5910-44F6-A016-54279056CE4D}"/>
              </a:ext>
            </a:extLst>
          </p:cNvPr>
          <p:cNvSpPr/>
          <p:nvPr/>
        </p:nvSpPr>
        <p:spPr>
          <a:xfrm>
            <a:off x="2720166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1D7AC799-F7DB-4B8E-A24F-787DD2AC6026}"/>
              </a:ext>
            </a:extLst>
          </p:cNvPr>
          <p:cNvSpPr/>
          <p:nvPr/>
        </p:nvSpPr>
        <p:spPr>
          <a:xfrm>
            <a:off x="3088273" y="3419439"/>
            <a:ext cx="368106" cy="359849"/>
          </a:xfrm>
          <a:custGeom>
            <a:avLst/>
            <a:gdLst>
              <a:gd name="connsiteX0" fmla="*/ 0 w 368106"/>
              <a:gd name="connsiteY0" fmla="*/ 0 h 359849"/>
              <a:gd name="connsiteX1" fmla="*/ 368106 w 368106"/>
              <a:gd name="connsiteY1" fmla="*/ 0 h 359849"/>
              <a:gd name="connsiteX2" fmla="*/ 368106 w 368106"/>
              <a:gd name="connsiteY2" fmla="*/ 359849 h 359849"/>
              <a:gd name="connsiteX3" fmla="*/ 0 w 368106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6" h="359849">
                <a:moveTo>
                  <a:pt x="0" y="0"/>
                </a:moveTo>
                <a:lnTo>
                  <a:pt x="368106" y="0"/>
                </a:lnTo>
                <a:lnTo>
                  <a:pt x="368106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0BC6D38E-34C4-4E59-BF73-745A96CB463A}"/>
              </a:ext>
            </a:extLst>
          </p:cNvPr>
          <p:cNvSpPr/>
          <p:nvPr/>
        </p:nvSpPr>
        <p:spPr>
          <a:xfrm>
            <a:off x="3456380" y="3419439"/>
            <a:ext cx="368107" cy="359849"/>
          </a:xfrm>
          <a:custGeom>
            <a:avLst/>
            <a:gdLst>
              <a:gd name="connsiteX0" fmla="*/ 0 w 368107"/>
              <a:gd name="connsiteY0" fmla="*/ 0 h 359849"/>
              <a:gd name="connsiteX1" fmla="*/ 368107 w 368107"/>
              <a:gd name="connsiteY1" fmla="*/ 0 h 359849"/>
              <a:gd name="connsiteX2" fmla="*/ 368107 w 368107"/>
              <a:gd name="connsiteY2" fmla="*/ 359849 h 359849"/>
              <a:gd name="connsiteX3" fmla="*/ 0 w 368107"/>
              <a:gd name="connsiteY3" fmla="*/ 359849 h 35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107" h="359849">
                <a:moveTo>
                  <a:pt x="0" y="0"/>
                </a:moveTo>
                <a:lnTo>
                  <a:pt x="368107" y="0"/>
                </a:lnTo>
                <a:lnTo>
                  <a:pt x="368107" y="359849"/>
                </a:lnTo>
                <a:lnTo>
                  <a:pt x="0" y="3598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91" name="图形 390" descr="一个洒糖屑的甜甜圈">
            <a:extLst>
              <a:ext uri="{FF2B5EF4-FFF2-40B4-BE49-F238E27FC236}">
                <a16:creationId xmlns:a16="http://schemas.microsoft.com/office/drawing/2014/main" id="{A38C972E-E182-4FDD-BDAD-7933394BC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894580" y="903716"/>
            <a:ext cx="1070964" cy="1076324"/>
          </a:xfrm>
          <a:prstGeom prst="rect">
            <a:avLst/>
          </a:prstGeom>
        </p:spPr>
      </p:pic>
      <p:sp>
        <p:nvSpPr>
          <p:cNvPr id="393" name="文本框 392">
            <a:extLst>
              <a:ext uri="{FF2B5EF4-FFF2-40B4-BE49-F238E27FC236}">
                <a16:creationId xmlns:a16="http://schemas.microsoft.com/office/drawing/2014/main" id="{8B9DB6A2-EADB-4F57-AEBD-3637C6544665}"/>
              </a:ext>
            </a:extLst>
          </p:cNvPr>
          <p:cNvSpPr txBox="1"/>
          <p:nvPr/>
        </p:nvSpPr>
        <p:spPr>
          <a:xfrm>
            <a:off x="643372" y="835504"/>
            <a:ext cx="211978" cy="287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3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/>
              <a:t>45678</a:t>
            </a:r>
            <a:endParaRPr lang="zh-CN" altLang="en-US" sz="140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43F8C704-5FDC-4E3F-B2FB-EB0BC1AA1A07}"/>
              </a:ext>
            </a:extLst>
          </p:cNvPr>
          <p:cNvSpPr txBox="1"/>
          <p:nvPr/>
        </p:nvSpPr>
        <p:spPr>
          <a:xfrm>
            <a:off x="894581" y="524834"/>
            <a:ext cx="29299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400"/>
              <a:t>12345678</a:t>
            </a:r>
            <a:endParaRPr lang="zh-CN" altLang="en-US" sz="140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2A62D1CE-C13B-4E39-BB91-6931D1785A1E}"/>
              </a:ext>
            </a:extLst>
          </p:cNvPr>
          <p:cNvSpPr txBox="1"/>
          <p:nvPr/>
        </p:nvSpPr>
        <p:spPr>
          <a:xfrm>
            <a:off x="1600899" y="99881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(2,2)</a:t>
            </a:r>
            <a:endParaRPr lang="zh-CN" altLang="en-US" sz="1200"/>
          </a:p>
        </p:txBody>
      </p:sp>
      <p:pic>
        <p:nvPicPr>
          <p:cNvPr id="400" name="图形 399" descr="一个洒糖屑的甜甜圈">
            <a:extLst>
              <a:ext uri="{FF2B5EF4-FFF2-40B4-BE49-F238E27FC236}">
                <a16:creationId xmlns:a16="http://schemas.microsoft.com/office/drawing/2014/main" id="{0AB6FF10-D727-4187-910B-A68D7E24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134" t="17457" r="18037" b="18394"/>
          <a:stretch/>
        </p:blipFill>
        <p:spPr>
          <a:xfrm>
            <a:off x="2364943" y="1609746"/>
            <a:ext cx="1070964" cy="1076324"/>
          </a:xfrm>
          <a:prstGeom prst="rect">
            <a:avLst/>
          </a:prstGeom>
        </p:spPr>
      </p:pic>
      <p:pic>
        <p:nvPicPr>
          <p:cNvPr id="398" name="图片 397">
            <a:extLst>
              <a:ext uri="{FF2B5EF4-FFF2-40B4-BE49-F238E27FC236}">
                <a16:creationId xmlns:a16="http://schemas.microsoft.com/office/drawing/2014/main" id="{9C88C929-3D53-489E-AE1C-90C89816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7881" y="795898"/>
            <a:ext cx="2626463" cy="74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/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假设左边就是整个</a:t>
                </a:r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kumimoji="0" lang="en-US" altLang="zh-CN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𝑿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，是一个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8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  <m:r>
                      <a:rPr lang="zh-CN" altLang="en-US" sz="1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kumimoji="0" lang="zh-CN" altLang="en-US" sz="10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矩阵，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待检测物是一个</a:t>
                </a:r>
                <a:r>
                  <a:rPr lang="zh-CN" altLang="en-US" sz="1000">
                    <a:solidFill>
                      <a:srgbClr val="FF0000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甜甜圈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，暂时不要纠结输出是什么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假设，那个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solidFill>
                      <a:schemeClr val="tx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对应的位置刚好就是甜甜圈的中心点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，即输出的隐藏表示放在了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这个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点上（这里是这样规定的，当然也可以放在别的点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/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位置上）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索引𝑎和𝑏可以为任意值，则就可以让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000" b="1" i="1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𝑎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𝑗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+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  <a:ea typeface="Microsoft YaHei Light" panose="020B0502040204020203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移动覆盖整个图像</a:t>
                </a:r>
                <a:endParaRPr lang="en-US" altLang="zh-CN" sz="100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  <a:p>
                <a:pPr marL="171450" lvl="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那么，当甜甜圈中心从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(2,2)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移动到</a:t>
                </a:r>
                <a:r>
                  <a:rPr lang="en-US" altLang="zh-CN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(4,6)</a:t>
                </a:r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的值从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(2,2)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变成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(4,6)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，对于甜甜圈这个检测物体来说，该物体的其他像素点相对于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位置还是不变的，比如对于红色点来说，检测物体移动前后，其位置表示都是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(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𝑖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𝑗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−1)</m:t>
                    </m:r>
                    <m:r>
                      <a:rPr lang="zh-CN" altLang="en-US" sz="1000" i="1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00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𝑎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Microsoft YaHei Light" panose="020B0502040204020203" pitchFamily="34" charset="-122"/>
                      </a:rPr>
                      <m:t>=−1</m:t>
                    </m:r>
                  </m:oMath>
                </a14:m>
                <a:r>
                  <a:rPr lang="zh-CN" altLang="en-US" sz="1000" b="0"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。</a:t>
                </a:r>
                <a:endParaRPr lang="en-US" altLang="zh-CN" sz="1000" b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7F3E84E-A0D3-48D8-BE0D-DCEF4FC0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41" y="1613296"/>
                <a:ext cx="3336406" cy="2169825"/>
              </a:xfrm>
              <a:prstGeom prst="rect">
                <a:avLst/>
              </a:prstGeom>
              <a:blipFill>
                <a:blip r:embed="rId5"/>
                <a:stretch>
                  <a:fillRect b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文本框 395">
            <a:extLst>
              <a:ext uri="{FF2B5EF4-FFF2-40B4-BE49-F238E27FC236}">
                <a16:creationId xmlns:a16="http://schemas.microsoft.com/office/drawing/2014/main" id="{19A8CA2B-31C5-47DC-91ED-E006287BD380}"/>
              </a:ext>
            </a:extLst>
          </p:cNvPr>
          <p:cNvSpPr txBox="1"/>
          <p:nvPr/>
        </p:nvSpPr>
        <p:spPr>
          <a:xfrm>
            <a:off x="3069864" y="1793751"/>
            <a:ext cx="47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(4,6)</a:t>
            </a:r>
            <a:endParaRPr lang="zh-CN" altLang="en-US" sz="1200"/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0BF74FC6-E90B-4B2D-82F6-08CDFA55C98E}"/>
              </a:ext>
            </a:extLst>
          </p:cNvPr>
          <p:cNvSpPr/>
          <p:nvPr/>
        </p:nvSpPr>
        <p:spPr>
          <a:xfrm>
            <a:off x="1355943" y="998811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>
            <a:extLst>
              <a:ext uri="{FF2B5EF4-FFF2-40B4-BE49-F238E27FC236}">
                <a16:creationId xmlns:a16="http://schemas.microsoft.com/office/drawing/2014/main" id="{DDD693A2-A4D3-4420-B14D-2DE4A2195401}"/>
              </a:ext>
            </a:extLst>
          </p:cNvPr>
          <p:cNvSpPr/>
          <p:nvPr/>
        </p:nvSpPr>
        <p:spPr>
          <a:xfrm>
            <a:off x="2842438" y="1721909"/>
            <a:ext cx="123562" cy="123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A5A509-A4CA-4ADD-A043-445C6514DF35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CA868B2-B249-4D2E-B747-33F3690E2420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C8A6EA2-B899-40E2-86B3-C7ED133DDF80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1066916-DCBA-4A82-8577-A7CB8BD46753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460509-3096-4D81-8487-B853FB0526B7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1A5DC89-3796-418E-A637-8BD6AF00903B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CCC9AC-378E-4253-A064-742648AA96A5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ABAE652-410C-4B2A-B995-C2D690056485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6CDCEB1-95FE-4BFA-AA84-97C865499B0E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04D5D57-8137-4028-88F6-9E1E8039CDE6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0211900-CA45-4A09-8422-742CB96EB59F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75C6C48-F7AD-4105-9F78-E9B388891E3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1A35F3-B653-4236-868E-C8497879F09D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EDDAA2-8357-4F0B-8873-CC99DA0EF4C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799EFB7-DD41-48FD-B6D8-9E9425BA8611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D178E04B-D6BB-4C0A-BB34-51BDEC9C13BF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61C2986D-AE3E-400E-830D-9CBB0BAF36B5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1484A3-FB6E-4EAD-B9E0-156EF60319FD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2D76AFF6-C798-4B15-BFC4-81E45346B26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080B8269-6D20-44CC-918D-6DA578C11F0B}"/>
              </a:ext>
            </a:extLst>
          </p:cNvPr>
          <p:cNvSpPr/>
          <p:nvPr/>
        </p:nvSpPr>
        <p:spPr>
          <a:xfrm rot="16200000" flipV="1">
            <a:off x="1788685" y="9124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ABC5D4E9-4506-487B-8E7C-BB52D97E8E70}"/>
              </a:ext>
            </a:extLst>
          </p:cNvPr>
          <p:cNvSpPr/>
          <p:nvPr/>
        </p:nvSpPr>
        <p:spPr>
          <a:xfrm rot="16200000" flipV="1">
            <a:off x="2402679" y="81384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C1DE64B7-C09B-4FF5-8FF9-36BE3656768A}"/>
              </a:ext>
            </a:extLst>
          </p:cNvPr>
          <p:cNvSpPr/>
          <p:nvPr/>
        </p:nvSpPr>
        <p:spPr>
          <a:xfrm rot="16200000" flipV="1">
            <a:off x="2953834" y="70318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9285D19-373C-4FAA-A604-9C7E7443F7A7}"/>
              </a:ext>
            </a:extLst>
          </p:cNvPr>
          <p:cNvCxnSpPr>
            <a:cxnSpLocks/>
          </p:cNvCxnSpPr>
          <p:nvPr/>
        </p:nvCxnSpPr>
        <p:spPr>
          <a:xfrm>
            <a:off x="2043612" y="1340144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DCDDA1-7AF0-4B1A-B903-299F29C86C46}"/>
              </a:ext>
            </a:extLst>
          </p:cNvPr>
          <p:cNvCxnSpPr>
            <a:cxnSpLocks/>
            <a:stCxn id="60" idx="2"/>
            <a:endCxn id="13" idx="0"/>
          </p:cNvCxnSpPr>
          <p:nvPr/>
        </p:nvCxnSpPr>
        <p:spPr>
          <a:xfrm>
            <a:off x="2597054" y="1220968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图形 73" descr="徽章 1 纯色填充">
            <a:extLst>
              <a:ext uri="{FF2B5EF4-FFF2-40B4-BE49-F238E27FC236}">
                <a16:creationId xmlns:a16="http://schemas.microsoft.com/office/drawing/2014/main" id="{CD2723E8-F0AF-467B-A6E9-CDE0FD1C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76" name="图形 75" descr="徽章 3 纯色填充">
            <a:extLst>
              <a:ext uri="{FF2B5EF4-FFF2-40B4-BE49-F238E27FC236}">
                <a16:creationId xmlns:a16="http://schemas.microsoft.com/office/drawing/2014/main" id="{0D5FA455-3349-4DE4-938E-A7558935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687" y="1509670"/>
            <a:ext cx="216000" cy="216000"/>
          </a:xfrm>
          <a:prstGeom prst="rect">
            <a:avLst/>
          </a:prstGeom>
        </p:spPr>
      </p:pic>
      <p:pic>
        <p:nvPicPr>
          <p:cNvPr id="78" name="图形 77" descr="徽章 纯色填充">
            <a:extLst>
              <a:ext uri="{FF2B5EF4-FFF2-40B4-BE49-F238E27FC236}">
                <a16:creationId xmlns:a16="http://schemas.microsoft.com/office/drawing/2014/main" id="{7991AE44-DF56-44AD-BC49-B6F3A85FA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6226" y="1509670"/>
            <a:ext cx="216000" cy="216000"/>
          </a:xfrm>
          <a:prstGeom prst="rect">
            <a:avLst/>
          </a:prstGeom>
        </p:spPr>
      </p:pic>
      <p:pic>
        <p:nvPicPr>
          <p:cNvPr id="81" name="图形 80" descr="徽章 7 纯色填充">
            <a:extLst>
              <a:ext uri="{FF2B5EF4-FFF2-40B4-BE49-F238E27FC236}">
                <a16:creationId xmlns:a16="http://schemas.microsoft.com/office/drawing/2014/main" id="{7B8FF379-AC03-4C0E-9F11-1112CCFBC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531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5 纯色填充">
            <a:extLst>
              <a:ext uri="{FF2B5EF4-FFF2-40B4-BE49-F238E27FC236}">
                <a16:creationId xmlns:a16="http://schemas.microsoft.com/office/drawing/2014/main" id="{B7FBC946-F574-4ACA-873A-7DAC8D47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0609" y="1509670"/>
            <a:ext cx="216000" cy="216000"/>
          </a:xfrm>
          <a:prstGeom prst="rect">
            <a:avLst/>
          </a:prstGeom>
        </p:spPr>
      </p:pic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33FBFC71-D382-44D8-85C2-A138DA4BB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62070" y="1509670"/>
            <a:ext cx="216000" cy="216000"/>
          </a:xfrm>
          <a:prstGeom prst="rect">
            <a:avLst/>
          </a:prstGeom>
        </p:spPr>
      </p:pic>
      <p:pic>
        <p:nvPicPr>
          <p:cNvPr id="89" name="图形 88" descr="徽章 8 纯色填充">
            <a:extLst>
              <a:ext uri="{FF2B5EF4-FFF2-40B4-BE49-F238E27FC236}">
                <a16:creationId xmlns:a16="http://schemas.microsoft.com/office/drawing/2014/main" id="{4AFBA914-31C5-4EB2-800A-8B8300F93C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4992" y="1509670"/>
            <a:ext cx="216000" cy="216000"/>
          </a:xfrm>
          <a:prstGeom prst="rect">
            <a:avLst/>
          </a:prstGeom>
        </p:spPr>
      </p:pic>
      <p:pic>
        <p:nvPicPr>
          <p:cNvPr id="91" name="图形 90" descr="徽章 9 纯色填充">
            <a:extLst>
              <a:ext uri="{FF2B5EF4-FFF2-40B4-BE49-F238E27FC236}">
                <a16:creationId xmlns:a16="http://schemas.microsoft.com/office/drawing/2014/main" id="{8495C60B-0DF9-4F8C-A514-86FAB17CFE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6453" y="1509670"/>
            <a:ext cx="216000" cy="216000"/>
          </a:xfrm>
          <a:prstGeom prst="rect">
            <a:avLst/>
          </a:prstGeom>
        </p:spPr>
      </p:pic>
      <p:pic>
        <p:nvPicPr>
          <p:cNvPr id="93" name="图形 92" descr="徽章 4 纯色填充">
            <a:extLst>
              <a:ext uri="{FF2B5EF4-FFF2-40B4-BE49-F238E27FC236}">
                <a16:creationId xmlns:a16="http://schemas.microsoft.com/office/drawing/2014/main" id="{8B5C9541-1A23-4F01-8F53-4AE1B6EC5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148" y="1509670"/>
            <a:ext cx="216000" cy="216000"/>
          </a:xfrm>
          <a:prstGeom prst="rect">
            <a:avLst/>
          </a:prstGeom>
        </p:spPr>
      </p:pic>
      <p:sp>
        <p:nvSpPr>
          <p:cNvPr id="148" name="右大括号 147">
            <a:extLst>
              <a:ext uri="{FF2B5EF4-FFF2-40B4-BE49-F238E27FC236}">
                <a16:creationId xmlns:a16="http://schemas.microsoft.com/office/drawing/2014/main" id="{7E75495E-2778-48DE-99A8-9F2DC6BED258}"/>
              </a:ext>
            </a:extLst>
          </p:cNvPr>
          <p:cNvSpPr/>
          <p:nvPr/>
        </p:nvSpPr>
        <p:spPr>
          <a:xfrm rot="16200000" flipV="1">
            <a:off x="3560535" y="6256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7F13B8BC-07A8-42DD-87FD-5DE630B845DC}"/>
              </a:ext>
            </a:extLst>
          </p:cNvPr>
          <p:cNvCxnSpPr>
            <a:cxnSpLocks/>
            <a:stCxn id="148" idx="2"/>
            <a:endCxn id="19" idx="0"/>
          </p:cNvCxnSpPr>
          <p:nvPr/>
        </p:nvCxnSpPr>
        <p:spPr>
          <a:xfrm>
            <a:off x="3203755" y="1143439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1FA76B79-EADD-4415-A8BD-DFE68CF04189}"/>
              </a:ext>
            </a:extLst>
          </p:cNvPr>
          <p:cNvSpPr/>
          <p:nvPr/>
        </p:nvSpPr>
        <p:spPr>
          <a:xfrm rot="16200000" flipV="1">
            <a:off x="4154838" y="55869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146E767-6042-4E99-8F03-F35016371F4F}"/>
              </a:ext>
            </a:extLst>
          </p:cNvPr>
          <p:cNvCxnSpPr>
            <a:cxnSpLocks/>
            <a:stCxn id="152" idx="2"/>
            <a:endCxn id="25" idx="0"/>
          </p:cNvCxnSpPr>
          <p:nvPr/>
        </p:nvCxnSpPr>
        <p:spPr>
          <a:xfrm>
            <a:off x="3798058" y="1076477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51285658-08FC-4AA3-A80B-5AB47BF2031C}"/>
              </a:ext>
            </a:extLst>
          </p:cNvPr>
          <p:cNvSpPr/>
          <p:nvPr/>
        </p:nvSpPr>
        <p:spPr>
          <a:xfrm rot="16200000" flipV="1">
            <a:off x="4761538" y="4969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65B05D3-7F88-4638-8B11-A1B92F724919}"/>
              </a:ext>
            </a:extLst>
          </p:cNvPr>
          <p:cNvCxnSpPr>
            <a:cxnSpLocks/>
            <a:stCxn id="155" idx="2"/>
            <a:endCxn id="31" idx="0"/>
          </p:cNvCxnSpPr>
          <p:nvPr/>
        </p:nvCxnSpPr>
        <p:spPr>
          <a:xfrm>
            <a:off x="4404758" y="1014758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6D551024-F50A-411A-8A7E-6B7F590FD80B}"/>
              </a:ext>
            </a:extLst>
          </p:cNvPr>
          <p:cNvSpPr/>
          <p:nvPr/>
        </p:nvSpPr>
        <p:spPr>
          <a:xfrm rot="16200000" flipV="1">
            <a:off x="5363206" y="3912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4134937-81A2-45F1-9AA6-B5EFB8B23441}"/>
              </a:ext>
            </a:extLst>
          </p:cNvPr>
          <p:cNvCxnSpPr>
            <a:cxnSpLocks/>
            <a:stCxn id="180" idx="2"/>
            <a:endCxn id="37" idx="0"/>
          </p:cNvCxnSpPr>
          <p:nvPr/>
        </p:nvCxnSpPr>
        <p:spPr>
          <a:xfrm>
            <a:off x="5006426" y="909046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右大括号 181">
            <a:extLst>
              <a:ext uri="{FF2B5EF4-FFF2-40B4-BE49-F238E27FC236}">
                <a16:creationId xmlns:a16="http://schemas.microsoft.com/office/drawing/2014/main" id="{66666879-FA64-40A5-ADBF-7151A080FCBE}"/>
              </a:ext>
            </a:extLst>
          </p:cNvPr>
          <p:cNvSpPr/>
          <p:nvPr/>
        </p:nvSpPr>
        <p:spPr>
          <a:xfrm rot="16200000" flipV="1">
            <a:off x="5964874" y="3266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55F3C95F-D74B-4597-AAF3-161DC7C47B51}"/>
              </a:ext>
            </a:extLst>
          </p:cNvPr>
          <p:cNvCxnSpPr>
            <a:cxnSpLocks/>
            <a:stCxn id="182" idx="2"/>
            <a:endCxn id="43" idx="0"/>
          </p:cNvCxnSpPr>
          <p:nvPr/>
        </p:nvCxnSpPr>
        <p:spPr>
          <a:xfrm>
            <a:off x="5608094" y="844397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C1229534-3134-483C-94E1-DF662F13C455}"/>
              </a:ext>
            </a:extLst>
          </p:cNvPr>
          <p:cNvSpPr/>
          <p:nvPr/>
        </p:nvSpPr>
        <p:spPr>
          <a:xfrm rot="16200000" flipV="1">
            <a:off x="6574533" y="26752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915D2597-55C6-4845-82C2-BA8D0FD070BA}"/>
              </a:ext>
            </a:extLst>
          </p:cNvPr>
          <p:cNvCxnSpPr>
            <a:cxnSpLocks/>
            <a:stCxn id="193" idx="2"/>
            <a:endCxn id="49" idx="0"/>
          </p:cNvCxnSpPr>
          <p:nvPr/>
        </p:nvCxnSpPr>
        <p:spPr>
          <a:xfrm flipH="1">
            <a:off x="6209731" y="785307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" name="图形 204" descr="徽章 1 纯色填充">
            <a:extLst>
              <a:ext uri="{FF2B5EF4-FFF2-40B4-BE49-F238E27FC236}">
                <a16:creationId xmlns:a16="http://schemas.microsoft.com/office/drawing/2014/main" id="{57AF6CED-BBD9-453B-BCBF-24F64280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471" y="1080757"/>
            <a:ext cx="216000" cy="216000"/>
          </a:xfrm>
          <a:prstGeom prst="rect">
            <a:avLst/>
          </a:prstGeom>
        </p:spPr>
      </p:pic>
      <p:pic>
        <p:nvPicPr>
          <p:cNvPr id="206" name="图形 205" descr="徽章 3 纯色填充">
            <a:extLst>
              <a:ext uri="{FF2B5EF4-FFF2-40B4-BE49-F238E27FC236}">
                <a16:creationId xmlns:a16="http://schemas.microsoft.com/office/drawing/2014/main" id="{F975E14E-6A7D-408E-86D6-F453ACAB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607" y="853752"/>
            <a:ext cx="216000" cy="216000"/>
          </a:xfrm>
          <a:prstGeom prst="rect">
            <a:avLst/>
          </a:prstGeom>
        </p:spPr>
      </p:pic>
      <p:pic>
        <p:nvPicPr>
          <p:cNvPr id="207" name="图形 206" descr="徽章 纯色填充">
            <a:extLst>
              <a:ext uri="{FF2B5EF4-FFF2-40B4-BE49-F238E27FC236}">
                <a16:creationId xmlns:a16="http://schemas.microsoft.com/office/drawing/2014/main" id="{47CA8A36-1187-4D5B-B4CB-FA604A9E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171" y="982433"/>
            <a:ext cx="216000" cy="216000"/>
          </a:xfrm>
          <a:prstGeom prst="rect">
            <a:avLst/>
          </a:prstGeom>
        </p:spPr>
      </p:pic>
      <p:pic>
        <p:nvPicPr>
          <p:cNvPr id="208" name="图形 207" descr="徽章 7 纯色填充">
            <a:extLst>
              <a:ext uri="{FF2B5EF4-FFF2-40B4-BE49-F238E27FC236}">
                <a16:creationId xmlns:a16="http://schemas.microsoft.com/office/drawing/2014/main" id="{F68EAF8A-F33A-4647-97EB-E983F9F08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968" y="554426"/>
            <a:ext cx="216000" cy="216000"/>
          </a:xfrm>
          <a:prstGeom prst="rect">
            <a:avLst/>
          </a:prstGeom>
        </p:spPr>
      </p:pic>
      <p:pic>
        <p:nvPicPr>
          <p:cNvPr id="209" name="图形 208" descr="徽章 5 纯色填充">
            <a:extLst>
              <a:ext uri="{FF2B5EF4-FFF2-40B4-BE49-F238E27FC236}">
                <a16:creationId xmlns:a16="http://schemas.microsoft.com/office/drawing/2014/main" id="{5C359B75-7A4F-4709-8042-F6253919FA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6879" y="736397"/>
            <a:ext cx="216000" cy="216000"/>
          </a:xfrm>
          <a:prstGeom prst="rect">
            <a:avLst/>
          </a:prstGeom>
        </p:spPr>
      </p:pic>
      <p:pic>
        <p:nvPicPr>
          <p:cNvPr id="210" name="图形 209" descr="徽章 6 纯色填充">
            <a:extLst>
              <a:ext uri="{FF2B5EF4-FFF2-40B4-BE49-F238E27FC236}">
                <a16:creationId xmlns:a16="http://schemas.microsoft.com/office/drawing/2014/main" id="{72BC2689-232B-431A-9F97-0F8152F5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8300" y="655894"/>
            <a:ext cx="216000" cy="216000"/>
          </a:xfrm>
          <a:prstGeom prst="rect">
            <a:avLst/>
          </a:prstGeom>
        </p:spPr>
      </p:pic>
      <p:pic>
        <p:nvPicPr>
          <p:cNvPr id="211" name="图形 210" descr="徽章 8 纯色填充">
            <a:extLst>
              <a:ext uri="{FF2B5EF4-FFF2-40B4-BE49-F238E27FC236}">
                <a16:creationId xmlns:a16="http://schemas.microsoft.com/office/drawing/2014/main" id="{48D99223-9AA1-400B-9F81-90F4028BA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57665" y="488804"/>
            <a:ext cx="216000" cy="216000"/>
          </a:xfrm>
          <a:prstGeom prst="rect">
            <a:avLst/>
          </a:prstGeom>
        </p:spPr>
      </p:pic>
      <p:pic>
        <p:nvPicPr>
          <p:cNvPr id="212" name="图形 211" descr="徽章 9 纯色填充">
            <a:extLst>
              <a:ext uri="{FF2B5EF4-FFF2-40B4-BE49-F238E27FC236}">
                <a16:creationId xmlns:a16="http://schemas.microsoft.com/office/drawing/2014/main" id="{830413C6-252A-45D7-95D3-3506F8305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8400" y="408301"/>
            <a:ext cx="216000" cy="216000"/>
          </a:xfrm>
          <a:prstGeom prst="rect">
            <a:avLst/>
          </a:prstGeom>
        </p:spPr>
      </p:pic>
      <p:pic>
        <p:nvPicPr>
          <p:cNvPr id="213" name="图形 212" descr="徽章 4 纯色填充">
            <a:extLst>
              <a:ext uri="{FF2B5EF4-FFF2-40B4-BE49-F238E27FC236}">
                <a16:creationId xmlns:a16="http://schemas.microsoft.com/office/drawing/2014/main" id="{DC740A94-6B35-4D52-BA69-8145A5F74F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098" y="785307"/>
            <a:ext cx="216000" cy="216000"/>
          </a:xfrm>
          <a:prstGeom prst="rect">
            <a:avLst/>
          </a:prstGeom>
        </p:spPr>
      </p:pic>
      <p:sp>
        <p:nvSpPr>
          <p:cNvPr id="216" name="文本框 215">
            <a:extLst>
              <a:ext uri="{FF2B5EF4-FFF2-40B4-BE49-F238E27FC236}">
                <a16:creationId xmlns:a16="http://schemas.microsoft.com/office/drawing/2014/main" id="{C4566719-3A5E-4C2F-A16B-7726E2D60508}"/>
              </a:ext>
            </a:extLst>
          </p:cNvPr>
          <p:cNvSpPr txBox="1"/>
          <p:nvPr/>
        </p:nvSpPr>
        <p:spPr>
          <a:xfrm>
            <a:off x="1323833" y="320722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292598B4-6260-47D0-A7ED-5702CE037112}"/>
              </a:ext>
            </a:extLst>
          </p:cNvPr>
          <p:cNvSpPr>
            <a:spLocks noChangeAspect="1"/>
          </p:cNvSpPr>
          <p:nvPr/>
        </p:nvSpPr>
        <p:spPr>
          <a:xfrm>
            <a:off x="203470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F2DC650B-BFEA-44CF-BF51-A0F8DDF1CC2A}"/>
              </a:ext>
            </a:extLst>
          </p:cNvPr>
          <p:cNvSpPr>
            <a:spLocks noChangeAspect="1"/>
          </p:cNvSpPr>
          <p:nvPr/>
        </p:nvSpPr>
        <p:spPr>
          <a:xfrm>
            <a:off x="2334959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4987EEC4-CD6A-4D84-8E25-4C3B559B26BB}"/>
              </a:ext>
            </a:extLst>
          </p:cNvPr>
          <p:cNvSpPr>
            <a:spLocks noChangeAspect="1"/>
          </p:cNvSpPr>
          <p:nvPr/>
        </p:nvSpPr>
        <p:spPr>
          <a:xfrm>
            <a:off x="2635210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73910F9-90EE-4EF7-A826-D77B5E09BE03}"/>
              </a:ext>
            </a:extLst>
          </p:cNvPr>
          <p:cNvSpPr>
            <a:spLocks noChangeAspect="1"/>
          </p:cNvSpPr>
          <p:nvPr/>
        </p:nvSpPr>
        <p:spPr>
          <a:xfrm>
            <a:off x="2935460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FFD017A-2D65-4991-B58B-0206C8165135}"/>
              </a:ext>
            </a:extLst>
          </p:cNvPr>
          <p:cNvSpPr>
            <a:spLocks noChangeAspect="1"/>
          </p:cNvSpPr>
          <p:nvPr/>
        </p:nvSpPr>
        <p:spPr>
          <a:xfrm>
            <a:off x="3235711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F0CE4488-5652-4D9F-9916-4E6C561E8B72}"/>
              </a:ext>
            </a:extLst>
          </p:cNvPr>
          <p:cNvSpPr>
            <a:spLocks noChangeAspect="1"/>
          </p:cNvSpPr>
          <p:nvPr/>
        </p:nvSpPr>
        <p:spPr>
          <a:xfrm>
            <a:off x="3535962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F5267EA3-DC61-43AE-A4B7-971EDEC0B26C}"/>
              </a:ext>
            </a:extLst>
          </p:cNvPr>
          <p:cNvSpPr>
            <a:spLocks noChangeAspect="1"/>
          </p:cNvSpPr>
          <p:nvPr/>
        </p:nvSpPr>
        <p:spPr>
          <a:xfrm>
            <a:off x="3836213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122A96F1-0ABD-430F-9FDE-CEFFBB817106}"/>
              </a:ext>
            </a:extLst>
          </p:cNvPr>
          <p:cNvSpPr>
            <a:spLocks noChangeAspect="1"/>
          </p:cNvSpPr>
          <p:nvPr/>
        </p:nvSpPr>
        <p:spPr>
          <a:xfrm>
            <a:off x="4136464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5DC84F6C-E8C2-4822-A690-10E5B046B42F}"/>
              </a:ext>
            </a:extLst>
          </p:cNvPr>
          <p:cNvSpPr>
            <a:spLocks noChangeAspect="1"/>
          </p:cNvSpPr>
          <p:nvPr/>
        </p:nvSpPr>
        <p:spPr>
          <a:xfrm>
            <a:off x="4436715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55C4191C-0923-42A6-B62C-57C38B2C330B}"/>
              </a:ext>
            </a:extLst>
          </p:cNvPr>
          <p:cNvSpPr>
            <a:spLocks noChangeAspect="1"/>
          </p:cNvSpPr>
          <p:nvPr/>
        </p:nvSpPr>
        <p:spPr>
          <a:xfrm>
            <a:off x="4736965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7F42977-4B5E-413F-8D13-8282E3A7A0DA}"/>
              </a:ext>
            </a:extLst>
          </p:cNvPr>
          <p:cNvSpPr>
            <a:spLocks noChangeAspect="1"/>
          </p:cNvSpPr>
          <p:nvPr/>
        </p:nvSpPr>
        <p:spPr>
          <a:xfrm>
            <a:off x="503721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23FD0A53-7539-4102-A5B9-FCBB63DBA11E}"/>
              </a:ext>
            </a:extLst>
          </p:cNvPr>
          <p:cNvSpPr>
            <a:spLocks noChangeAspect="1"/>
          </p:cNvSpPr>
          <p:nvPr/>
        </p:nvSpPr>
        <p:spPr>
          <a:xfrm>
            <a:off x="533746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0" name="任意多边形: 形状 229">
            <a:extLst>
              <a:ext uri="{FF2B5EF4-FFF2-40B4-BE49-F238E27FC236}">
                <a16:creationId xmlns:a16="http://schemas.microsoft.com/office/drawing/2014/main" id="{437C0C14-9D4E-4245-91A0-DF5F3B9D9AF4}"/>
              </a:ext>
            </a:extLst>
          </p:cNvPr>
          <p:cNvSpPr>
            <a:spLocks noChangeAspect="1"/>
          </p:cNvSpPr>
          <p:nvPr/>
        </p:nvSpPr>
        <p:spPr>
          <a:xfrm>
            <a:off x="5637718" y="3128407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0119EA5C-AAAB-42C8-A475-D304FA402CDC}"/>
              </a:ext>
            </a:extLst>
          </p:cNvPr>
          <p:cNvSpPr>
            <a:spLocks noChangeAspect="1"/>
          </p:cNvSpPr>
          <p:nvPr/>
        </p:nvSpPr>
        <p:spPr>
          <a:xfrm>
            <a:off x="5937968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2DE65BB3-C041-4EF7-BD7E-44FFD5422877}"/>
              </a:ext>
            </a:extLst>
          </p:cNvPr>
          <p:cNvSpPr>
            <a:spLocks noChangeAspect="1"/>
          </p:cNvSpPr>
          <p:nvPr/>
        </p:nvSpPr>
        <p:spPr>
          <a:xfrm>
            <a:off x="1434206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4FF85CAF-5481-4C8B-8CB0-DF6E1FF0C4A2}"/>
              </a:ext>
            </a:extLst>
          </p:cNvPr>
          <p:cNvSpPr>
            <a:spLocks noChangeAspect="1"/>
          </p:cNvSpPr>
          <p:nvPr/>
        </p:nvSpPr>
        <p:spPr>
          <a:xfrm>
            <a:off x="1734457" y="312840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640E3763-6ED9-4A63-AB40-85E43188DC49}"/>
              </a:ext>
            </a:extLst>
          </p:cNvPr>
          <p:cNvSpPr>
            <a:spLocks noChangeAspect="1"/>
          </p:cNvSpPr>
          <p:nvPr/>
        </p:nvSpPr>
        <p:spPr>
          <a:xfrm>
            <a:off x="6253633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8D90B97F-9DB3-4D86-BBEA-F81EA67B9ADE}"/>
              </a:ext>
            </a:extLst>
          </p:cNvPr>
          <p:cNvSpPr>
            <a:spLocks noChangeAspect="1"/>
          </p:cNvSpPr>
          <p:nvPr/>
        </p:nvSpPr>
        <p:spPr>
          <a:xfrm>
            <a:off x="6553884" y="3126056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7" name="右大括号 236">
            <a:extLst>
              <a:ext uri="{FF2B5EF4-FFF2-40B4-BE49-F238E27FC236}">
                <a16:creationId xmlns:a16="http://schemas.microsoft.com/office/drawing/2014/main" id="{F6467751-B8EE-4BD4-8840-E24DC9193130}"/>
              </a:ext>
            </a:extLst>
          </p:cNvPr>
          <p:cNvSpPr/>
          <p:nvPr/>
        </p:nvSpPr>
        <p:spPr>
          <a:xfrm rot="16200000" flipV="1">
            <a:off x="1817173" y="25907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右大括号 237">
            <a:extLst>
              <a:ext uri="{FF2B5EF4-FFF2-40B4-BE49-F238E27FC236}">
                <a16:creationId xmlns:a16="http://schemas.microsoft.com/office/drawing/2014/main" id="{CC5F4F5C-F665-4859-ACF2-4A9A26833AFB}"/>
              </a:ext>
            </a:extLst>
          </p:cNvPr>
          <p:cNvSpPr/>
          <p:nvPr/>
        </p:nvSpPr>
        <p:spPr>
          <a:xfrm rot="16200000" flipV="1">
            <a:off x="2431167" y="249217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19A89A4E-DBBF-4369-BE3F-267D9D0149CA}"/>
              </a:ext>
            </a:extLst>
          </p:cNvPr>
          <p:cNvSpPr/>
          <p:nvPr/>
        </p:nvSpPr>
        <p:spPr>
          <a:xfrm rot="16200000" flipV="1">
            <a:off x="2982322" y="238151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ECB82A67-362D-4F88-A70E-CE0246F3B805}"/>
              </a:ext>
            </a:extLst>
          </p:cNvPr>
          <p:cNvCxnSpPr>
            <a:cxnSpLocks/>
          </p:cNvCxnSpPr>
          <p:nvPr/>
        </p:nvCxnSpPr>
        <p:spPr>
          <a:xfrm>
            <a:off x="2072100" y="3018476"/>
            <a:ext cx="1681" cy="12784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4ADDBC1E-A087-49C7-AE3B-992CFD3712A0}"/>
              </a:ext>
            </a:extLst>
          </p:cNvPr>
          <p:cNvCxnSpPr>
            <a:cxnSpLocks/>
            <a:stCxn id="239" idx="2"/>
            <a:endCxn id="220" idx="0"/>
          </p:cNvCxnSpPr>
          <p:nvPr/>
        </p:nvCxnSpPr>
        <p:spPr>
          <a:xfrm>
            <a:off x="2625542" y="2899300"/>
            <a:ext cx="9668" cy="22910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2" name="图形 241" descr="徽章 1 纯色填充">
            <a:extLst>
              <a:ext uri="{FF2B5EF4-FFF2-40B4-BE49-F238E27FC236}">
                <a16:creationId xmlns:a16="http://schemas.microsoft.com/office/drawing/2014/main" id="{B6042962-B635-4553-BE80-FA0E910C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253" y="3188002"/>
            <a:ext cx="216000" cy="216000"/>
          </a:xfrm>
          <a:prstGeom prst="rect">
            <a:avLst/>
          </a:prstGeom>
        </p:spPr>
      </p:pic>
      <p:pic>
        <p:nvPicPr>
          <p:cNvPr id="243" name="图形 242" descr="徽章 3 纯色填充">
            <a:extLst>
              <a:ext uri="{FF2B5EF4-FFF2-40B4-BE49-F238E27FC236}">
                <a16:creationId xmlns:a16="http://schemas.microsoft.com/office/drawing/2014/main" id="{7CC2D969-9AD0-4C59-B132-012EC993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6175" y="3188002"/>
            <a:ext cx="216000" cy="216000"/>
          </a:xfrm>
          <a:prstGeom prst="rect">
            <a:avLst/>
          </a:prstGeom>
        </p:spPr>
      </p:pic>
      <p:pic>
        <p:nvPicPr>
          <p:cNvPr id="244" name="图形 243" descr="徽章 纯色填充">
            <a:extLst>
              <a:ext uri="{FF2B5EF4-FFF2-40B4-BE49-F238E27FC236}">
                <a16:creationId xmlns:a16="http://schemas.microsoft.com/office/drawing/2014/main" id="{F7A15B37-AB54-4312-911A-B27D64FA6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4714" y="3188002"/>
            <a:ext cx="216000" cy="216000"/>
          </a:xfrm>
          <a:prstGeom prst="rect">
            <a:avLst/>
          </a:prstGeom>
        </p:spPr>
      </p:pic>
      <p:pic>
        <p:nvPicPr>
          <p:cNvPr id="245" name="图形 244" descr="徽章 7 纯色填充">
            <a:extLst>
              <a:ext uri="{FF2B5EF4-FFF2-40B4-BE49-F238E27FC236}">
                <a16:creationId xmlns:a16="http://schemas.microsoft.com/office/drawing/2014/main" id="{36488139-0010-44D5-B640-B6C1F264A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019" y="3188002"/>
            <a:ext cx="216000" cy="216000"/>
          </a:xfrm>
          <a:prstGeom prst="rect">
            <a:avLst/>
          </a:prstGeom>
        </p:spPr>
      </p:pic>
      <p:pic>
        <p:nvPicPr>
          <p:cNvPr id="246" name="图形 245" descr="徽章 5 纯色填充">
            <a:extLst>
              <a:ext uri="{FF2B5EF4-FFF2-40B4-BE49-F238E27FC236}">
                <a16:creationId xmlns:a16="http://schemas.microsoft.com/office/drawing/2014/main" id="{63F19347-D727-4A29-9D82-0E4637BC5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9097" y="3188002"/>
            <a:ext cx="216000" cy="216000"/>
          </a:xfrm>
          <a:prstGeom prst="rect">
            <a:avLst/>
          </a:prstGeom>
        </p:spPr>
      </p:pic>
      <p:pic>
        <p:nvPicPr>
          <p:cNvPr id="247" name="图形 246" descr="徽章 6 纯色填充">
            <a:extLst>
              <a:ext uri="{FF2B5EF4-FFF2-40B4-BE49-F238E27FC236}">
                <a16:creationId xmlns:a16="http://schemas.microsoft.com/office/drawing/2014/main" id="{F77EE6D2-C0E0-41BA-9432-CB64D947F0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0558" y="3188002"/>
            <a:ext cx="216000" cy="216000"/>
          </a:xfrm>
          <a:prstGeom prst="rect">
            <a:avLst/>
          </a:prstGeom>
        </p:spPr>
      </p:pic>
      <p:pic>
        <p:nvPicPr>
          <p:cNvPr id="248" name="图形 247" descr="徽章 8 纯色填充">
            <a:extLst>
              <a:ext uri="{FF2B5EF4-FFF2-40B4-BE49-F238E27FC236}">
                <a16:creationId xmlns:a16="http://schemas.microsoft.com/office/drawing/2014/main" id="{2CB95B04-7B2C-48F8-93DD-C4352B0C24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3480" y="3188002"/>
            <a:ext cx="216000" cy="216000"/>
          </a:xfrm>
          <a:prstGeom prst="rect">
            <a:avLst/>
          </a:prstGeom>
        </p:spPr>
      </p:pic>
      <p:pic>
        <p:nvPicPr>
          <p:cNvPr id="249" name="图形 248" descr="徽章 9 纯色填充">
            <a:extLst>
              <a:ext uri="{FF2B5EF4-FFF2-40B4-BE49-F238E27FC236}">
                <a16:creationId xmlns:a16="http://schemas.microsoft.com/office/drawing/2014/main" id="{499868F2-C26E-441A-8CCF-6976102CE7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4941" y="3188002"/>
            <a:ext cx="216000" cy="216000"/>
          </a:xfrm>
          <a:prstGeom prst="rect">
            <a:avLst/>
          </a:prstGeom>
        </p:spPr>
      </p:pic>
      <p:pic>
        <p:nvPicPr>
          <p:cNvPr id="250" name="图形 249" descr="徽章 4 纯色填充">
            <a:extLst>
              <a:ext uri="{FF2B5EF4-FFF2-40B4-BE49-F238E27FC236}">
                <a16:creationId xmlns:a16="http://schemas.microsoft.com/office/drawing/2014/main" id="{6C7A147F-6619-420B-A754-244DB954C7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7636" y="3188002"/>
            <a:ext cx="216000" cy="216000"/>
          </a:xfrm>
          <a:prstGeom prst="rect">
            <a:avLst/>
          </a:prstGeom>
        </p:spPr>
      </p:pic>
      <p:sp>
        <p:nvSpPr>
          <p:cNvPr id="251" name="右大括号 250">
            <a:extLst>
              <a:ext uri="{FF2B5EF4-FFF2-40B4-BE49-F238E27FC236}">
                <a16:creationId xmlns:a16="http://schemas.microsoft.com/office/drawing/2014/main" id="{AD5550CA-77C0-473D-BD5F-8C198985EE37}"/>
              </a:ext>
            </a:extLst>
          </p:cNvPr>
          <p:cNvSpPr/>
          <p:nvPr/>
        </p:nvSpPr>
        <p:spPr>
          <a:xfrm rot="16200000" flipV="1">
            <a:off x="3589023" y="230398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999CCF0-E128-4BAF-A7FD-935C3A830154}"/>
              </a:ext>
            </a:extLst>
          </p:cNvPr>
          <p:cNvCxnSpPr>
            <a:cxnSpLocks/>
            <a:stCxn id="251" idx="2"/>
            <a:endCxn id="222" idx="0"/>
          </p:cNvCxnSpPr>
          <p:nvPr/>
        </p:nvCxnSpPr>
        <p:spPr>
          <a:xfrm>
            <a:off x="3232243" y="2821771"/>
            <a:ext cx="3468" cy="3066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右大括号 252">
            <a:extLst>
              <a:ext uri="{FF2B5EF4-FFF2-40B4-BE49-F238E27FC236}">
                <a16:creationId xmlns:a16="http://schemas.microsoft.com/office/drawing/2014/main" id="{A6A0C598-C9B8-46C2-9B60-C29F6914EA42}"/>
              </a:ext>
            </a:extLst>
          </p:cNvPr>
          <p:cNvSpPr/>
          <p:nvPr/>
        </p:nvSpPr>
        <p:spPr>
          <a:xfrm rot="16200000" flipV="1">
            <a:off x="4183326" y="2237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C5F632-D11B-46D8-BE74-5BA0FF4B0410}"/>
              </a:ext>
            </a:extLst>
          </p:cNvPr>
          <p:cNvCxnSpPr>
            <a:cxnSpLocks/>
            <a:stCxn id="253" idx="2"/>
            <a:endCxn id="224" idx="0"/>
          </p:cNvCxnSpPr>
          <p:nvPr/>
        </p:nvCxnSpPr>
        <p:spPr>
          <a:xfrm>
            <a:off x="3826546" y="2754809"/>
            <a:ext cx="9667" cy="37359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5" name="右大括号 254">
            <a:extLst>
              <a:ext uri="{FF2B5EF4-FFF2-40B4-BE49-F238E27FC236}">
                <a16:creationId xmlns:a16="http://schemas.microsoft.com/office/drawing/2014/main" id="{CCF63EF4-0A2B-45F6-BE6D-B7BDA501346C}"/>
              </a:ext>
            </a:extLst>
          </p:cNvPr>
          <p:cNvSpPr/>
          <p:nvPr/>
        </p:nvSpPr>
        <p:spPr>
          <a:xfrm rot="16200000" flipV="1">
            <a:off x="4790026" y="2175304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9368DD1A-1B11-4A0F-BD9A-E1A92967D6D5}"/>
              </a:ext>
            </a:extLst>
          </p:cNvPr>
          <p:cNvCxnSpPr>
            <a:cxnSpLocks/>
            <a:stCxn id="255" idx="2"/>
            <a:endCxn id="226" idx="0"/>
          </p:cNvCxnSpPr>
          <p:nvPr/>
        </p:nvCxnSpPr>
        <p:spPr>
          <a:xfrm>
            <a:off x="4433246" y="2693090"/>
            <a:ext cx="3469" cy="43531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右大括号 256">
            <a:extLst>
              <a:ext uri="{FF2B5EF4-FFF2-40B4-BE49-F238E27FC236}">
                <a16:creationId xmlns:a16="http://schemas.microsoft.com/office/drawing/2014/main" id="{A785E928-04FB-4DCC-BE05-ABDB9C406B18}"/>
              </a:ext>
            </a:extLst>
          </p:cNvPr>
          <p:cNvSpPr/>
          <p:nvPr/>
        </p:nvSpPr>
        <p:spPr>
          <a:xfrm rot="16200000" flipV="1">
            <a:off x="5391694" y="206959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1A5DFA0-F290-44EF-9327-06100F30EFF6}"/>
              </a:ext>
            </a:extLst>
          </p:cNvPr>
          <p:cNvCxnSpPr>
            <a:cxnSpLocks/>
            <a:stCxn id="257" idx="2"/>
            <a:endCxn id="228" idx="0"/>
          </p:cNvCxnSpPr>
          <p:nvPr/>
        </p:nvCxnSpPr>
        <p:spPr>
          <a:xfrm>
            <a:off x="5034914" y="2587378"/>
            <a:ext cx="2302" cy="54102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右大括号 258">
            <a:extLst>
              <a:ext uri="{FF2B5EF4-FFF2-40B4-BE49-F238E27FC236}">
                <a16:creationId xmlns:a16="http://schemas.microsoft.com/office/drawing/2014/main" id="{47B7B014-B59C-452C-BAA5-B0359DA2CAE3}"/>
              </a:ext>
            </a:extLst>
          </p:cNvPr>
          <p:cNvSpPr/>
          <p:nvPr/>
        </p:nvSpPr>
        <p:spPr>
          <a:xfrm rot="16200000" flipV="1">
            <a:off x="5993362" y="200494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D06B21D-074B-4452-A88B-026B9CB0E619}"/>
              </a:ext>
            </a:extLst>
          </p:cNvPr>
          <p:cNvCxnSpPr>
            <a:cxnSpLocks/>
            <a:stCxn id="259" idx="2"/>
            <a:endCxn id="230" idx="0"/>
          </p:cNvCxnSpPr>
          <p:nvPr/>
        </p:nvCxnSpPr>
        <p:spPr>
          <a:xfrm>
            <a:off x="5636582" y="2522729"/>
            <a:ext cx="1136" cy="60567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DA29312E-2C93-46B5-92E4-8EACD12D9C8F}"/>
              </a:ext>
            </a:extLst>
          </p:cNvPr>
          <p:cNvSpPr/>
          <p:nvPr/>
        </p:nvSpPr>
        <p:spPr>
          <a:xfrm rot="16200000" flipV="1">
            <a:off x="6603021" y="194585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EAD7B164-9D22-478D-8E07-937518B8AB07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6238219" y="2463639"/>
            <a:ext cx="8022" cy="66476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3" name="图形 262" descr="徽章 1 纯色填充">
            <a:extLst>
              <a:ext uri="{FF2B5EF4-FFF2-40B4-BE49-F238E27FC236}">
                <a16:creationId xmlns:a16="http://schemas.microsoft.com/office/drawing/2014/main" id="{EDFA2887-127E-4469-B5A4-0F7EAB23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0959" y="2759089"/>
            <a:ext cx="216000" cy="216000"/>
          </a:xfrm>
          <a:prstGeom prst="rect">
            <a:avLst/>
          </a:prstGeom>
        </p:spPr>
      </p:pic>
      <p:pic>
        <p:nvPicPr>
          <p:cNvPr id="264" name="图形 263" descr="徽章 3 纯色填充">
            <a:extLst>
              <a:ext uri="{FF2B5EF4-FFF2-40B4-BE49-F238E27FC236}">
                <a16:creationId xmlns:a16="http://schemas.microsoft.com/office/drawing/2014/main" id="{F9F3E9BD-82BB-43F3-9722-CDE38B3B5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095" y="2532084"/>
            <a:ext cx="216000" cy="216000"/>
          </a:xfrm>
          <a:prstGeom prst="rect">
            <a:avLst/>
          </a:prstGeom>
        </p:spPr>
      </p:pic>
      <p:pic>
        <p:nvPicPr>
          <p:cNvPr id="265" name="图形 264" descr="徽章 纯色填充">
            <a:extLst>
              <a:ext uri="{FF2B5EF4-FFF2-40B4-BE49-F238E27FC236}">
                <a16:creationId xmlns:a16="http://schemas.microsoft.com/office/drawing/2014/main" id="{BEF64EEF-393B-4451-AE67-C1D272F33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659" y="2660765"/>
            <a:ext cx="216000" cy="216000"/>
          </a:xfrm>
          <a:prstGeom prst="rect">
            <a:avLst/>
          </a:prstGeom>
        </p:spPr>
      </p:pic>
      <p:pic>
        <p:nvPicPr>
          <p:cNvPr id="266" name="图形 265" descr="徽章 7 纯色填充">
            <a:extLst>
              <a:ext uri="{FF2B5EF4-FFF2-40B4-BE49-F238E27FC236}">
                <a16:creationId xmlns:a16="http://schemas.microsoft.com/office/drawing/2014/main" id="{1107D271-C8CC-444E-BF12-E406591F5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8456" y="2232758"/>
            <a:ext cx="216000" cy="216000"/>
          </a:xfrm>
          <a:prstGeom prst="rect">
            <a:avLst/>
          </a:prstGeom>
        </p:spPr>
      </p:pic>
      <p:pic>
        <p:nvPicPr>
          <p:cNvPr id="267" name="图形 266" descr="徽章 5 纯色填充">
            <a:extLst>
              <a:ext uri="{FF2B5EF4-FFF2-40B4-BE49-F238E27FC236}">
                <a16:creationId xmlns:a16="http://schemas.microsoft.com/office/drawing/2014/main" id="{8C46F891-58DB-4D7A-B135-E2B86EB78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5367" y="2414729"/>
            <a:ext cx="216000" cy="216000"/>
          </a:xfrm>
          <a:prstGeom prst="rect">
            <a:avLst/>
          </a:prstGeom>
        </p:spPr>
      </p:pic>
      <p:pic>
        <p:nvPicPr>
          <p:cNvPr id="268" name="图形 267" descr="徽章 6 纯色填充">
            <a:extLst>
              <a:ext uri="{FF2B5EF4-FFF2-40B4-BE49-F238E27FC236}">
                <a16:creationId xmlns:a16="http://schemas.microsoft.com/office/drawing/2014/main" id="{33133D56-DDAC-4408-90E5-A7F6A71D25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6788" y="2334226"/>
            <a:ext cx="216000" cy="216000"/>
          </a:xfrm>
          <a:prstGeom prst="rect">
            <a:avLst/>
          </a:prstGeom>
        </p:spPr>
      </p:pic>
      <p:pic>
        <p:nvPicPr>
          <p:cNvPr id="269" name="图形 268" descr="徽章 8 纯色填充">
            <a:extLst>
              <a:ext uri="{FF2B5EF4-FFF2-40B4-BE49-F238E27FC236}">
                <a16:creationId xmlns:a16="http://schemas.microsoft.com/office/drawing/2014/main" id="{B54EEFEE-2C61-47D9-A9CF-023FE84040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86153" y="2167136"/>
            <a:ext cx="216000" cy="216000"/>
          </a:xfrm>
          <a:prstGeom prst="rect">
            <a:avLst/>
          </a:prstGeom>
        </p:spPr>
      </p:pic>
      <p:pic>
        <p:nvPicPr>
          <p:cNvPr id="270" name="图形 269" descr="徽章 9 纯色填充">
            <a:extLst>
              <a:ext uri="{FF2B5EF4-FFF2-40B4-BE49-F238E27FC236}">
                <a16:creationId xmlns:a16="http://schemas.microsoft.com/office/drawing/2014/main" id="{DF19F5EF-9ED0-41C5-ACF7-0454045000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6888" y="2086633"/>
            <a:ext cx="216000" cy="216000"/>
          </a:xfrm>
          <a:prstGeom prst="rect">
            <a:avLst/>
          </a:prstGeom>
        </p:spPr>
      </p:pic>
      <p:pic>
        <p:nvPicPr>
          <p:cNvPr id="271" name="图形 270" descr="徽章 4 纯色填充">
            <a:extLst>
              <a:ext uri="{FF2B5EF4-FFF2-40B4-BE49-F238E27FC236}">
                <a16:creationId xmlns:a16="http://schemas.microsoft.com/office/drawing/2014/main" id="{DABB5733-D02C-4128-8BE8-9135EF3321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4586" y="2463639"/>
            <a:ext cx="216000" cy="216000"/>
          </a:xfrm>
          <a:prstGeom prst="rect">
            <a:avLst/>
          </a:prstGeom>
        </p:spPr>
      </p:pic>
      <p:sp>
        <p:nvSpPr>
          <p:cNvPr id="272" name="文本框 271">
            <a:extLst>
              <a:ext uri="{FF2B5EF4-FFF2-40B4-BE49-F238E27FC236}">
                <a16:creationId xmlns:a16="http://schemas.microsoft.com/office/drawing/2014/main" id="{0ACFB4F3-738D-4669-8EC4-13991635158A}"/>
              </a:ext>
            </a:extLst>
          </p:cNvPr>
          <p:cNvSpPr txBox="1"/>
          <p:nvPr/>
        </p:nvSpPr>
        <p:spPr>
          <a:xfrm>
            <a:off x="1352321" y="1999054"/>
            <a:ext cx="281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275" name="图形 274" descr="徽章 10 纯色填充">
            <a:extLst>
              <a:ext uri="{FF2B5EF4-FFF2-40B4-BE49-F238E27FC236}">
                <a16:creationId xmlns:a16="http://schemas.microsoft.com/office/drawing/2014/main" id="{6CE4162B-9801-4FDF-B7E9-5429D028F7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04807" y="1509670"/>
            <a:ext cx="216000" cy="216000"/>
          </a:xfrm>
          <a:prstGeom prst="rect">
            <a:avLst/>
          </a:prstGeom>
        </p:spPr>
      </p:pic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DDCBF9BD-D2E4-4051-BA30-7FACE5B358C4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840430" y="1450075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332DC7E6-7D31-49B8-BFCD-1236689A23FA}"/>
              </a:ext>
            </a:extLst>
          </p:cNvPr>
          <p:cNvCxnSpPr>
            <a:cxnSpLocks/>
            <a:stCxn id="235" idx="0"/>
            <a:endCxn id="236" idx="3"/>
          </p:cNvCxnSpPr>
          <p:nvPr/>
        </p:nvCxnSpPr>
        <p:spPr>
          <a:xfrm>
            <a:off x="6253633" y="3126056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4036FE5B-CDDE-49D6-9E15-8ACC534D90D3}"/>
              </a:ext>
            </a:extLst>
          </p:cNvPr>
          <p:cNvCxnSpPr>
            <a:cxnSpLocks/>
          </p:cNvCxnSpPr>
          <p:nvPr/>
        </p:nvCxnSpPr>
        <p:spPr>
          <a:xfrm>
            <a:off x="6548453" y="3146323"/>
            <a:ext cx="300251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984431" y="93559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4183110" y="92002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4159" y="1509670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4549" y="1509670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928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3083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5376258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6599568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7707" y="1056945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923" y="1080307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609" y="1114817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1821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最后一个刚好够一次计算</a:t>
            </a:r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2AC5ACD9-6DAC-44B7-9DAB-30FA8B8C4049}"/>
              </a:ext>
            </a:extLst>
          </p:cNvPr>
          <p:cNvSpPr>
            <a:spLocks noChangeAspect="1"/>
          </p:cNvSpPr>
          <p:nvPr/>
        </p:nvSpPr>
        <p:spPr>
          <a:xfrm>
            <a:off x="197261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B29424E-6671-4592-B02C-B2BAFB0FEE1C}"/>
              </a:ext>
            </a:extLst>
          </p:cNvPr>
          <p:cNvSpPr>
            <a:spLocks noChangeAspect="1"/>
          </p:cNvSpPr>
          <p:nvPr/>
        </p:nvSpPr>
        <p:spPr>
          <a:xfrm>
            <a:off x="2272865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88732FE-0661-47F4-AB29-334A1CD18B05}"/>
              </a:ext>
            </a:extLst>
          </p:cNvPr>
          <p:cNvSpPr>
            <a:spLocks noChangeAspect="1"/>
          </p:cNvSpPr>
          <p:nvPr/>
        </p:nvSpPr>
        <p:spPr>
          <a:xfrm>
            <a:off x="2573116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2D9BB8B3-C27A-4697-9973-AC06EB2F61B6}"/>
              </a:ext>
            </a:extLst>
          </p:cNvPr>
          <p:cNvSpPr>
            <a:spLocks noChangeAspect="1"/>
          </p:cNvSpPr>
          <p:nvPr/>
        </p:nvSpPr>
        <p:spPr>
          <a:xfrm>
            <a:off x="2873366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25C7DFCE-AE91-4FC4-8105-CA26A5545801}"/>
              </a:ext>
            </a:extLst>
          </p:cNvPr>
          <p:cNvSpPr>
            <a:spLocks noChangeAspect="1"/>
          </p:cNvSpPr>
          <p:nvPr/>
        </p:nvSpPr>
        <p:spPr>
          <a:xfrm>
            <a:off x="3173617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362CB337-F1FF-4E0F-BEE4-F72263169BBA}"/>
              </a:ext>
            </a:extLst>
          </p:cNvPr>
          <p:cNvSpPr>
            <a:spLocks noChangeAspect="1"/>
          </p:cNvSpPr>
          <p:nvPr/>
        </p:nvSpPr>
        <p:spPr>
          <a:xfrm>
            <a:off x="3473868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B00B2EA-0301-460A-B991-5B5659AB49A6}"/>
              </a:ext>
            </a:extLst>
          </p:cNvPr>
          <p:cNvSpPr>
            <a:spLocks noChangeAspect="1"/>
          </p:cNvSpPr>
          <p:nvPr/>
        </p:nvSpPr>
        <p:spPr>
          <a:xfrm>
            <a:off x="3774119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30E3BBF-FEAE-46B1-883B-D6BA30CD058A}"/>
              </a:ext>
            </a:extLst>
          </p:cNvPr>
          <p:cNvSpPr>
            <a:spLocks noChangeAspect="1"/>
          </p:cNvSpPr>
          <p:nvPr/>
        </p:nvSpPr>
        <p:spPr>
          <a:xfrm>
            <a:off x="4074370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98174074-6F0C-4D96-B262-055D85AAF2F5}"/>
              </a:ext>
            </a:extLst>
          </p:cNvPr>
          <p:cNvSpPr>
            <a:spLocks noChangeAspect="1"/>
          </p:cNvSpPr>
          <p:nvPr/>
        </p:nvSpPr>
        <p:spPr>
          <a:xfrm>
            <a:off x="4374621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AB9C3D44-3444-419B-830D-35F43F9C3AEA}"/>
              </a:ext>
            </a:extLst>
          </p:cNvPr>
          <p:cNvSpPr>
            <a:spLocks noChangeAspect="1"/>
          </p:cNvSpPr>
          <p:nvPr/>
        </p:nvSpPr>
        <p:spPr>
          <a:xfrm>
            <a:off x="4674871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FA5F875C-0316-483B-8376-C66D1E3D121C}"/>
              </a:ext>
            </a:extLst>
          </p:cNvPr>
          <p:cNvSpPr>
            <a:spLocks noChangeAspect="1"/>
          </p:cNvSpPr>
          <p:nvPr/>
        </p:nvSpPr>
        <p:spPr>
          <a:xfrm>
            <a:off x="497512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485AFEC3-FF96-4EC2-8F14-0302AC3ACE70}"/>
              </a:ext>
            </a:extLst>
          </p:cNvPr>
          <p:cNvSpPr>
            <a:spLocks noChangeAspect="1"/>
          </p:cNvSpPr>
          <p:nvPr/>
        </p:nvSpPr>
        <p:spPr>
          <a:xfrm>
            <a:off x="527537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E66E90FB-A766-449F-A0BD-F41E6162A01B}"/>
              </a:ext>
            </a:extLst>
          </p:cNvPr>
          <p:cNvSpPr>
            <a:spLocks noChangeAspect="1"/>
          </p:cNvSpPr>
          <p:nvPr/>
        </p:nvSpPr>
        <p:spPr>
          <a:xfrm>
            <a:off x="5575624" y="2846112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8973694-47C9-4769-AEE6-6048198D9C04}"/>
              </a:ext>
            </a:extLst>
          </p:cNvPr>
          <p:cNvSpPr>
            <a:spLocks noChangeAspect="1"/>
          </p:cNvSpPr>
          <p:nvPr/>
        </p:nvSpPr>
        <p:spPr>
          <a:xfrm>
            <a:off x="5875874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A5AF6DBC-14A4-48CE-A365-C0FDC588C4F6}"/>
              </a:ext>
            </a:extLst>
          </p:cNvPr>
          <p:cNvSpPr>
            <a:spLocks noChangeAspect="1"/>
          </p:cNvSpPr>
          <p:nvPr/>
        </p:nvSpPr>
        <p:spPr>
          <a:xfrm>
            <a:off x="1372112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AFC1323C-CD60-48E7-9EB9-32535B68C1AB}"/>
              </a:ext>
            </a:extLst>
          </p:cNvPr>
          <p:cNvSpPr>
            <a:spLocks noChangeAspect="1"/>
          </p:cNvSpPr>
          <p:nvPr/>
        </p:nvSpPr>
        <p:spPr>
          <a:xfrm>
            <a:off x="1672363" y="2846112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F118E61C-3CC7-44D8-A933-8E0581C168E8}"/>
              </a:ext>
            </a:extLst>
          </p:cNvPr>
          <p:cNvSpPr>
            <a:spLocks noChangeAspect="1"/>
          </p:cNvSpPr>
          <p:nvPr/>
        </p:nvSpPr>
        <p:spPr>
          <a:xfrm>
            <a:off x="6199498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6DF198B7-8544-4E53-A297-3A2CB53E2720}"/>
              </a:ext>
            </a:extLst>
          </p:cNvPr>
          <p:cNvSpPr>
            <a:spLocks noChangeAspect="1"/>
          </p:cNvSpPr>
          <p:nvPr/>
        </p:nvSpPr>
        <p:spPr>
          <a:xfrm>
            <a:off x="6499749" y="2850387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AC994D07-4EBE-42EF-92B4-34636F93CCE6}"/>
              </a:ext>
            </a:extLst>
          </p:cNvPr>
          <p:cNvSpPr/>
          <p:nvPr/>
        </p:nvSpPr>
        <p:spPr>
          <a:xfrm rot="16200000" flipV="1">
            <a:off x="1730625" y="2328326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右大括号 136">
            <a:extLst>
              <a:ext uri="{FF2B5EF4-FFF2-40B4-BE49-F238E27FC236}">
                <a16:creationId xmlns:a16="http://schemas.microsoft.com/office/drawing/2014/main" id="{B472AF47-63B0-4D38-A5FD-CEB2216FB232}"/>
              </a:ext>
            </a:extLst>
          </p:cNvPr>
          <p:cNvSpPr/>
          <p:nvPr/>
        </p:nvSpPr>
        <p:spPr>
          <a:xfrm rot="16200000" flipV="1">
            <a:off x="2950825" y="233163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C9AE4A7B-F963-41A4-B765-928D506BAFFC}"/>
              </a:ext>
            </a:extLst>
          </p:cNvPr>
          <p:cNvSpPr/>
          <p:nvPr/>
        </p:nvSpPr>
        <p:spPr>
          <a:xfrm rot="16200000" flipV="1">
            <a:off x="4149504" y="2316060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9" name="图形 138" descr="徽章 1 纯色填充">
            <a:extLst>
              <a:ext uri="{FF2B5EF4-FFF2-40B4-BE49-F238E27FC236}">
                <a16:creationId xmlns:a16="http://schemas.microsoft.com/office/drawing/2014/main" id="{A42CA648-5B5B-4F80-ACE6-776F30DF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59" y="2905707"/>
            <a:ext cx="216000" cy="216000"/>
          </a:xfrm>
          <a:prstGeom prst="rect">
            <a:avLst/>
          </a:prstGeom>
        </p:spPr>
      </p:pic>
      <p:pic>
        <p:nvPicPr>
          <p:cNvPr id="140" name="图形 139" descr="徽章 3 纯色填充">
            <a:extLst>
              <a:ext uri="{FF2B5EF4-FFF2-40B4-BE49-F238E27FC236}">
                <a16:creationId xmlns:a16="http://schemas.microsoft.com/office/drawing/2014/main" id="{1B26666F-2CEC-4B6D-AE4C-6C687BDB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553" y="2905707"/>
            <a:ext cx="216000" cy="216000"/>
          </a:xfrm>
          <a:prstGeom prst="rect">
            <a:avLst/>
          </a:prstGeom>
        </p:spPr>
      </p:pic>
      <p:pic>
        <p:nvPicPr>
          <p:cNvPr id="141" name="图形 140" descr="徽章 纯色填充">
            <a:extLst>
              <a:ext uri="{FF2B5EF4-FFF2-40B4-BE49-F238E27FC236}">
                <a16:creationId xmlns:a16="http://schemas.microsoft.com/office/drawing/2014/main" id="{ADBC5967-445F-4295-8D19-47669635B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943" y="2905707"/>
            <a:ext cx="216000" cy="216000"/>
          </a:xfrm>
          <a:prstGeom prst="rect">
            <a:avLst/>
          </a:prstGeom>
        </p:spPr>
      </p:pic>
      <p:pic>
        <p:nvPicPr>
          <p:cNvPr id="142" name="图形 141" descr="徽章 5 纯色填充">
            <a:extLst>
              <a:ext uri="{FF2B5EF4-FFF2-40B4-BE49-F238E27FC236}">
                <a16:creationId xmlns:a16="http://schemas.microsoft.com/office/drawing/2014/main" id="{608F4A02-77F4-45B5-AFAC-6B0E1788D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970" y="2899293"/>
            <a:ext cx="216000" cy="216000"/>
          </a:xfrm>
          <a:prstGeom prst="rect">
            <a:avLst/>
          </a:prstGeom>
        </p:spPr>
      </p:pic>
      <p:pic>
        <p:nvPicPr>
          <p:cNvPr id="143" name="图形 142" descr="徽章 4 纯色填充">
            <a:extLst>
              <a:ext uri="{FF2B5EF4-FFF2-40B4-BE49-F238E27FC236}">
                <a16:creationId xmlns:a16="http://schemas.microsoft.com/office/drawing/2014/main" id="{D057EF73-BB72-4494-93F8-38D69D69B1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477" y="2905707"/>
            <a:ext cx="216000" cy="216000"/>
          </a:xfrm>
          <a:prstGeom prst="rect">
            <a:avLst/>
          </a:prstGeom>
        </p:spPr>
      </p:pic>
      <p:sp>
        <p:nvSpPr>
          <p:cNvPr id="144" name="右大括号 143">
            <a:extLst>
              <a:ext uri="{FF2B5EF4-FFF2-40B4-BE49-F238E27FC236}">
                <a16:creationId xmlns:a16="http://schemas.microsoft.com/office/drawing/2014/main" id="{BEDA0500-269D-46BF-8793-C6F18F5B690D}"/>
              </a:ext>
            </a:extLst>
          </p:cNvPr>
          <p:cNvSpPr/>
          <p:nvPr/>
        </p:nvSpPr>
        <p:spPr>
          <a:xfrm rot="16200000" flipV="1">
            <a:off x="5342652" y="2336013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右大括号 144">
            <a:extLst>
              <a:ext uri="{FF2B5EF4-FFF2-40B4-BE49-F238E27FC236}">
                <a16:creationId xmlns:a16="http://schemas.microsoft.com/office/drawing/2014/main" id="{626E1334-21F0-4909-A5A2-35F9FDB4E944}"/>
              </a:ext>
            </a:extLst>
          </p:cNvPr>
          <p:cNvSpPr/>
          <p:nvPr/>
        </p:nvSpPr>
        <p:spPr>
          <a:xfrm rot="16200000" flipV="1">
            <a:off x="6565962" y="2333148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6" name="图形 145" descr="徽章 1 纯色填充">
            <a:extLst>
              <a:ext uri="{FF2B5EF4-FFF2-40B4-BE49-F238E27FC236}">
                <a16:creationId xmlns:a16="http://schemas.microsoft.com/office/drawing/2014/main" id="{884F6BA8-B790-4086-97D1-FE132D17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805" y="2452910"/>
            <a:ext cx="216000" cy="216000"/>
          </a:xfrm>
          <a:prstGeom prst="rect">
            <a:avLst/>
          </a:prstGeom>
        </p:spPr>
      </p:pic>
      <p:pic>
        <p:nvPicPr>
          <p:cNvPr id="147" name="图形 146" descr="徽章 3 纯色填充">
            <a:extLst>
              <a:ext uri="{FF2B5EF4-FFF2-40B4-BE49-F238E27FC236}">
                <a16:creationId xmlns:a16="http://schemas.microsoft.com/office/drawing/2014/main" id="{1F1F1BC3-B688-43A8-8253-3EB4A06B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4101" y="2452982"/>
            <a:ext cx="216000" cy="216000"/>
          </a:xfrm>
          <a:prstGeom prst="rect">
            <a:avLst/>
          </a:prstGeom>
        </p:spPr>
      </p:pic>
      <p:pic>
        <p:nvPicPr>
          <p:cNvPr id="148" name="图形 147" descr="徽章 纯色填充">
            <a:extLst>
              <a:ext uri="{FF2B5EF4-FFF2-40B4-BE49-F238E27FC236}">
                <a16:creationId xmlns:a16="http://schemas.microsoft.com/office/drawing/2014/main" id="{A0F73481-0E12-4CD8-9AD2-2000C97C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317" y="2476344"/>
            <a:ext cx="216000" cy="216000"/>
          </a:xfrm>
          <a:prstGeom prst="rect">
            <a:avLst/>
          </a:prstGeom>
        </p:spPr>
      </p:pic>
      <p:pic>
        <p:nvPicPr>
          <p:cNvPr id="149" name="图形 148" descr="徽章 5 纯色填充">
            <a:extLst>
              <a:ext uri="{FF2B5EF4-FFF2-40B4-BE49-F238E27FC236}">
                <a16:creationId xmlns:a16="http://schemas.microsoft.com/office/drawing/2014/main" id="{74384F1F-24D4-4599-BD0F-6C9EFF112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8003" y="2510854"/>
            <a:ext cx="216000" cy="216000"/>
          </a:xfrm>
          <a:prstGeom prst="rect">
            <a:avLst/>
          </a:prstGeom>
        </p:spPr>
      </p:pic>
      <p:pic>
        <p:nvPicPr>
          <p:cNvPr id="150" name="图形 149" descr="徽章 4 纯色填充">
            <a:extLst>
              <a:ext uri="{FF2B5EF4-FFF2-40B4-BE49-F238E27FC236}">
                <a16:creationId xmlns:a16="http://schemas.microsoft.com/office/drawing/2014/main" id="{68EB7CE3-55B7-4256-9969-B58220DF1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8215" y="2495667"/>
            <a:ext cx="216000" cy="216000"/>
          </a:xfrm>
          <a:prstGeom prst="rect">
            <a:avLst/>
          </a:prstGeom>
        </p:spPr>
      </p:pic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E4716F2-F6B4-41A8-802D-2393125DE263}"/>
              </a:ext>
            </a:extLst>
          </p:cNvPr>
          <p:cNvCxnSpPr>
            <a:cxnSpLocks/>
          </p:cNvCxnSpPr>
          <p:nvPr/>
        </p:nvCxnSpPr>
        <p:spPr>
          <a:xfrm>
            <a:off x="6545404" y="2495667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C97D399-7A51-4239-B04E-53EBE9A38646}"/>
              </a:ext>
            </a:extLst>
          </p:cNvPr>
          <p:cNvCxnSpPr>
            <a:cxnSpLocks/>
          </p:cNvCxnSpPr>
          <p:nvPr/>
        </p:nvCxnSpPr>
        <p:spPr>
          <a:xfrm>
            <a:off x="6191224" y="2853799"/>
            <a:ext cx="316800" cy="3173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972" y="2177329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</p:spTree>
    <p:extLst>
      <p:ext uri="{BB962C8B-B14F-4D97-AF65-F5344CB8AC3E}">
        <p14:creationId xmlns:p14="http://schemas.microsoft.com/office/powerpoint/2010/main" val="18609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BBE1B437-4E9F-42D6-A66D-190F599CD722}"/>
              </a:ext>
            </a:extLst>
          </p:cNvPr>
          <p:cNvSpPr/>
          <p:nvPr/>
        </p:nvSpPr>
        <p:spPr>
          <a:xfrm rot="16200000" flipV="1">
            <a:off x="1764231" y="932289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大括号 79">
            <a:extLst>
              <a:ext uri="{FF2B5EF4-FFF2-40B4-BE49-F238E27FC236}">
                <a16:creationId xmlns:a16="http://schemas.microsoft.com/office/drawing/2014/main" id="{5FD1183C-B12A-49F4-B1DF-29EFCE35EFA5}"/>
              </a:ext>
            </a:extLst>
          </p:cNvPr>
          <p:cNvSpPr/>
          <p:nvPr/>
        </p:nvSpPr>
        <p:spPr>
          <a:xfrm rot="16200000" flipV="1">
            <a:off x="2674001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7CED3821-0D83-4B54-96D9-141FCBB42775}"/>
              </a:ext>
            </a:extLst>
          </p:cNvPr>
          <p:cNvSpPr/>
          <p:nvPr/>
        </p:nvSpPr>
        <p:spPr>
          <a:xfrm rot="16200000" flipV="1">
            <a:off x="3568958" y="93367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形 83" descr="徽章 1 纯色填充">
            <a:extLst>
              <a:ext uri="{FF2B5EF4-FFF2-40B4-BE49-F238E27FC236}">
                <a16:creationId xmlns:a16="http://schemas.microsoft.com/office/drawing/2014/main" id="{B2CCE73E-09DD-440B-98FD-A06AEE12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4765" y="1509670"/>
            <a:ext cx="216000" cy="216000"/>
          </a:xfrm>
          <a:prstGeom prst="rect">
            <a:avLst/>
          </a:prstGeom>
        </p:spPr>
      </p:pic>
      <p:pic>
        <p:nvPicPr>
          <p:cNvPr id="85" name="图形 84" descr="徽章 3 纯色填充">
            <a:extLst>
              <a:ext uri="{FF2B5EF4-FFF2-40B4-BE49-F238E27FC236}">
                <a16:creationId xmlns:a16="http://schemas.microsoft.com/office/drawing/2014/main" id="{CAA30A65-EC41-4165-8B45-661AEC19C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7" y="1516494"/>
            <a:ext cx="216000" cy="216000"/>
          </a:xfrm>
          <a:prstGeom prst="rect">
            <a:avLst/>
          </a:prstGeom>
        </p:spPr>
      </p:pic>
      <p:pic>
        <p:nvPicPr>
          <p:cNvPr id="86" name="图形 85" descr="徽章 纯色填充">
            <a:extLst>
              <a:ext uri="{FF2B5EF4-FFF2-40B4-BE49-F238E27FC236}">
                <a16:creationId xmlns:a16="http://schemas.microsoft.com/office/drawing/2014/main" id="{F914AA92-8B85-41D3-A649-C6FE48C8A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4119" y="1514048"/>
            <a:ext cx="216000" cy="216000"/>
          </a:xfrm>
          <a:prstGeom prst="rect">
            <a:avLst/>
          </a:prstGeom>
        </p:spPr>
      </p:pic>
      <p:pic>
        <p:nvPicPr>
          <p:cNvPr id="88" name="图形 87" descr="徽章 5 纯色填充">
            <a:extLst>
              <a:ext uri="{FF2B5EF4-FFF2-40B4-BE49-F238E27FC236}">
                <a16:creationId xmlns:a16="http://schemas.microsoft.com/office/drawing/2014/main" id="{9E3DE7ED-F5DA-42C7-AABB-3FE763041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809" y="1516904"/>
            <a:ext cx="216000" cy="216000"/>
          </a:xfrm>
          <a:prstGeom prst="rect">
            <a:avLst/>
          </a:prstGeom>
        </p:spPr>
      </p:pic>
      <p:pic>
        <p:nvPicPr>
          <p:cNvPr id="92" name="图形 91" descr="徽章 4 纯色填充">
            <a:extLst>
              <a:ext uri="{FF2B5EF4-FFF2-40B4-BE49-F238E27FC236}">
                <a16:creationId xmlns:a16="http://schemas.microsoft.com/office/drawing/2014/main" id="{08EC7BA1-1719-4430-A626-869F9262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5512" y="1509670"/>
            <a:ext cx="216000" cy="216000"/>
          </a:xfrm>
          <a:prstGeom prst="rect">
            <a:avLst/>
          </a:prstGeom>
        </p:spPr>
      </p:pic>
      <p:sp>
        <p:nvSpPr>
          <p:cNvPr id="93" name="右大括号 92">
            <a:extLst>
              <a:ext uri="{FF2B5EF4-FFF2-40B4-BE49-F238E27FC236}">
                <a16:creationId xmlns:a16="http://schemas.microsoft.com/office/drawing/2014/main" id="{A6734072-F0D1-4488-9426-F2D638580EBD}"/>
              </a:ext>
            </a:extLst>
          </p:cNvPr>
          <p:cNvSpPr/>
          <p:nvPr/>
        </p:nvSpPr>
        <p:spPr>
          <a:xfrm rot="16200000" flipV="1">
            <a:off x="4475500" y="939976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05EC5D94-6C5B-409A-A742-3F57D7154663}"/>
              </a:ext>
            </a:extLst>
          </p:cNvPr>
          <p:cNvSpPr/>
          <p:nvPr/>
        </p:nvSpPr>
        <p:spPr>
          <a:xfrm rot="16200000" flipV="1">
            <a:off x="5388329" y="937111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1056873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1070593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1084685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1106331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1099630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88F8127A-71A3-433A-BE68-CAE4297D5177}"/>
              </a:ext>
            </a:extLst>
          </p:cNvPr>
          <p:cNvSpPr/>
          <p:nvPr/>
        </p:nvSpPr>
        <p:spPr>
          <a:xfrm rot="16200000" flipV="1">
            <a:off x="6281127" y="932559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1120250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pic>
        <p:nvPicPr>
          <p:cNvPr id="110" name="图形 109" descr="徽章 6 纯色填充">
            <a:extLst>
              <a:ext uri="{FF2B5EF4-FFF2-40B4-BE49-F238E27FC236}">
                <a16:creationId xmlns:a16="http://schemas.microsoft.com/office/drawing/2014/main" id="{0CDFD669-B3B8-4448-8E55-5D3BD07C8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775" y="150967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E9B01AF-3404-410D-AD55-D18B3B20DF3E}"/>
              </a:ext>
            </a:extLst>
          </p:cNvPr>
          <p:cNvSpPr>
            <a:spLocks noChangeAspect="1"/>
          </p:cNvSpPr>
          <p:nvPr/>
        </p:nvSpPr>
        <p:spPr>
          <a:xfrm>
            <a:off x="200622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6197224-D0FE-48BB-ABFD-0D37DE93DF39}"/>
              </a:ext>
            </a:extLst>
          </p:cNvPr>
          <p:cNvSpPr>
            <a:spLocks noChangeAspect="1"/>
          </p:cNvSpPr>
          <p:nvPr/>
        </p:nvSpPr>
        <p:spPr>
          <a:xfrm>
            <a:off x="230647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DBA4F62B-95DA-476A-96B3-286C9815DBB2}"/>
              </a:ext>
            </a:extLst>
          </p:cNvPr>
          <p:cNvSpPr>
            <a:spLocks noChangeAspect="1"/>
          </p:cNvSpPr>
          <p:nvPr/>
        </p:nvSpPr>
        <p:spPr>
          <a:xfrm>
            <a:off x="2606722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A70354D0-E621-4473-95C8-A52100355DB7}"/>
              </a:ext>
            </a:extLst>
          </p:cNvPr>
          <p:cNvSpPr>
            <a:spLocks noChangeAspect="1"/>
          </p:cNvSpPr>
          <p:nvPr/>
        </p:nvSpPr>
        <p:spPr>
          <a:xfrm>
            <a:off x="2906972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60157B97-64AD-4DBC-8831-C869C773EA59}"/>
              </a:ext>
            </a:extLst>
          </p:cNvPr>
          <p:cNvSpPr>
            <a:spLocks noChangeAspect="1"/>
          </p:cNvSpPr>
          <p:nvPr/>
        </p:nvSpPr>
        <p:spPr>
          <a:xfrm>
            <a:off x="3207223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5067E6C-CC79-4D57-A071-4A0D5EDCA1A0}"/>
              </a:ext>
            </a:extLst>
          </p:cNvPr>
          <p:cNvSpPr>
            <a:spLocks noChangeAspect="1"/>
          </p:cNvSpPr>
          <p:nvPr/>
        </p:nvSpPr>
        <p:spPr>
          <a:xfrm>
            <a:off x="3507474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EC0C9E3-27DB-4B77-B8AC-AA4B65A70017}"/>
              </a:ext>
            </a:extLst>
          </p:cNvPr>
          <p:cNvSpPr>
            <a:spLocks noChangeAspect="1"/>
          </p:cNvSpPr>
          <p:nvPr/>
        </p:nvSpPr>
        <p:spPr>
          <a:xfrm>
            <a:off x="3807725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8C53D88-6D1D-41A6-B2BC-D37349F681D2}"/>
              </a:ext>
            </a:extLst>
          </p:cNvPr>
          <p:cNvSpPr>
            <a:spLocks noChangeAspect="1"/>
          </p:cNvSpPr>
          <p:nvPr/>
        </p:nvSpPr>
        <p:spPr>
          <a:xfrm>
            <a:off x="4107976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C2123C4-64F9-410A-9BB0-56C6236CB511}"/>
              </a:ext>
            </a:extLst>
          </p:cNvPr>
          <p:cNvSpPr>
            <a:spLocks noChangeAspect="1"/>
          </p:cNvSpPr>
          <p:nvPr/>
        </p:nvSpPr>
        <p:spPr>
          <a:xfrm>
            <a:off x="4408227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E7C5DE-4D0E-47DC-909A-C809521542AE}"/>
              </a:ext>
            </a:extLst>
          </p:cNvPr>
          <p:cNvSpPr>
            <a:spLocks noChangeAspect="1"/>
          </p:cNvSpPr>
          <p:nvPr/>
        </p:nvSpPr>
        <p:spPr>
          <a:xfrm>
            <a:off x="4708477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3B0FA4A-76AC-4BD7-8311-690230A94D94}"/>
              </a:ext>
            </a:extLst>
          </p:cNvPr>
          <p:cNvSpPr>
            <a:spLocks noChangeAspect="1"/>
          </p:cNvSpPr>
          <p:nvPr/>
        </p:nvSpPr>
        <p:spPr>
          <a:xfrm>
            <a:off x="500872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A371473A-9FEC-459E-B4AD-6B2DA4D73089}"/>
              </a:ext>
            </a:extLst>
          </p:cNvPr>
          <p:cNvSpPr>
            <a:spLocks noChangeAspect="1"/>
          </p:cNvSpPr>
          <p:nvPr/>
        </p:nvSpPr>
        <p:spPr>
          <a:xfrm>
            <a:off x="53089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4E62F0A2-52DD-4637-BB88-CF23F002BF21}"/>
              </a:ext>
            </a:extLst>
          </p:cNvPr>
          <p:cNvSpPr>
            <a:spLocks noChangeAspect="1"/>
          </p:cNvSpPr>
          <p:nvPr/>
        </p:nvSpPr>
        <p:spPr>
          <a:xfrm>
            <a:off x="5609230" y="1450075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5E8AB1B4-7D6F-4777-BB46-4330161EA51F}"/>
              </a:ext>
            </a:extLst>
          </p:cNvPr>
          <p:cNvSpPr>
            <a:spLocks noChangeAspect="1"/>
          </p:cNvSpPr>
          <p:nvPr/>
        </p:nvSpPr>
        <p:spPr>
          <a:xfrm>
            <a:off x="590948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B04B6130-D845-4C2B-A71C-EEDFD39859BD}"/>
              </a:ext>
            </a:extLst>
          </p:cNvPr>
          <p:cNvSpPr>
            <a:spLocks noChangeAspect="1"/>
          </p:cNvSpPr>
          <p:nvPr/>
        </p:nvSpPr>
        <p:spPr>
          <a:xfrm>
            <a:off x="6209731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E91147A1-6089-445B-B597-46FA19E58C34}"/>
              </a:ext>
            </a:extLst>
          </p:cNvPr>
          <p:cNvSpPr>
            <a:spLocks noChangeAspect="1"/>
          </p:cNvSpPr>
          <p:nvPr/>
        </p:nvSpPr>
        <p:spPr>
          <a:xfrm>
            <a:off x="1405718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531D588D-59E8-4F55-8127-90D5014DFDE3}"/>
              </a:ext>
            </a:extLst>
          </p:cNvPr>
          <p:cNvSpPr>
            <a:spLocks noChangeAspect="1"/>
          </p:cNvSpPr>
          <p:nvPr/>
        </p:nvSpPr>
        <p:spPr>
          <a:xfrm>
            <a:off x="170596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35CF29C-79E0-4B77-8418-F4EF6DB0641F}"/>
              </a:ext>
            </a:extLst>
          </p:cNvPr>
          <p:cNvSpPr>
            <a:spLocks noChangeAspect="1"/>
          </p:cNvSpPr>
          <p:nvPr/>
        </p:nvSpPr>
        <p:spPr>
          <a:xfrm>
            <a:off x="6540179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E83F217A-FB6E-44E8-99A5-A230FF8B115E}"/>
              </a:ext>
            </a:extLst>
          </p:cNvPr>
          <p:cNvSpPr>
            <a:spLocks noChangeAspect="1"/>
          </p:cNvSpPr>
          <p:nvPr/>
        </p:nvSpPr>
        <p:spPr>
          <a:xfrm>
            <a:off x="6840430" y="1450075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5" name="图形 104" descr="徽章 1 纯色填充">
            <a:extLst>
              <a:ext uri="{FF2B5EF4-FFF2-40B4-BE49-F238E27FC236}">
                <a16:creationId xmlns:a16="http://schemas.microsoft.com/office/drawing/2014/main" id="{DD0ED144-5D05-417F-9A1E-850BB9B0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411" y="223848"/>
            <a:ext cx="216000" cy="216000"/>
          </a:xfrm>
          <a:prstGeom prst="rect">
            <a:avLst/>
          </a:prstGeom>
        </p:spPr>
      </p:pic>
      <p:pic>
        <p:nvPicPr>
          <p:cNvPr id="106" name="图形 105" descr="徽章 3 纯色填充">
            <a:extLst>
              <a:ext uri="{FF2B5EF4-FFF2-40B4-BE49-F238E27FC236}">
                <a16:creationId xmlns:a16="http://schemas.microsoft.com/office/drawing/2014/main" id="{DD76DBE2-9DBD-459D-9476-A28161D16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555" y="237568"/>
            <a:ext cx="216000" cy="216000"/>
          </a:xfrm>
          <a:prstGeom prst="rect">
            <a:avLst/>
          </a:prstGeom>
        </p:spPr>
      </p:pic>
      <p:pic>
        <p:nvPicPr>
          <p:cNvPr id="107" name="图形 106" descr="徽章 纯色填充">
            <a:extLst>
              <a:ext uri="{FF2B5EF4-FFF2-40B4-BE49-F238E27FC236}">
                <a16:creationId xmlns:a16="http://schemas.microsoft.com/office/drawing/2014/main" id="{A564C3B1-2E7A-42A9-AE4B-FE81D5A9E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493" y="251660"/>
            <a:ext cx="216000" cy="216000"/>
          </a:xfrm>
          <a:prstGeom prst="rect">
            <a:avLst/>
          </a:prstGeom>
        </p:spPr>
      </p:pic>
      <p:pic>
        <p:nvPicPr>
          <p:cNvPr id="109" name="图形 108" descr="徽章 5 纯色填充">
            <a:extLst>
              <a:ext uri="{FF2B5EF4-FFF2-40B4-BE49-F238E27FC236}">
                <a16:creationId xmlns:a16="http://schemas.microsoft.com/office/drawing/2014/main" id="{BCF5C85D-64E2-413A-8768-CE9226013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5528" y="273306"/>
            <a:ext cx="216000" cy="216000"/>
          </a:xfrm>
          <a:prstGeom prst="rect">
            <a:avLst/>
          </a:prstGeom>
        </p:spPr>
      </p:pic>
      <p:pic>
        <p:nvPicPr>
          <p:cNvPr id="113" name="图形 112" descr="徽章 4 纯色填充">
            <a:extLst>
              <a:ext uri="{FF2B5EF4-FFF2-40B4-BE49-F238E27FC236}">
                <a16:creationId xmlns:a16="http://schemas.microsoft.com/office/drawing/2014/main" id="{9E8B0D09-9F27-4409-A72D-A60C6BC603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4250" y="266605"/>
            <a:ext cx="216000" cy="216000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7597C25F-814E-4598-B81D-84C411EA7127}"/>
              </a:ext>
            </a:extLst>
          </p:cNvPr>
          <p:cNvSpPr txBox="1"/>
          <p:nvPr/>
        </p:nvSpPr>
        <p:spPr>
          <a:xfrm>
            <a:off x="1299439" y="630923"/>
            <a:ext cx="16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最后一个不够一次计算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CAC0665-8DC4-4796-8372-BBDBA55CF670}"/>
              </a:ext>
            </a:extLst>
          </p:cNvPr>
          <p:cNvSpPr txBox="1"/>
          <p:nvPr/>
        </p:nvSpPr>
        <p:spPr>
          <a:xfrm>
            <a:off x="1318401" y="2057728"/>
            <a:ext cx="286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最后一个够一次计算（输入为</a:t>
            </a: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，其他不变）</a:t>
            </a:r>
          </a:p>
        </p:txBody>
      </p:sp>
      <p:pic>
        <p:nvPicPr>
          <p:cNvPr id="87" name="图形 86" descr="徽章 6 纯色填充">
            <a:extLst>
              <a:ext uri="{FF2B5EF4-FFF2-40B4-BE49-F238E27FC236}">
                <a16:creationId xmlns:a16="http://schemas.microsoft.com/office/drawing/2014/main" id="{5D31EA4B-8BF6-4660-8A39-BEA25EAB93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3749" y="287225"/>
            <a:ext cx="216000" cy="216000"/>
          </a:xfrm>
          <a:prstGeom prst="rect">
            <a:avLst/>
          </a:prstGeom>
        </p:spPr>
      </p:pic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D274BF7F-806A-4001-AC5A-A4059A32A0EA}"/>
              </a:ext>
            </a:extLst>
          </p:cNvPr>
          <p:cNvSpPr>
            <a:spLocks noChangeAspect="1"/>
          </p:cNvSpPr>
          <p:nvPr/>
        </p:nvSpPr>
        <p:spPr>
          <a:xfrm>
            <a:off x="201645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535E125-F7AC-4BC6-997F-53F411D299CF}"/>
              </a:ext>
            </a:extLst>
          </p:cNvPr>
          <p:cNvSpPr>
            <a:spLocks noChangeAspect="1"/>
          </p:cNvSpPr>
          <p:nvPr/>
        </p:nvSpPr>
        <p:spPr>
          <a:xfrm>
            <a:off x="2316707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3DCC6B4B-0AAC-47CB-AD78-DB25EC0660DB}"/>
              </a:ext>
            </a:extLst>
          </p:cNvPr>
          <p:cNvSpPr>
            <a:spLocks noChangeAspect="1"/>
          </p:cNvSpPr>
          <p:nvPr/>
        </p:nvSpPr>
        <p:spPr>
          <a:xfrm>
            <a:off x="2616958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AFD3D814-FF4E-44A2-971E-993849B4CE33}"/>
              </a:ext>
            </a:extLst>
          </p:cNvPr>
          <p:cNvSpPr>
            <a:spLocks noChangeAspect="1"/>
          </p:cNvSpPr>
          <p:nvPr/>
        </p:nvSpPr>
        <p:spPr>
          <a:xfrm>
            <a:off x="2917208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E4CAF83E-420E-4335-86BA-E1BBCAB32865}"/>
              </a:ext>
            </a:extLst>
          </p:cNvPr>
          <p:cNvSpPr>
            <a:spLocks noChangeAspect="1"/>
          </p:cNvSpPr>
          <p:nvPr/>
        </p:nvSpPr>
        <p:spPr>
          <a:xfrm>
            <a:off x="3217459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F67BAB5-38ED-4829-BC65-4808CBB46A31}"/>
              </a:ext>
            </a:extLst>
          </p:cNvPr>
          <p:cNvSpPr>
            <a:spLocks noChangeAspect="1"/>
          </p:cNvSpPr>
          <p:nvPr/>
        </p:nvSpPr>
        <p:spPr>
          <a:xfrm>
            <a:off x="3517710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D683D66D-4540-4649-9BEB-9DAFD226AFDA}"/>
              </a:ext>
            </a:extLst>
          </p:cNvPr>
          <p:cNvSpPr>
            <a:spLocks noChangeAspect="1"/>
          </p:cNvSpPr>
          <p:nvPr/>
        </p:nvSpPr>
        <p:spPr>
          <a:xfrm>
            <a:off x="381796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7D6F0E5-399C-4864-AE02-12E3DF464559}"/>
              </a:ext>
            </a:extLst>
          </p:cNvPr>
          <p:cNvSpPr>
            <a:spLocks noChangeAspect="1"/>
          </p:cNvSpPr>
          <p:nvPr/>
        </p:nvSpPr>
        <p:spPr>
          <a:xfrm>
            <a:off x="4118212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0E0A476C-C4B1-4ECA-BBC3-F979BBB135C6}"/>
              </a:ext>
            </a:extLst>
          </p:cNvPr>
          <p:cNvSpPr>
            <a:spLocks noChangeAspect="1"/>
          </p:cNvSpPr>
          <p:nvPr/>
        </p:nvSpPr>
        <p:spPr>
          <a:xfrm>
            <a:off x="4418463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AC705C09-7D79-41B2-909E-91A577B37233}"/>
              </a:ext>
            </a:extLst>
          </p:cNvPr>
          <p:cNvSpPr>
            <a:spLocks noChangeAspect="1"/>
          </p:cNvSpPr>
          <p:nvPr/>
        </p:nvSpPr>
        <p:spPr>
          <a:xfrm>
            <a:off x="4718713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A9DB410-1A01-445A-BC08-AB4CE83E4EB4}"/>
              </a:ext>
            </a:extLst>
          </p:cNvPr>
          <p:cNvSpPr>
            <a:spLocks noChangeAspect="1"/>
          </p:cNvSpPr>
          <p:nvPr/>
        </p:nvSpPr>
        <p:spPr>
          <a:xfrm>
            <a:off x="501896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175445AA-CB95-4547-A02F-99265FDA08B1}"/>
              </a:ext>
            </a:extLst>
          </p:cNvPr>
          <p:cNvSpPr>
            <a:spLocks noChangeAspect="1"/>
          </p:cNvSpPr>
          <p:nvPr/>
        </p:nvSpPr>
        <p:spPr>
          <a:xfrm>
            <a:off x="531921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D4175039-0F27-47F1-9A7F-2B877C570B17}"/>
              </a:ext>
            </a:extLst>
          </p:cNvPr>
          <p:cNvSpPr>
            <a:spLocks noChangeAspect="1"/>
          </p:cNvSpPr>
          <p:nvPr/>
        </p:nvSpPr>
        <p:spPr>
          <a:xfrm>
            <a:off x="5619466" y="2784741"/>
            <a:ext cx="316800" cy="317310"/>
          </a:xfrm>
          <a:custGeom>
            <a:avLst/>
            <a:gdLst>
              <a:gd name="connsiteX0" fmla="*/ 0 w 300250"/>
              <a:gd name="connsiteY0" fmla="*/ 0 h 317310"/>
              <a:gd name="connsiteX1" fmla="*/ 300250 w 300250"/>
              <a:gd name="connsiteY1" fmla="*/ 0 h 317310"/>
              <a:gd name="connsiteX2" fmla="*/ 300250 w 300250"/>
              <a:gd name="connsiteY2" fmla="*/ 317310 h 317310"/>
              <a:gd name="connsiteX3" fmla="*/ 0 w 300250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317310">
                <a:moveTo>
                  <a:pt x="0" y="0"/>
                </a:moveTo>
                <a:lnTo>
                  <a:pt x="300250" y="0"/>
                </a:lnTo>
                <a:lnTo>
                  <a:pt x="300250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0E73D09-870D-4855-B3F4-6BC6D95A850E}"/>
              </a:ext>
            </a:extLst>
          </p:cNvPr>
          <p:cNvSpPr>
            <a:spLocks noChangeAspect="1"/>
          </p:cNvSpPr>
          <p:nvPr/>
        </p:nvSpPr>
        <p:spPr>
          <a:xfrm>
            <a:off x="5919716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0FC4F749-3A60-43BE-A60C-B082501381AF}"/>
              </a:ext>
            </a:extLst>
          </p:cNvPr>
          <p:cNvSpPr>
            <a:spLocks noChangeAspect="1"/>
          </p:cNvSpPr>
          <p:nvPr/>
        </p:nvSpPr>
        <p:spPr>
          <a:xfrm>
            <a:off x="1415954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1354308-B3DA-4D07-B570-4DBBABEEAEA0}"/>
              </a:ext>
            </a:extLst>
          </p:cNvPr>
          <p:cNvSpPr>
            <a:spLocks noChangeAspect="1"/>
          </p:cNvSpPr>
          <p:nvPr/>
        </p:nvSpPr>
        <p:spPr>
          <a:xfrm>
            <a:off x="1716205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6367C56A-4E7E-411E-8C0D-DEEA8E287858}"/>
              </a:ext>
            </a:extLst>
          </p:cNvPr>
          <p:cNvSpPr>
            <a:spLocks noChangeAspect="1"/>
          </p:cNvSpPr>
          <p:nvPr/>
        </p:nvSpPr>
        <p:spPr>
          <a:xfrm>
            <a:off x="6236511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EBE2EAAA-CB65-46E5-97FE-20895514CA5B}"/>
              </a:ext>
            </a:extLst>
          </p:cNvPr>
          <p:cNvSpPr>
            <a:spLocks noChangeAspect="1"/>
          </p:cNvSpPr>
          <p:nvPr/>
        </p:nvSpPr>
        <p:spPr>
          <a:xfrm>
            <a:off x="6536762" y="2784741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0379A15E-4D1B-42FD-B21B-194B1E6B58D0}"/>
              </a:ext>
            </a:extLst>
          </p:cNvPr>
          <p:cNvSpPr/>
          <p:nvPr/>
        </p:nvSpPr>
        <p:spPr>
          <a:xfrm rot="16200000" flipV="1">
            <a:off x="1774467" y="2266955"/>
            <a:ext cx="161005" cy="874566"/>
          </a:xfrm>
          <a:prstGeom prst="rightBrace">
            <a:avLst>
              <a:gd name="adj1" fmla="val 31931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160428AC-DB48-4ADC-9D40-42F7B06C918C}"/>
              </a:ext>
            </a:extLst>
          </p:cNvPr>
          <p:cNvSpPr/>
          <p:nvPr/>
        </p:nvSpPr>
        <p:spPr>
          <a:xfrm rot="16200000" flipV="1">
            <a:off x="2684237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右大括号 154">
            <a:extLst>
              <a:ext uri="{FF2B5EF4-FFF2-40B4-BE49-F238E27FC236}">
                <a16:creationId xmlns:a16="http://schemas.microsoft.com/office/drawing/2014/main" id="{694AA3AE-1EC3-4D26-83DA-F0B0E6936AC8}"/>
              </a:ext>
            </a:extLst>
          </p:cNvPr>
          <p:cNvSpPr/>
          <p:nvPr/>
        </p:nvSpPr>
        <p:spPr>
          <a:xfrm rot="16200000" flipV="1">
            <a:off x="3579194" y="226833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形 155" descr="徽章 1 纯色填充">
            <a:extLst>
              <a:ext uri="{FF2B5EF4-FFF2-40B4-BE49-F238E27FC236}">
                <a16:creationId xmlns:a16="http://schemas.microsoft.com/office/drawing/2014/main" id="{887F714D-EE7C-4023-800A-0F5627AC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001" y="2844336"/>
            <a:ext cx="216000" cy="216000"/>
          </a:xfrm>
          <a:prstGeom prst="rect">
            <a:avLst/>
          </a:prstGeom>
        </p:spPr>
      </p:pic>
      <p:pic>
        <p:nvPicPr>
          <p:cNvPr id="157" name="图形 156" descr="徽章 3 纯色填充">
            <a:extLst>
              <a:ext uri="{FF2B5EF4-FFF2-40B4-BE49-F238E27FC236}">
                <a16:creationId xmlns:a16="http://schemas.microsoft.com/office/drawing/2014/main" id="{74E6D7FF-DF2F-4EEB-9FBF-0E9161B3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0243" y="2851160"/>
            <a:ext cx="216000" cy="216000"/>
          </a:xfrm>
          <a:prstGeom prst="rect">
            <a:avLst/>
          </a:prstGeom>
        </p:spPr>
      </p:pic>
      <p:pic>
        <p:nvPicPr>
          <p:cNvPr id="158" name="图形 157" descr="徽章 纯色填充">
            <a:extLst>
              <a:ext uri="{FF2B5EF4-FFF2-40B4-BE49-F238E27FC236}">
                <a16:creationId xmlns:a16="http://schemas.microsoft.com/office/drawing/2014/main" id="{7868A1EE-9720-45AA-96BC-C52D58D4B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4355" y="2848714"/>
            <a:ext cx="216000" cy="216000"/>
          </a:xfrm>
          <a:prstGeom prst="rect">
            <a:avLst/>
          </a:prstGeom>
        </p:spPr>
      </p:pic>
      <p:pic>
        <p:nvPicPr>
          <p:cNvPr id="159" name="图形 158" descr="徽章 5 纯色填充">
            <a:extLst>
              <a:ext uri="{FF2B5EF4-FFF2-40B4-BE49-F238E27FC236}">
                <a16:creationId xmlns:a16="http://schemas.microsoft.com/office/drawing/2014/main" id="{F1B14C50-B0B8-4E98-8B1C-D833E499D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3045" y="2851570"/>
            <a:ext cx="216000" cy="216000"/>
          </a:xfrm>
          <a:prstGeom prst="rect">
            <a:avLst/>
          </a:prstGeom>
        </p:spPr>
      </p:pic>
      <p:pic>
        <p:nvPicPr>
          <p:cNvPr id="160" name="图形 159" descr="徽章 4 纯色填充">
            <a:extLst>
              <a:ext uri="{FF2B5EF4-FFF2-40B4-BE49-F238E27FC236}">
                <a16:creationId xmlns:a16="http://schemas.microsoft.com/office/drawing/2014/main" id="{E0E7A7F2-8275-460B-BE44-0E63F295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748" y="2844336"/>
            <a:ext cx="216000" cy="216000"/>
          </a:xfrm>
          <a:prstGeom prst="rect">
            <a:avLst/>
          </a:prstGeom>
        </p:spPr>
      </p:pic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395FAAC1-EF44-4EA8-8112-C5D54DEF5116}"/>
              </a:ext>
            </a:extLst>
          </p:cNvPr>
          <p:cNvSpPr/>
          <p:nvPr/>
        </p:nvSpPr>
        <p:spPr>
          <a:xfrm rot="16200000" flipV="1">
            <a:off x="4485736" y="2274642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2C2B2381-9463-4BD3-87E5-CE576AF9B380}"/>
              </a:ext>
            </a:extLst>
          </p:cNvPr>
          <p:cNvSpPr/>
          <p:nvPr/>
        </p:nvSpPr>
        <p:spPr>
          <a:xfrm rot="16200000" flipV="1">
            <a:off x="5398565" y="2271777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形 162" descr="徽章 1 纯色填充">
            <a:extLst>
              <a:ext uri="{FF2B5EF4-FFF2-40B4-BE49-F238E27FC236}">
                <a16:creationId xmlns:a16="http://schemas.microsoft.com/office/drawing/2014/main" id="{B0B79027-C8E4-4E8F-AA2A-45F27C3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647" y="2391539"/>
            <a:ext cx="216000" cy="216000"/>
          </a:xfrm>
          <a:prstGeom prst="rect">
            <a:avLst/>
          </a:prstGeom>
        </p:spPr>
      </p:pic>
      <p:pic>
        <p:nvPicPr>
          <p:cNvPr id="164" name="图形 163" descr="徽章 3 纯色填充">
            <a:extLst>
              <a:ext uri="{FF2B5EF4-FFF2-40B4-BE49-F238E27FC236}">
                <a16:creationId xmlns:a16="http://schemas.microsoft.com/office/drawing/2014/main" id="{B5AD5975-1606-497E-B980-42B594E3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3791" y="2405259"/>
            <a:ext cx="216000" cy="216000"/>
          </a:xfrm>
          <a:prstGeom prst="rect">
            <a:avLst/>
          </a:prstGeom>
        </p:spPr>
      </p:pic>
      <p:pic>
        <p:nvPicPr>
          <p:cNvPr id="165" name="图形 164" descr="徽章 纯色填充">
            <a:extLst>
              <a:ext uri="{FF2B5EF4-FFF2-40B4-BE49-F238E27FC236}">
                <a16:creationId xmlns:a16="http://schemas.microsoft.com/office/drawing/2014/main" id="{1E70DC32-A0A2-4B39-9369-711336E17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729" y="2419351"/>
            <a:ext cx="216000" cy="216000"/>
          </a:xfrm>
          <a:prstGeom prst="rect">
            <a:avLst/>
          </a:prstGeom>
        </p:spPr>
      </p:pic>
      <p:pic>
        <p:nvPicPr>
          <p:cNvPr id="166" name="图形 165" descr="徽章 5 纯色填充">
            <a:extLst>
              <a:ext uri="{FF2B5EF4-FFF2-40B4-BE49-F238E27FC236}">
                <a16:creationId xmlns:a16="http://schemas.microsoft.com/office/drawing/2014/main" id="{6E74A71A-0D47-4ECD-B545-42097FD1B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5764" y="2440997"/>
            <a:ext cx="216000" cy="216000"/>
          </a:xfrm>
          <a:prstGeom prst="rect">
            <a:avLst/>
          </a:prstGeom>
        </p:spPr>
      </p:pic>
      <p:pic>
        <p:nvPicPr>
          <p:cNvPr id="167" name="图形 166" descr="徽章 4 纯色填充">
            <a:extLst>
              <a:ext uri="{FF2B5EF4-FFF2-40B4-BE49-F238E27FC236}">
                <a16:creationId xmlns:a16="http://schemas.microsoft.com/office/drawing/2014/main" id="{AC8A80FD-90A1-4DBE-85D9-99568841D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4486" y="2434296"/>
            <a:ext cx="216000" cy="216000"/>
          </a:xfrm>
          <a:prstGeom prst="rect">
            <a:avLst/>
          </a:prstGeom>
        </p:spPr>
      </p:pic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DC5DE728-3D10-41F6-B571-BC46C6050DE6}"/>
              </a:ext>
            </a:extLst>
          </p:cNvPr>
          <p:cNvSpPr/>
          <p:nvPr/>
        </p:nvSpPr>
        <p:spPr>
          <a:xfrm rot="16200000" flipV="1">
            <a:off x="6291363" y="2267225"/>
            <a:ext cx="161005" cy="874566"/>
          </a:xfrm>
          <a:prstGeom prst="rightBrace">
            <a:avLst>
              <a:gd name="adj1" fmla="val 31932"/>
              <a:gd name="adj2" fmla="val 5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9" name="图形 168" descr="徽章 6 纯色填充">
            <a:extLst>
              <a:ext uri="{FF2B5EF4-FFF2-40B4-BE49-F238E27FC236}">
                <a16:creationId xmlns:a16="http://schemas.microsoft.com/office/drawing/2014/main" id="{31B81371-061E-4546-981B-FA3C4CC76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3985" y="2454916"/>
            <a:ext cx="216000" cy="216000"/>
          </a:xfrm>
          <a:prstGeom prst="rect">
            <a:avLst/>
          </a:prstGeom>
        </p:spPr>
      </p:pic>
      <p:pic>
        <p:nvPicPr>
          <p:cNvPr id="83" name="图形 82" descr="徽章 6 纯色填充">
            <a:extLst>
              <a:ext uri="{FF2B5EF4-FFF2-40B4-BE49-F238E27FC236}">
                <a16:creationId xmlns:a16="http://schemas.microsoft.com/office/drawing/2014/main" id="{324A3A49-6B16-4CDF-A409-F972AC823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9880" y="2844336"/>
            <a:ext cx="216000" cy="216000"/>
          </a:xfrm>
          <a:prstGeom prst="rect">
            <a:avLst/>
          </a:prstGeom>
        </p:spPr>
      </p:pic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D03D8E89-38E4-4A4B-A70B-1DA8BDD4F88E}"/>
              </a:ext>
            </a:extLst>
          </p:cNvPr>
          <p:cNvSpPr>
            <a:spLocks noChangeAspect="1"/>
          </p:cNvSpPr>
          <p:nvPr/>
        </p:nvSpPr>
        <p:spPr>
          <a:xfrm>
            <a:off x="1989671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78109F45-477C-4FC0-BC4E-27BC72AE3919}"/>
              </a:ext>
            </a:extLst>
          </p:cNvPr>
          <p:cNvSpPr>
            <a:spLocks noChangeAspect="1"/>
          </p:cNvSpPr>
          <p:nvPr/>
        </p:nvSpPr>
        <p:spPr>
          <a:xfrm>
            <a:off x="1389169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82A44CAA-57DF-4C5F-A999-0B386CABBB86}"/>
              </a:ext>
            </a:extLst>
          </p:cNvPr>
          <p:cNvSpPr>
            <a:spLocks noChangeAspect="1"/>
          </p:cNvSpPr>
          <p:nvPr/>
        </p:nvSpPr>
        <p:spPr>
          <a:xfrm>
            <a:off x="1689420" y="1096729"/>
            <a:ext cx="316800" cy="317310"/>
          </a:xfrm>
          <a:custGeom>
            <a:avLst/>
            <a:gdLst>
              <a:gd name="connsiteX0" fmla="*/ 0 w 300251"/>
              <a:gd name="connsiteY0" fmla="*/ 0 h 317310"/>
              <a:gd name="connsiteX1" fmla="*/ 300251 w 300251"/>
              <a:gd name="connsiteY1" fmla="*/ 0 h 317310"/>
              <a:gd name="connsiteX2" fmla="*/ 300251 w 300251"/>
              <a:gd name="connsiteY2" fmla="*/ 317310 h 317310"/>
              <a:gd name="connsiteX3" fmla="*/ 0 w 300251"/>
              <a:gd name="connsiteY3" fmla="*/ 317310 h 3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1" h="317310">
                <a:moveTo>
                  <a:pt x="0" y="0"/>
                </a:moveTo>
                <a:lnTo>
                  <a:pt x="300251" y="0"/>
                </a:lnTo>
                <a:lnTo>
                  <a:pt x="300251" y="317310"/>
                </a:lnTo>
                <a:lnTo>
                  <a:pt x="0" y="3173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6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4027E895-430E-4AA5-9F70-FB2ABC878DD8}"/>
              </a:ext>
            </a:extLst>
          </p:cNvPr>
          <p:cNvCxnSpPr/>
          <p:nvPr/>
        </p:nvCxnSpPr>
        <p:spPr>
          <a:xfrm>
            <a:off x="5430816" y="2713938"/>
            <a:ext cx="2620370" cy="0"/>
          </a:xfrm>
          <a:prstGeom prst="line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4" name="表格 314">
            <a:extLst>
              <a:ext uri="{FF2B5EF4-FFF2-40B4-BE49-F238E27FC236}">
                <a16:creationId xmlns:a16="http://schemas.microsoft.com/office/drawing/2014/main" id="{B22DB680-8393-44AB-9AEA-D6F6FF36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072"/>
              </p:ext>
            </p:extLst>
          </p:nvPr>
        </p:nvGraphicFramePr>
        <p:xfrm>
          <a:off x="215298" y="276800"/>
          <a:ext cx="2316710" cy="2294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843142377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3602751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85148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81790"/>
                  </a:ext>
                </a:extLst>
              </a:tr>
            </a:tbl>
          </a:graphicData>
        </a:graphic>
      </p:graphicFrame>
      <p:pic>
        <p:nvPicPr>
          <p:cNvPr id="318" name="图片 317">
            <a:extLst>
              <a:ext uri="{FF2B5EF4-FFF2-40B4-BE49-F238E27FC236}">
                <a16:creationId xmlns:a16="http://schemas.microsoft.com/office/drawing/2014/main" id="{957030F9-99D0-4137-932A-D8C94571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5" y="3115218"/>
            <a:ext cx="1890987" cy="1737325"/>
          </a:xfrm>
          <a:prstGeom prst="rect">
            <a:avLst/>
          </a:prstGeom>
        </p:spPr>
      </p:pic>
      <p:graphicFrame>
        <p:nvGraphicFramePr>
          <p:cNvPr id="320" name="表格 314">
            <a:extLst>
              <a:ext uri="{FF2B5EF4-FFF2-40B4-BE49-F238E27FC236}">
                <a16:creationId xmlns:a16="http://schemas.microsoft.com/office/drawing/2014/main" id="{07632F42-B2F2-4497-AD91-195280CA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54194"/>
              </p:ext>
            </p:extLst>
          </p:nvPr>
        </p:nvGraphicFramePr>
        <p:xfrm>
          <a:off x="3181899" y="593603"/>
          <a:ext cx="1853368" cy="18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882794071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508543232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5634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00071"/>
                  </a:ext>
                </a:extLst>
              </a:tr>
            </a:tbl>
          </a:graphicData>
        </a:graphic>
      </p:graphicFrame>
      <p:graphicFrame>
        <p:nvGraphicFramePr>
          <p:cNvPr id="327" name="表格 314">
            <a:extLst>
              <a:ext uri="{FF2B5EF4-FFF2-40B4-BE49-F238E27FC236}">
                <a16:creationId xmlns:a16="http://schemas.microsoft.com/office/drawing/2014/main" id="{CD114864-1757-4488-AF70-8C267DE5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0860"/>
              </p:ext>
            </p:extLst>
          </p:nvPr>
        </p:nvGraphicFramePr>
        <p:xfrm>
          <a:off x="5430816" y="391369"/>
          <a:ext cx="1390026" cy="1376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71">
                  <a:extLst>
                    <a:ext uri="{9D8B030D-6E8A-4147-A177-3AD203B41FA5}">
                      <a16:colId xmlns:a16="http://schemas.microsoft.com/office/drawing/2014/main" val="662077976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936868782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966543034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786855518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1036392149"/>
                    </a:ext>
                  </a:extLst>
                </a:gridCol>
                <a:gridCol w="231671">
                  <a:extLst>
                    <a:ext uri="{9D8B030D-6E8A-4147-A177-3AD203B41FA5}">
                      <a16:colId xmlns:a16="http://schemas.microsoft.com/office/drawing/2014/main" val="2177912033"/>
                    </a:ext>
                  </a:extLst>
                </a:gridCol>
              </a:tblGrid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456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082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26401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33350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51025"/>
                  </a:ext>
                </a:extLst>
              </a:tr>
              <a:tr h="229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57918" marR="57918" marT="28959" marB="2895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7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BCA6337B-4117-4A24-A820-A62D44A2F01E}"/>
              </a:ext>
            </a:extLst>
          </p:cNvPr>
          <p:cNvSpPr/>
          <p:nvPr/>
        </p:nvSpPr>
        <p:spPr>
          <a:xfrm>
            <a:off x="829937" y="806411"/>
            <a:ext cx="5078776" cy="300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1BA53-D73E-4D4E-B874-64B2E5EA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18" y="1914691"/>
            <a:ext cx="2341067" cy="231668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5156D1-F6E3-4E97-9080-52245BAB2D22}"/>
              </a:ext>
            </a:extLst>
          </p:cNvPr>
          <p:cNvCxnSpPr>
            <a:cxnSpLocks/>
          </p:cNvCxnSpPr>
          <p:nvPr/>
        </p:nvCxnSpPr>
        <p:spPr>
          <a:xfrm>
            <a:off x="1396220" y="2085921"/>
            <a:ext cx="117188" cy="10722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758AC6-8303-444B-9F36-F5664E926F56}"/>
              </a:ext>
            </a:extLst>
          </p:cNvPr>
          <p:cNvCxnSpPr>
            <a:cxnSpLocks/>
          </p:cNvCxnSpPr>
          <p:nvPr/>
        </p:nvCxnSpPr>
        <p:spPr>
          <a:xfrm>
            <a:off x="1513408" y="2188685"/>
            <a:ext cx="325842" cy="11567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1EE7BC-FFDE-476F-9948-EFD2BBA7D306}"/>
              </a:ext>
            </a:extLst>
          </p:cNvPr>
          <p:cNvCxnSpPr>
            <a:cxnSpLocks/>
          </p:cNvCxnSpPr>
          <p:nvPr/>
        </p:nvCxnSpPr>
        <p:spPr>
          <a:xfrm>
            <a:off x="1585456" y="2048222"/>
            <a:ext cx="564303" cy="9078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7D9D49-C7F5-42C1-8526-D5C0EB7E32E0}"/>
              </a:ext>
            </a:extLst>
          </p:cNvPr>
          <p:cNvCxnSpPr>
            <a:cxnSpLocks/>
          </p:cNvCxnSpPr>
          <p:nvPr/>
        </p:nvCxnSpPr>
        <p:spPr>
          <a:xfrm>
            <a:off x="1715350" y="2111573"/>
            <a:ext cx="730395" cy="9960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A265448-613C-4ED4-AA25-98E5FE31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969" y="1136741"/>
            <a:ext cx="1883827" cy="1859441"/>
          </a:xfrm>
          <a:prstGeom prst="rect">
            <a:avLst/>
          </a:prstGeom>
          <a:scene3d>
            <a:camera prst="orthographicFront">
              <a:rot lat="18017641" lon="18950154" rev="3630611"/>
            </a:camera>
            <a:lightRig rig="threePt" dir="t"/>
          </a:scene3d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BE0D8BA-4BD6-410B-8176-F2348663B541}"/>
              </a:ext>
            </a:extLst>
          </p:cNvPr>
          <p:cNvCxnSpPr>
            <a:cxnSpLocks/>
          </p:cNvCxnSpPr>
          <p:nvPr/>
        </p:nvCxnSpPr>
        <p:spPr>
          <a:xfrm>
            <a:off x="1378739" y="1380781"/>
            <a:ext cx="17481" cy="7418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0AFAD2D-9B44-4EC5-9C1B-DFCFE79C8CD6}"/>
              </a:ext>
            </a:extLst>
          </p:cNvPr>
          <p:cNvCxnSpPr>
            <a:cxnSpLocks/>
          </p:cNvCxnSpPr>
          <p:nvPr/>
        </p:nvCxnSpPr>
        <p:spPr>
          <a:xfrm>
            <a:off x="1472733" y="1406487"/>
            <a:ext cx="217956" cy="8960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DB9AF3-A517-410F-A9D5-BC18B82D3E2E}"/>
              </a:ext>
            </a:extLst>
          </p:cNvPr>
          <p:cNvCxnSpPr>
            <a:cxnSpLocks/>
          </p:cNvCxnSpPr>
          <p:nvPr/>
        </p:nvCxnSpPr>
        <p:spPr>
          <a:xfrm>
            <a:off x="1570957" y="1264353"/>
            <a:ext cx="419424" cy="6503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8B1A7F1-B3E3-4E1A-9D10-F4679ABBD22A}"/>
              </a:ext>
            </a:extLst>
          </p:cNvPr>
          <p:cNvCxnSpPr>
            <a:cxnSpLocks/>
          </p:cNvCxnSpPr>
          <p:nvPr/>
        </p:nvCxnSpPr>
        <p:spPr>
          <a:xfrm>
            <a:off x="1682734" y="1334078"/>
            <a:ext cx="639243" cy="7518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FB26D37-914F-4CDE-8C0D-41A4F599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8" y="598752"/>
            <a:ext cx="1414395" cy="1402202"/>
          </a:xfrm>
          <a:prstGeom prst="rect">
            <a:avLst/>
          </a:prstGeom>
          <a:scene3d>
            <a:camera prst="orthographicFront">
              <a:rot lat="18017636" lon="18950149" rev="3630615"/>
            </a:camera>
            <a:lightRig rig="threePt" dir="t"/>
          </a:scene3d>
        </p:spPr>
      </p:pic>
      <p:pic>
        <p:nvPicPr>
          <p:cNvPr id="39" name="图形 38" descr="徽章 3 纯色填充">
            <a:extLst>
              <a:ext uri="{FF2B5EF4-FFF2-40B4-BE49-F238E27FC236}">
                <a16:creationId xmlns:a16="http://schemas.microsoft.com/office/drawing/2014/main" id="{B5B0D25D-AAE9-4DFF-BD9D-14E6E3BBC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573" y="1254781"/>
            <a:ext cx="252000" cy="252000"/>
          </a:xfrm>
          <a:prstGeom prst="rect">
            <a:avLst/>
          </a:prstGeom>
        </p:spPr>
      </p:pic>
      <p:pic>
        <p:nvPicPr>
          <p:cNvPr id="41" name="图形 40" descr="徽章 纯色填充">
            <a:extLst>
              <a:ext uri="{FF2B5EF4-FFF2-40B4-BE49-F238E27FC236}">
                <a16:creationId xmlns:a16="http://schemas.microsoft.com/office/drawing/2014/main" id="{2F4DA9AB-B200-4C5E-94D2-DC5A287BA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573" y="2066461"/>
            <a:ext cx="252000" cy="252000"/>
          </a:xfrm>
          <a:prstGeom prst="rect">
            <a:avLst/>
          </a:prstGeom>
        </p:spPr>
      </p:pic>
      <p:pic>
        <p:nvPicPr>
          <p:cNvPr id="43" name="图形 42" descr="徽章 1 纯色填充">
            <a:extLst>
              <a:ext uri="{FF2B5EF4-FFF2-40B4-BE49-F238E27FC236}">
                <a16:creationId xmlns:a16="http://schemas.microsoft.com/office/drawing/2014/main" id="{7E34A9F1-940B-45DC-AB76-5FBC8253E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97" y="2947031"/>
            <a:ext cx="252000" cy="2520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CEF84B16-93F1-4F0F-9AA3-6CC1DCDAA6AE}"/>
              </a:ext>
            </a:extLst>
          </p:cNvPr>
          <p:cNvSpPr txBox="1"/>
          <p:nvPr/>
        </p:nvSpPr>
        <p:spPr>
          <a:xfrm>
            <a:off x="4684004" y="2012998"/>
            <a:ext cx="1094343" cy="2616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第二层</a:t>
            </a:r>
            <a:r>
              <a:rPr lang="en-US" altLang="zh-CN"/>
              <a:t>9</a:t>
            </a:r>
            <a:r>
              <a:rPr lang="zh-CN" altLang="en-US"/>
              <a:t>个点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EFD5C19-92D1-4EF9-92A5-105CED04C7BA}"/>
              </a:ext>
            </a:extLst>
          </p:cNvPr>
          <p:cNvSpPr/>
          <p:nvPr/>
        </p:nvSpPr>
        <p:spPr>
          <a:xfrm>
            <a:off x="4684004" y="1260352"/>
            <a:ext cx="1094343" cy="29252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第三层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ED7DC0-BF49-46EF-8BAC-F8D9BD5AFD9B}"/>
              </a:ext>
            </a:extLst>
          </p:cNvPr>
          <p:cNvSpPr txBox="1"/>
          <p:nvPr/>
        </p:nvSpPr>
        <p:spPr>
          <a:xfrm>
            <a:off x="4684004" y="2865377"/>
            <a:ext cx="1094343" cy="26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第一层</a:t>
            </a:r>
            <a:r>
              <a:rPr lang="en-US" altLang="zh-CN"/>
              <a:t>25</a:t>
            </a:r>
            <a:r>
              <a:rPr lang="zh-CN" altLang="en-US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19866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62386F5-33AD-468B-B208-957B9A94339A}"/>
              </a:ext>
            </a:extLst>
          </p:cNvPr>
          <p:cNvSpPr/>
          <p:nvPr/>
        </p:nvSpPr>
        <p:spPr>
          <a:xfrm>
            <a:off x="2236446" y="975796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B89160-48D1-4DD1-B99E-F33E5C035161}"/>
              </a:ext>
            </a:extLst>
          </p:cNvPr>
          <p:cNvCxnSpPr>
            <a:cxnSpLocks/>
          </p:cNvCxnSpPr>
          <p:nvPr/>
        </p:nvCxnSpPr>
        <p:spPr>
          <a:xfrm flipV="1">
            <a:off x="2536129" y="1559678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/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7229BA-16F6-45AE-AAFE-C29F8AA0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4" y="1254659"/>
                <a:ext cx="7512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15EA14-D204-4C3B-888F-E5967E401354}"/>
              </a:ext>
            </a:extLst>
          </p:cNvPr>
          <p:cNvSpPr/>
          <p:nvPr/>
        </p:nvSpPr>
        <p:spPr>
          <a:xfrm>
            <a:off x="2392823" y="2285137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222EE5-748D-4DC8-9589-32DBF6C4DA9B}"/>
              </a:ext>
            </a:extLst>
          </p:cNvPr>
          <p:cNvSpPr/>
          <p:nvPr/>
        </p:nvSpPr>
        <p:spPr>
          <a:xfrm>
            <a:off x="3875590" y="1099733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4D8911-49D2-4CDC-ACA5-31D4BF3A6950}"/>
              </a:ext>
            </a:extLst>
          </p:cNvPr>
          <p:cNvSpPr txBox="1"/>
          <p:nvPr/>
        </p:nvSpPr>
        <p:spPr>
          <a:xfrm>
            <a:off x="2373458" y="2280225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AF7ECF-A093-429D-9486-B29D87DEBB4A}"/>
              </a:ext>
            </a:extLst>
          </p:cNvPr>
          <p:cNvSpPr txBox="1"/>
          <p:nvPr/>
        </p:nvSpPr>
        <p:spPr>
          <a:xfrm>
            <a:off x="3855494" y="1099733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2FCAA91-C8CC-4FF5-8F34-6BB5800C1626}"/>
              </a:ext>
            </a:extLst>
          </p:cNvPr>
          <p:cNvCxnSpPr>
            <a:cxnSpLocks/>
            <a:stCxn id="10" idx="1"/>
            <a:endCxn id="4" idx="6"/>
          </p:cNvCxnSpPr>
          <p:nvPr/>
        </p:nvCxnSpPr>
        <p:spPr>
          <a:xfrm flipH="1">
            <a:off x="2773850" y="1238233"/>
            <a:ext cx="1081644" cy="6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/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[3,4]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B4CFCCB-A532-43B8-A99B-41D43D5ED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641" y="1000504"/>
                <a:ext cx="62301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3BE124-F426-4B37-BF69-1F41C0FF1A2A}"/>
              </a:ext>
            </a:extLst>
          </p:cNvPr>
          <p:cNvSpPr txBox="1"/>
          <p:nvPr/>
        </p:nvSpPr>
        <p:spPr>
          <a:xfrm>
            <a:off x="2170342" y="75512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/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,[3,4]]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CC9D0AD-D904-4E7B-913B-EAA20C1E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" y="1758261"/>
                <a:ext cx="1354217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D4EBDFD-1568-48EA-82DB-5F917E6CBD28}"/>
              </a:ext>
            </a:extLst>
          </p:cNvPr>
          <p:cNvSpPr txBox="1"/>
          <p:nvPr/>
        </p:nvSpPr>
        <p:spPr>
          <a:xfrm>
            <a:off x="2947870" y="1557654"/>
            <a:ext cx="130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赋值</a:t>
            </a:r>
            <a:r>
              <a:rPr lang="en-US" altLang="zh-CN" sz="1000">
                <a:solidFill>
                  <a:srgbClr val="FF0000"/>
                </a:solidFill>
              </a:rPr>
              <a:t>=</a:t>
            </a:r>
            <a:r>
              <a:rPr lang="zh-CN" altLang="en-US" sz="1000"/>
              <a:t>是浅拷贝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516FF2-9F35-4286-BC83-B992160253F2}"/>
              </a:ext>
            </a:extLst>
          </p:cNvPr>
          <p:cNvSpPr/>
          <p:nvPr/>
        </p:nvSpPr>
        <p:spPr>
          <a:xfrm>
            <a:off x="5716579" y="961174"/>
            <a:ext cx="537404" cy="53740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B2042C-A8B7-42CA-8786-80AF2265558F}"/>
              </a:ext>
            </a:extLst>
          </p:cNvPr>
          <p:cNvCxnSpPr>
            <a:cxnSpLocks/>
          </p:cNvCxnSpPr>
          <p:nvPr/>
        </p:nvCxnSpPr>
        <p:spPr>
          <a:xfrm flipV="1">
            <a:off x="6016262" y="1545056"/>
            <a:ext cx="0" cy="6652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/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en-US" altLang="zh-CN" sz="2024" i="1">
                          <a:latin typeface="Cambria Math" panose="02040503050406030204" pitchFamily="18" charset="0"/>
                        </a:rPr>
                        <m:t>∗=2</m:t>
                      </m:r>
                    </m:oMath>
                  </m:oMathPara>
                </a14:m>
                <a:endParaRPr lang="zh-CN" altLang="en-US" sz="2024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29B21A-89E4-4823-920A-FF420BF1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86" y="1240037"/>
                <a:ext cx="1146724" cy="403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AA3BCC-564B-4438-AA38-708D549FC4FB}"/>
              </a:ext>
            </a:extLst>
          </p:cNvPr>
          <p:cNvSpPr/>
          <p:nvPr/>
        </p:nvSpPr>
        <p:spPr>
          <a:xfrm>
            <a:off x="5872955" y="2270514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40C7F7-5C00-45D1-8AFE-C42E291E725B}"/>
              </a:ext>
            </a:extLst>
          </p:cNvPr>
          <p:cNvSpPr/>
          <p:nvPr/>
        </p:nvSpPr>
        <p:spPr>
          <a:xfrm>
            <a:off x="7355722" y="1085110"/>
            <a:ext cx="286613" cy="28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7D3B4D-75B0-4E94-BABD-32AC8B97564A}"/>
              </a:ext>
            </a:extLst>
          </p:cNvPr>
          <p:cNvSpPr txBox="1"/>
          <p:nvPr/>
        </p:nvSpPr>
        <p:spPr>
          <a:xfrm>
            <a:off x="5853591" y="2265603"/>
            <a:ext cx="32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cc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742676-4DA4-4158-8638-B8A7F14C69B4}"/>
              </a:ext>
            </a:extLst>
          </p:cNvPr>
          <p:cNvSpPr txBox="1"/>
          <p:nvPr/>
        </p:nvSpPr>
        <p:spPr>
          <a:xfrm>
            <a:off x="7335627" y="1085110"/>
            <a:ext cx="39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bb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2B4442-D624-4DE5-AE9A-789C1F0D3E19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>
            <a:off x="6253983" y="1223610"/>
            <a:ext cx="1081644" cy="62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/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[6,8]</m:t>
                      </m:r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2C433F-FE86-4BFA-A33B-BEFADD7F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74" y="985882"/>
                <a:ext cx="623013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DE0FFFC-9C50-41A5-B362-8DBF0D07B04E}"/>
              </a:ext>
            </a:extLst>
          </p:cNvPr>
          <p:cNvSpPr txBox="1"/>
          <p:nvPr/>
        </p:nvSpPr>
        <p:spPr>
          <a:xfrm>
            <a:off x="5650474" y="74050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内存空间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20521-41CA-481C-BF37-DDFC52E321D1}"/>
              </a:ext>
            </a:extLst>
          </p:cNvPr>
          <p:cNvSpPr txBox="1"/>
          <p:nvPr/>
        </p:nvSpPr>
        <p:spPr>
          <a:xfrm>
            <a:off x="6428002" y="1543032"/>
            <a:ext cx="9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*=</a:t>
            </a:r>
            <a:r>
              <a:rPr lang="zh-CN" altLang="en-US" sz="1000"/>
              <a:t>是原地操作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58778F1B-E3ED-4412-9183-186258F3D464}"/>
              </a:ext>
            </a:extLst>
          </p:cNvPr>
          <p:cNvSpPr/>
          <p:nvPr/>
        </p:nvSpPr>
        <p:spPr>
          <a:xfrm>
            <a:off x="4495123" y="1543031"/>
            <a:ext cx="755280" cy="27690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</p:spTree>
    <p:extLst>
      <p:ext uri="{BB962C8B-B14F-4D97-AF65-F5344CB8AC3E}">
        <p14:creationId xmlns:p14="http://schemas.microsoft.com/office/powerpoint/2010/main" val="418088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029008-EA5D-435A-A0EC-F671D613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7" y="531978"/>
            <a:ext cx="2509284" cy="1423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EF0B1-2D24-47C6-869F-05956C6B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4" y="2040340"/>
            <a:ext cx="2194317" cy="2014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BD34AA-75A9-44E9-9721-C2D73DD8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277" y="629233"/>
            <a:ext cx="2439893" cy="13645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1B0142-71D0-4190-9E5D-F20FA3085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38" y="2040340"/>
            <a:ext cx="2097121" cy="19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483895-BF67-4C81-BA39-909A1D1C2664}"/>
              </a:ext>
            </a:extLst>
          </p:cNvPr>
          <p:cNvSpPr txBox="1"/>
          <p:nvPr/>
        </p:nvSpPr>
        <p:spPr>
          <a:xfrm>
            <a:off x="936138" y="1657521"/>
            <a:ext cx="220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[[ 2.7183,  7.3891, 20.0855],       </a:t>
            </a:r>
            <a:endParaRPr lang="en-US" altLang="zh-CN" sz="1400"/>
          </a:p>
          <a:p>
            <a:r>
              <a:rPr lang="zh-CN" altLang="en-US" sz="1400"/>
              <a:t> [ 7.3891,  7.3891, 20.0855]]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621B3D-4335-475A-93CF-7B652BC1C19C}"/>
              </a:ext>
            </a:extLst>
          </p:cNvPr>
          <p:cNvSpPr txBox="1"/>
          <p:nvPr/>
        </p:nvSpPr>
        <p:spPr>
          <a:xfrm>
            <a:off x="3275040" y="1666284"/>
            <a:ext cx="106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[[30.1929],       </a:t>
            </a:r>
            <a:endParaRPr lang="en-US" altLang="zh-CN" sz="1400"/>
          </a:p>
          <a:p>
            <a:r>
              <a:rPr lang="zh-CN" altLang="en-US" sz="1400"/>
              <a:t> [34.8636]]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/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2.7183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7.3891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20.0855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9CFF013-E0EF-4EA6-9C6F-E1C32AD3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37" y="2494108"/>
                <a:ext cx="2201320" cy="47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/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30.1929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34.8636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911B84E-F793-4A6B-8177-0C40B838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7" y="2494108"/>
                <a:ext cx="2466031" cy="47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/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a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7180C-D976-4303-910F-02FD1295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30" y="1368553"/>
                <a:ext cx="1228798" cy="253916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/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/>
                  <a:t>b</a:t>
                </a:r>
                <a:r>
                  <a:rPr lang="zh-CN" altLang="en-US" sz="1050"/>
                  <a:t>矩阵形状：</a:t>
                </a:r>
                <a14:m>
                  <m:oMath xmlns:m="http://schemas.openxmlformats.org/officeDocument/2006/math"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05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BD4E88-2811-472C-95CA-6F7F1BB2C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49" y="1345219"/>
                <a:ext cx="1235210" cy="25391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9103E81-B90F-4D5B-916F-3D3569F082B7}"/>
              </a:ext>
            </a:extLst>
          </p:cNvPr>
          <p:cNvSpPr txBox="1"/>
          <p:nvPr/>
        </p:nvSpPr>
        <p:spPr>
          <a:xfrm>
            <a:off x="1427469" y="1024155"/>
            <a:ext cx="2743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/>
              <a:t>a</a:t>
            </a:r>
            <a:r>
              <a:rPr lang="zh-CN" altLang="en-US" sz="1050"/>
              <a:t>矩阵每行元素之和等于</a:t>
            </a:r>
            <a:r>
              <a:rPr lang="en-US" altLang="zh-CN" sz="1050"/>
              <a:t>b</a:t>
            </a:r>
            <a:r>
              <a:rPr lang="zh-CN" altLang="en-US" sz="1050"/>
              <a:t>矩阵对应行的元素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874F96-4EE7-47AB-9110-A54DE45B387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36798" y="2180741"/>
            <a:ext cx="0" cy="258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BC676A-27B2-4B27-ABF3-FA413C5AA00F}"/>
              </a:ext>
            </a:extLst>
          </p:cNvPr>
          <p:cNvCxnSpPr>
            <a:cxnSpLocks/>
          </p:cNvCxnSpPr>
          <p:nvPr/>
        </p:nvCxnSpPr>
        <p:spPr>
          <a:xfrm>
            <a:off x="3617797" y="2142101"/>
            <a:ext cx="0" cy="29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8110EC2-3E4E-454D-9A7A-F6D97EDAFAF4}"/>
              </a:ext>
            </a:extLst>
          </p:cNvPr>
          <p:cNvSpPr txBox="1"/>
          <p:nvPr/>
        </p:nvSpPr>
        <p:spPr>
          <a:xfrm>
            <a:off x="3651868" y="2117821"/>
            <a:ext cx="2632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a</a:t>
            </a:r>
            <a:r>
              <a:rPr lang="zh-CN" altLang="en-US" sz="800"/>
              <a:t>矩阵和</a:t>
            </a:r>
            <a:r>
              <a:rPr lang="en-US" altLang="zh-CN" sz="800"/>
              <a:t>b</a:t>
            </a:r>
            <a:r>
              <a:rPr lang="zh-CN" altLang="en-US" sz="800"/>
              <a:t>矩阵有一个维度相同（行维度相同），所以可以对</a:t>
            </a:r>
            <a:r>
              <a:rPr lang="en-US" altLang="zh-CN" sz="800"/>
              <a:t>b</a:t>
            </a:r>
            <a:r>
              <a:rPr lang="zh-CN" altLang="en-US" sz="800"/>
              <a:t>的列维度进行扩展，直接复制多列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/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0.0900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0.2447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0.6652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0.2119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1400"/>
                                  <m:t>0.5761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38E3E1-70F6-4AD6-8340-1C9C949E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27" y="3357805"/>
                <a:ext cx="2201320" cy="475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C249F-AC8D-4E4A-B03E-B283F9D50FD0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2036797" y="2969879"/>
            <a:ext cx="1066590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8A0438-D9C9-4EF7-A3E4-42C25E1DD87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103387" y="2969879"/>
            <a:ext cx="1233016" cy="3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A94857-8390-4BC3-BD32-DD67BDF1079E}"/>
              </a:ext>
            </a:extLst>
          </p:cNvPr>
          <p:cNvSpPr txBox="1"/>
          <p:nvPr/>
        </p:nvSpPr>
        <p:spPr>
          <a:xfrm>
            <a:off x="2630345" y="301013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对应位置相除</a:t>
            </a:r>
          </a:p>
        </p:txBody>
      </p:sp>
    </p:spTree>
    <p:extLst>
      <p:ext uri="{BB962C8B-B14F-4D97-AF65-F5344CB8AC3E}">
        <p14:creationId xmlns:p14="http://schemas.microsoft.com/office/powerpoint/2010/main" val="22081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66E36354-27A1-4499-858B-FC8AEE28D100}"/>
              </a:ext>
            </a:extLst>
          </p:cNvPr>
          <p:cNvSpPr/>
          <p:nvPr/>
        </p:nvSpPr>
        <p:spPr>
          <a:xfrm>
            <a:off x="14343" y="26713"/>
            <a:ext cx="1875445" cy="15550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4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/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CB5F44-BF3D-430A-9D94-2458ABCE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65" y="1128410"/>
                <a:ext cx="1427827" cy="404726"/>
              </a:xfrm>
              <a:prstGeom prst="rect">
                <a:avLst/>
              </a:prstGeom>
              <a:blipFill>
                <a:blip r:embed="rId2"/>
                <a:stretch>
                  <a:fillRect l="-2564" r="-2564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/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2C5E1-546F-42F1-87B4-5FA8B09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6" y="3795623"/>
                <a:ext cx="1456040" cy="215444"/>
              </a:xfrm>
              <a:prstGeom prst="rect">
                <a:avLst/>
              </a:prstGeom>
              <a:blipFill>
                <a:blip r:embed="rId3"/>
                <a:stretch>
                  <a:fillRect l="-1681" r="-2521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/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EBF224-07FB-4112-9CFE-918F76BC2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0" y="1753898"/>
                <a:ext cx="1438885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/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19A649-F2EC-4A40-8403-3961FB1B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9" y="1657159"/>
                <a:ext cx="139081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/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A36D9A-3C57-403F-A94B-A6D06EFE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65" y="2117047"/>
                <a:ext cx="1550040" cy="215444"/>
              </a:xfrm>
              <a:prstGeom prst="rect">
                <a:avLst/>
              </a:prstGeom>
              <a:blipFill>
                <a:blip r:embed="rId6"/>
                <a:stretch>
                  <a:fillRect l="-3937" r="-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/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ECCD9E-B263-4192-AC53-73DE4050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3052868"/>
                <a:ext cx="1772194" cy="311560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/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𝐗𝐰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ED1884-887E-45DF-B4FC-DF2FC9DB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86" y="2416415"/>
                <a:ext cx="1772194" cy="311560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/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A74AD5-6E05-4C4B-8E5C-B6C5B9A8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0" y="2776199"/>
                <a:ext cx="1119473" cy="215444"/>
              </a:xfrm>
              <a:prstGeom prst="rect">
                <a:avLst/>
              </a:prstGeom>
              <a:blipFill>
                <a:blip r:embed="rId9"/>
                <a:stretch>
                  <a:fillRect l="-5464" r="-54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9B92F5-C37C-4961-99CB-ED7B2C5E473A}"/>
              </a:ext>
            </a:extLst>
          </p:cNvPr>
          <p:cNvCxnSpPr/>
          <p:nvPr/>
        </p:nvCxnSpPr>
        <p:spPr>
          <a:xfrm>
            <a:off x="3190455" y="2030801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43026E-28ED-44E7-8976-9DA43EB7EC8B}"/>
              </a:ext>
            </a:extLst>
          </p:cNvPr>
          <p:cNvCxnSpPr/>
          <p:nvPr/>
        </p:nvCxnSpPr>
        <p:spPr>
          <a:xfrm>
            <a:off x="3190455" y="27072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/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DE6A12-9988-4F77-84B2-90406014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87" y="3614492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865FAD6-257B-42F1-8DBA-D2CD276FD255}"/>
              </a:ext>
            </a:extLst>
          </p:cNvPr>
          <p:cNvCxnSpPr/>
          <p:nvPr/>
        </p:nvCxnSpPr>
        <p:spPr>
          <a:xfrm>
            <a:off x="3190455" y="3333472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0A0ACF-C20B-43FF-98F5-CBE4FCADE066}"/>
              </a:ext>
            </a:extLst>
          </p:cNvPr>
          <p:cNvCxnSpPr/>
          <p:nvPr/>
        </p:nvCxnSpPr>
        <p:spPr>
          <a:xfrm>
            <a:off x="3190455" y="389509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/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14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38CA5A-184B-495A-92CC-1AAD1A52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39" y="3926793"/>
                <a:ext cx="1906484" cy="307777"/>
              </a:xfrm>
              <a:prstGeom prst="rect">
                <a:avLst/>
              </a:prstGeom>
              <a:blipFill>
                <a:blip r:embed="rId11"/>
                <a:stretch>
                  <a:fillRect l="-958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/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797665-976F-48E6-8A70-FF179A9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26" y="4276389"/>
                <a:ext cx="1772194" cy="311560"/>
              </a:xfrm>
              <a:prstGeom prst="rect">
                <a:avLst/>
              </a:prstGeom>
              <a:blipFill>
                <a:blip r:embed="rId1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/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BA2D7BA-218D-4673-8E08-37404D2E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7" y="2778310"/>
                <a:ext cx="1691046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C426A82-67E4-4292-AE74-1A49943C29DC}"/>
              </a:ext>
            </a:extLst>
          </p:cNvPr>
          <p:cNvSpPr txBox="1"/>
          <p:nvPr/>
        </p:nvSpPr>
        <p:spPr>
          <a:xfrm>
            <a:off x="6279871" y="140050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两边同时进行转置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/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 b="1">
                          <a:latin typeface="Cambria Math" panose="020405030504060302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B55589-674B-4877-8DC4-DB4DFE6F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3" y="1230989"/>
                <a:ext cx="1772194" cy="312586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649D5A-6249-42C8-BA6C-3484891186C1}"/>
              </a:ext>
            </a:extLst>
          </p:cNvPr>
          <p:cNvCxnSpPr/>
          <p:nvPr/>
        </p:nvCxnSpPr>
        <p:spPr>
          <a:xfrm>
            <a:off x="3190455" y="144201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094E250-2875-4442-BD06-44C3F4B05697}"/>
              </a:ext>
            </a:extLst>
          </p:cNvPr>
          <p:cNvCxnSpPr/>
          <p:nvPr/>
        </p:nvCxnSpPr>
        <p:spPr>
          <a:xfrm>
            <a:off x="5596224" y="1489820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/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D266A76-BC7B-4502-A0B0-3C35990D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96" y="1835480"/>
                <a:ext cx="1772194" cy="312586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5641F58-D7A1-4C60-BE98-29D9B1B8B6F7}"/>
              </a:ext>
            </a:extLst>
          </p:cNvPr>
          <p:cNvCxnSpPr/>
          <p:nvPr/>
        </p:nvCxnSpPr>
        <p:spPr>
          <a:xfrm>
            <a:off x="5596224" y="2095855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/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D798577-C7AB-4A18-B435-E460285FF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62" y="2498507"/>
                <a:ext cx="1712713" cy="215444"/>
              </a:xfrm>
              <a:prstGeom prst="rect">
                <a:avLst/>
              </a:prstGeom>
              <a:blipFill>
                <a:blip r:embed="rId15"/>
                <a:stretch>
                  <a:fillRect l="-712" r="-1779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/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2FE4529-F579-4B8A-8CDA-1661AA69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25" y="2133610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46D90A5-7B74-4190-9DA5-A525F11DC62E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4176620" y="1387282"/>
            <a:ext cx="698163" cy="304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EED0D4-9012-42F6-99BE-7DD6A06707A1}"/>
              </a:ext>
            </a:extLst>
          </p:cNvPr>
          <p:cNvCxnSpPr/>
          <p:nvPr/>
        </p:nvCxnSpPr>
        <p:spPr>
          <a:xfrm>
            <a:off x="5620270" y="2755007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/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[(</m:t>
                              </m:r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705368-269B-4144-A6DB-36B0B629A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93" y="3159532"/>
                <a:ext cx="1712713" cy="215444"/>
              </a:xfrm>
              <a:prstGeom prst="rect">
                <a:avLst/>
              </a:prstGeom>
              <a:blipFill>
                <a:blip r:embed="rId17"/>
                <a:stretch>
                  <a:fillRect l="-712" r="-177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19840B-93AB-456A-8442-6772B4FA0E07}"/>
              </a:ext>
            </a:extLst>
          </p:cNvPr>
          <p:cNvCxnSpPr/>
          <p:nvPr/>
        </p:nvCxnSpPr>
        <p:spPr>
          <a:xfrm>
            <a:off x="5620270" y="3396029"/>
            <a:ext cx="0" cy="34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/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E6F586B-E49E-415B-8E0C-685CC1B96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946" y="3446594"/>
                <a:ext cx="1119473" cy="215444"/>
              </a:xfrm>
              <a:prstGeom prst="rect">
                <a:avLst/>
              </a:prstGeom>
              <a:blipFill>
                <a:blip r:embed="rId16"/>
                <a:stretch>
                  <a:fillRect l="-489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37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/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77BB26-43BE-4105-A567-96EF2187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968" y="1835595"/>
                <a:ext cx="2022926" cy="487762"/>
              </a:xfrm>
              <a:prstGeom prst="rect">
                <a:avLst/>
              </a:prstGeom>
              <a:blipFill>
                <a:blip r:embed="rId2"/>
                <a:stretch>
                  <a:fillRect t="-12500" r="-813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/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𝐖𝐱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1200" b="1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12CDAD-1562-4171-8494-01ACD91BA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93" y="1380415"/>
                <a:ext cx="2149948" cy="561372"/>
              </a:xfrm>
              <a:prstGeom prst="rect">
                <a:avLst/>
              </a:prstGeom>
              <a:blipFill>
                <a:blip r:embed="rId3"/>
                <a:stretch>
                  <a:fillRect l="-6799" t="-110753" b="-15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9C03D6C-8AF1-41AB-9AD3-ADA9AA03F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8591" y="400798"/>
            <a:ext cx="2326723" cy="9916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8156E3-0FDD-4710-93D4-44AE9EC6220E}"/>
              </a:ext>
            </a:extLst>
          </p:cNvPr>
          <p:cNvSpPr txBox="1"/>
          <p:nvPr/>
        </p:nvSpPr>
        <p:spPr>
          <a:xfrm>
            <a:off x="97025" y="1897437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155D6-A043-4CBD-9646-552292ACC286}"/>
              </a:ext>
            </a:extLst>
          </p:cNvPr>
          <p:cNvSpPr txBox="1"/>
          <p:nvPr/>
        </p:nvSpPr>
        <p:spPr>
          <a:xfrm>
            <a:off x="-15191" y="226120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交叉熵函数的一般形式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/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1AC0A-09E0-4189-9B0F-D5B26001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05" y="2476008"/>
                <a:ext cx="2011343" cy="540469"/>
              </a:xfrm>
              <a:prstGeom prst="rect">
                <a:avLst/>
              </a:prstGeom>
              <a:blipFill>
                <a:blip r:embed="rId6"/>
                <a:stretch>
                  <a:fillRect t="-115730" r="-10909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FDE91E7-8388-437C-915F-87BFE36E47E1}"/>
              </a:ext>
            </a:extLst>
          </p:cNvPr>
          <p:cNvSpPr txBox="1"/>
          <p:nvPr/>
        </p:nvSpPr>
        <p:spPr>
          <a:xfrm>
            <a:off x="2713" y="292401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将其作为损失函数可以表示为：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/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8F3910-FB93-4D4D-9934-B8F2C7D17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60" y="3180883"/>
                <a:ext cx="2400401" cy="540469"/>
              </a:xfrm>
              <a:prstGeom prst="rect">
                <a:avLst/>
              </a:prstGeom>
              <a:blipFill>
                <a:blip r:embed="rId7"/>
                <a:stretch>
                  <a:fillRect t="-117045" r="-3299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84BA3AC-B451-481F-954B-8266C474052E}"/>
              </a:ext>
            </a:extLst>
          </p:cNvPr>
          <p:cNvSpPr txBox="1"/>
          <p:nvPr/>
        </p:nvSpPr>
        <p:spPr>
          <a:xfrm>
            <a:off x="3801952" y="174445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(1)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611A7-B137-4999-A608-B24089848BC1}"/>
              </a:ext>
            </a:extLst>
          </p:cNvPr>
          <p:cNvSpPr txBox="1"/>
          <p:nvPr/>
        </p:nvSpPr>
        <p:spPr>
          <a:xfrm>
            <a:off x="3801952" y="25572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(2)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420E8D-5F1B-4AF0-8CFF-F3D2444A8E98}"/>
              </a:ext>
            </a:extLst>
          </p:cNvPr>
          <p:cNvSpPr txBox="1"/>
          <p:nvPr/>
        </p:nvSpPr>
        <p:spPr>
          <a:xfrm>
            <a:off x="3801952" y="32406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(3)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AC14D3-DDFC-4E82-B295-5C8BF5E11CF6}"/>
              </a:ext>
            </a:extLst>
          </p:cNvPr>
          <p:cNvSpPr txBox="1"/>
          <p:nvPr/>
        </p:nvSpPr>
        <p:spPr>
          <a:xfrm>
            <a:off x="2652354" y="4498312"/>
            <a:ext cx="3839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">
                <a:solidFill>
                  <a:schemeClr val="accent1"/>
                </a:solidFill>
              </a:rPr>
              <a:t>线性回归的损失函数是预测值和真实值的差，因为线性回归是回归问题，预测值和真实值都是单纯的数值。</a:t>
            </a:r>
            <a:endParaRPr lang="en-US" altLang="zh-CN" sz="450">
              <a:solidFill>
                <a:schemeClr val="accent1"/>
              </a:solidFill>
            </a:endParaRPr>
          </a:p>
          <a:p>
            <a:r>
              <a:rPr lang="zh-CN" altLang="en-US" sz="450">
                <a:solidFill>
                  <a:schemeClr val="accent1"/>
                </a:solidFill>
              </a:rPr>
              <a:t>而</a:t>
            </a:r>
            <a:r>
              <a:rPr lang="en-US" altLang="zh-CN" sz="450">
                <a:solidFill>
                  <a:schemeClr val="accent1"/>
                </a:solidFill>
              </a:rPr>
              <a:t>softmax</a:t>
            </a:r>
            <a:r>
              <a:rPr lang="zh-CN" altLang="en-US" sz="450">
                <a:solidFill>
                  <a:schemeClr val="accent1"/>
                </a:solidFill>
              </a:rPr>
              <a:t>用于分类问题，比较的是预测的概率分布和真实的概率分布，两组概率之间的差距，使用的就是交叉熵损失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DB01C-8497-4E83-915C-5C89425C2BEF}"/>
              </a:ext>
            </a:extLst>
          </p:cNvPr>
          <p:cNvSpPr txBox="1"/>
          <p:nvPr/>
        </p:nvSpPr>
        <p:spPr>
          <a:xfrm>
            <a:off x="5080510" y="1298593"/>
            <a:ext cx="361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softmax</a:t>
            </a:r>
            <a:r>
              <a:rPr lang="zh-CN" altLang="en-US" sz="1200"/>
              <a:t>二分类问题的损失函数（单个样本的差异）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B399F6-D2B3-49DE-BDB2-32295CD984C2}"/>
              </a:ext>
            </a:extLst>
          </p:cNvPr>
          <p:cNvCxnSpPr>
            <a:cxnSpLocks/>
          </p:cNvCxnSpPr>
          <p:nvPr/>
        </p:nvCxnSpPr>
        <p:spPr>
          <a:xfrm>
            <a:off x="4905535" y="796179"/>
            <a:ext cx="0" cy="35221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/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=−[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802312-D8F3-4BF9-945E-40519DF1A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99" y="1636805"/>
                <a:ext cx="2984407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/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的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真实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label</a:t>
                </a:r>
                <a:r>
                  <a:rPr lang="zh-CN" altLang="en-US" sz="450"/>
                  <a:t>，正类为</a:t>
                </a:r>
                <a:r>
                  <a:rPr lang="en-US" altLang="zh-CN" sz="450"/>
                  <a:t>1</a:t>
                </a:r>
                <a:r>
                  <a:rPr lang="zh-CN" altLang="en-US" sz="450"/>
                  <a:t>，负类为</a:t>
                </a:r>
                <a:r>
                  <a:rPr lang="en-US" altLang="zh-CN" sz="450"/>
                  <a:t>0(</a:t>
                </a:r>
                <a:r>
                  <a:rPr lang="zh-CN" altLang="en-US" sz="450"/>
                  <a:t>也可以理解为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属于正类的概率为</a:t>
                </a:r>
                <a:r>
                  <a:rPr lang="en-US" altLang="zh-CN" sz="45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450"/>
                  <a:t>，属于负类的概率为</a:t>
                </a:r>
                <a:r>
                  <a:rPr lang="en-US" altLang="zh-CN" sz="450"/>
                  <a:t>0)</a:t>
                </a: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样本 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 </a:t>
                </a:r>
                <a:r>
                  <a:rPr lang="zh-CN" altLang="en-US" sz="450">
                    <a:solidFill>
                      <a:srgbClr val="FF0000"/>
                    </a:solidFill>
                  </a:rPr>
                  <a:t>预测为正类的概率</a:t>
                </a:r>
                <a:endParaRPr lang="en-US" altLang="zh-CN" sz="450">
                  <a:solidFill>
                    <a:srgbClr val="FF0000"/>
                  </a:solidFill>
                </a:endParaRPr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450"/>
                  <a:t>表示样本数量</a:t>
                </a: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endParaRPr lang="en-US" altLang="zh-CN" sz="450"/>
              </a:p>
              <a:p>
                <a:pPr marL="214227" indent="-214227">
                  <a:lnSpc>
                    <a:spcPct val="150000"/>
                  </a:lnSpc>
                  <a:buFontTx/>
                  <a:buChar char="-"/>
                </a:pPr>
                <a:r>
                  <a:rPr lang="zh-CN" altLang="en-US" sz="450"/>
                  <a:t>因为二分类比较常见，所以可以单独对这个公式进行一个简化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178A2FC-A3E7-4A81-AE99-DF9B19AE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16" y="2522932"/>
                <a:ext cx="4012388" cy="70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B77B098-332F-4212-ADC3-7A6803A94037}"/>
              </a:ext>
            </a:extLst>
          </p:cNvPr>
          <p:cNvSpPr txBox="1"/>
          <p:nvPr/>
        </p:nvSpPr>
        <p:spPr>
          <a:xfrm>
            <a:off x="6903310" y="818795"/>
            <a:ext cx="19479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>
                <a:solidFill>
                  <a:schemeClr val="accent1"/>
                </a:solidFill>
              </a:rPr>
              <a:t>loss function </a:t>
            </a:r>
            <a:r>
              <a:rPr lang="zh-CN" altLang="en-US" sz="1050">
                <a:solidFill>
                  <a:schemeClr val="accent1"/>
                </a:solidFill>
              </a:rPr>
              <a:t>单个样本的差异</a:t>
            </a:r>
            <a:endParaRPr lang="en-US" altLang="zh-CN" sz="1050">
              <a:solidFill>
                <a:schemeClr val="accent1"/>
              </a:solidFill>
            </a:endParaRPr>
          </a:p>
          <a:p>
            <a:r>
              <a:rPr lang="en-US" altLang="zh-CN" sz="1050">
                <a:solidFill>
                  <a:schemeClr val="accent1"/>
                </a:solidFill>
              </a:rPr>
              <a:t>cost function </a:t>
            </a:r>
            <a:r>
              <a:rPr lang="zh-CN" altLang="en-US" sz="1050">
                <a:solidFill>
                  <a:schemeClr val="accent1"/>
                </a:solidFill>
              </a:rPr>
              <a:t>多个样本的差异</a:t>
            </a:r>
            <a:endParaRPr lang="en-US" altLang="zh-CN" sz="105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/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其中：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450"/>
                  <a:t>表示类别的个数（可以是多类别）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45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450"/>
                  <a:t>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类别的真实概率</a:t>
                </a:r>
                <a:endParaRPr lang="en-US" altLang="zh-CN" sz="450"/>
              </a:p>
              <a:p>
                <a:pPr marL="128536" indent="-128536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4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450"/>
                  <a:t>表示第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450"/>
                  <a:t>类别的预测概率</a:t>
                </a:r>
                <a:endParaRPr lang="en-US" altLang="zh-CN" sz="4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6F8C79-87A8-42FB-8054-E4461A9D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" y="3667494"/>
                <a:ext cx="3297004" cy="497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3D7E0F4E-BA07-4822-A9BF-AFDFC071B50E}"/>
              </a:ext>
            </a:extLst>
          </p:cNvPr>
          <p:cNvSpPr/>
          <p:nvPr/>
        </p:nvSpPr>
        <p:spPr>
          <a:xfrm rot="5400000">
            <a:off x="6963105" y="857404"/>
            <a:ext cx="133796" cy="2200097"/>
          </a:xfrm>
          <a:prstGeom prst="rightBrace">
            <a:avLst>
              <a:gd name="adj1" fmla="val 2757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/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0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05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5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050"/>
                  <a:t>的展开</a:t>
                </a:r>
                <a:endParaRPr lang="en-US" altLang="zh-CN" sz="105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5C24CC-01FA-4745-8EDB-3C19FD73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41" y="2064305"/>
                <a:ext cx="1391647" cy="254109"/>
              </a:xfrm>
              <a:prstGeom prst="rect">
                <a:avLst/>
              </a:prstGeom>
              <a:blipFill>
                <a:blip r:embed="rId11"/>
                <a:stretch>
                  <a:fillRect l="-3509" t="-100000" b="-1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24FAD5-09DB-4EC4-A56C-FD7AC1DB0F49}"/>
              </a:ext>
            </a:extLst>
          </p:cNvPr>
          <p:cNvSpPr txBox="1"/>
          <p:nvPr/>
        </p:nvSpPr>
        <p:spPr>
          <a:xfrm>
            <a:off x="191205" y="14806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线性回归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81EF9D-80AA-4231-947E-B2169E19A5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" y="409736"/>
            <a:ext cx="2422933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7E0C7EA-5441-4E9C-898F-0892E3F9837E}"/>
              </a:ext>
            </a:extLst>
          </p:cNvPr>
          <p:cNvSpPr txBox="1"/>
          <p:nvPr/>
        </p:nvSpPr>
        <p:spPr>
          <a:xfrm>
            <a:off x="120652" y="206790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基本初等函数公式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9EF4F2-1ABF-444D-BD12-130356119FC3}"/>
              </a:ext>
            </a:extLst>
          </p:cNvPr>
          <p:cNvSpPr txBox="1"/>
          <p:nvPr/>
        </p:nvSpPr>
        <p:spPr>
          <a:xfrm>
            <a:off x="120652" y="1485510"/>
            <a:ext cx="992579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函数的和、差、积、商求导法则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/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FB4014-B842-4366-8688-4717DEF8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" y="1721895"/>
                <a:ext cx="1037592" cy="16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zh-CN" altLang="en-US" sz="9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zh-CN" altLang="en-US" sz="9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特别的，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)′=−(</m:t>
                              </m:r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)=−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)′=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692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1">
                <a:extLst>
                  <a:ext uri="{FF2B5EF4-FFF2-40B4-BE49-F238E27FC236}">
                    <a16:creationId xmlns:a16="http://schemas.microsoft.com/office/drawing/2014/main" id="{AA4A864A-2A30-4FC9-BD24-2F76C2C77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0608952"/>
                  </p:ext>
                </p:extLst>
              </p:nvPr>
            </p:nvGraphicFramePr>
            <p:xfrm>
              <a:off x="120652" y="444006"/>
              <a:ext cx="3343773" cy="9085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998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951600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15218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941" r="-226752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/>
                            <a:t>常数的导数为</a:t>
                          </a:r>
                          <a:r>
                            <a:rPr lang="en-US" altLang="zh-CN" sz="900"/>
                            <a:t>0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2913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72917" r="-22675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55650" t="-72917" r="-565" b="-1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3"/>
                          <a:stretch>
                            <a:fillRect l="-25478" t="-244118" r="-226752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012825892"/>
                      </a:ext>
                    </a:extLst>
                  </a:tr>
                  <a:tr h="205716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9323362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6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′±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𝐶𝑢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90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zh-CN" altLang="en-US" sz="900"/>
                            <a:t>是常数）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𝑢𝑣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altLang="zh-CN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格 31">
                <a:extLst>
                  <a:ext uri="{FF2B5EF4-FFF2-40B4-BE49-F238E27FC236}">
                    <a16:creationId xmlns:a16="http://schemas.microsoft.com/office/drawing/2014/main" id="{84FFDF8A-8F8E-4594-B9E0-156B5CE611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4987"/>
                  </p:ext>
                </p:extLst>
              </p:nvPr>
            </p:nvGraphicFramePr>
            <p:xfrm>
              <a:off x="120652" y="1921508"/>
              <a:ext cx="2886732" cy="5452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116">
                      <a:extLst>
                        <a:ext uri="{9D8B030D-6E8A-4147-A177-3AD203B41FA5}">
                          <a16:colId xmlns:a16="http://schemas.microsoft.com/office/drawing/2014/main" val="856196257"/>
                        </a:ext>
                      </a:extLst>
                    </a:gridCol>
                    <a:gridCol w="1099312">
                      <a:extLst>
                        <a:ext uri="{9D8B030D-6E8A-4147-A177-3AD203B41FA5}">
                          <a16:colId xmlns:a16="http://schemas.microsoft.com/office/drawing/2014/main" val="3702526666"/>
                        </a:ext>
                      </a:extLst>
                    </a:gridCol>
                    <a:gridCol w="259217">
                      <a:extLst>
                        <a:ext uri="{9D8B030D-6E8A-4147-A177-3AD203B41FA5}">
                          <a16:colId xmlns:a16="http://schemas.microsoft.com/office/drawing/2014/main" val="4012301266"/>
                        </a:ext>
                      </a:extLst>
                    </a:gridCol>
                    <a:gridCol w="1296087">
                      <a:extLst>
                        <a:ext uri="{9D8B030D-6E8A-4147-A177-3AD203B41FA5}">
                          <a16:colId xmlns:a16="http://schemas.microsoft.com/office/drawing/2014/main" val="1883657732"/>
                        </a:ext>
                      </a:extLst>
                    </a:gridCol>
                  </a:tblGrid>
                  <a:tr h="2057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(1)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2941" r="-142541" b="-1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(2)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2941" r="-939" b="-17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581269"/>
                      </a:ext>
                    </a:extLst>
                  </a:tr>
                  <a:tr h="3395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900"/>
                            <a:t>(3)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21547" t="-62500" r="-14254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(4)</a:t>
                          </a:r>
                          <a:endParaRPr lang="zh-CN" altLang="en-US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4"/>
                          <a:stretch>
                            <a:fillRect l="-123474" t="-62500" r="-939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78274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61629E85-5ABD-4EBC-8F5E-D18E6BD1D5D2}"/>
              </a:ext>
            </a:extLst>
          </p:cNvPr>
          <p:cNvSpPr txBox="1"/>
          <p:nvPr/>
        </p:nvSpPr>
        <p:spPr>
          <a:xfrm>
            <a:off x="120652" y="2532154"/>
            <a:ext cx="646331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复合函数求导法则</a:t>
            </a:r>
            <a:endParaRPr lang="en-US" altLang="zh-CN" sz="45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/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5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5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，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且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及</a:t>
                </a:r>
                <a14:m>
                  <m:oMath xmlns:m="http://schemas.openxmlformats.org/officeDocument/2006/math"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50"/>
                  <a:t>都可导，则复合函数</a:t>
                </a:r>
                <a14:m>
                  <m:oMath xmlns:m="http://schemas.openxmlformats.org/officeDocument/2006/math"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5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45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450"/>
                  <a:t>导数为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89AB51E-2ED4-46B7-8628-A4B23C05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1" y="2827054"/>
                <a:ext cx="3692766" cy="16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/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0BFB8B5-889E-443F-9911-8720A4ED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3" y="3203604"/>
                <a:ext cx="963212" cy="399148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BF76AD00-EB3B-4471-8C20-6851BAB85AF2}"/>
              </a:ext>
            </a:extLst>
          </p:cNvPr>
          <p:cNvSpPr txBox="1"/>
          <p:nvPr/>
        </p:nvSpPr>
        <p:spPr>
          <a:xfrm>
            <a:off x="1026956" y="3276172"/>
            <a:ext cx="2853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/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1BC5E5-7861-44DD-9D8C-6E120192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00" y="3276172"/>
                <a:ext cx="1522050" cy="253916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294AC81-1A7E-4209-B5B5-8D1F1115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67" y="414728"/>
            <a:ext cx="3770980" cy="20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00A215B-22E9-4A42-B725-DCB416297161}"/>
              </a:ext>
            </a:extLst>
          </p:cNvPr>
          <p:cNvSpPr txBox="1"/>
          <p:nvPr/>
        </p:nvSpPr>
        <p:spPr>
          <a:xfrm>
            <a:off x="3872796" y="206790"/>
            <a:ext cx="101662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向量对标量求导</a:t>
            </a:r>
            <a:r>
              <a:rPr lang="en-US" altLang="zh-CN" sz="450" b="1">
                <a:solidFill>
                  <a:srgbClr val="C00000"/>
                </a:solidFill>
              </a:rPr>
              <a:t>/</a:t>
            </a:r>
            <a:r>
              <a:rPr lang="zh-CN" altLang="en-US" sz="450" b="1">
                <a:solidFill>
                  <a:srgbClr val="C00000"/>
                </a:solidFill>
              </a:rPr>
              <a:t>标量对向量求导</a:t>
            </a: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79F4EC84-4F6B-4292-A6F1-AE3FFEC0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08" y="2663473"/>
            <a:ext cx="4131136" cy="232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A79ED1B-3608-415F-8850-7273C8AED97B}"/>
              </a:ext>
            </a:extLst>
          </p:cNvPr>
          <p:cNvSpPr txBox="1"/>
          <p:nvPr/>
        </p:nvSpPr>
        <p:spPr>
          <a:xfrm>
            <a:off x="3938197" y="2461234"/>
            <a:ext cx="530915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" b="1">
                <a:solidFill>
                  <a:srgbClr val="C00000"/>
                </a:solidFill>
              </a:rPr>
              <a:t>回归到多分类</a:t>
            </a:r>
          </a:p>
        </p:txBody>
      </p:sp>
    </p:spTree>
    <p:extLst>
      <p:ext uri="{BB962C8B-B14F-4D97-AF65-F5344CB8AC3E}">
        <p14:creationId xmlns:p14="http://schemas.microsoft.com/office/powerpoint/2010/main" val="21849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BB39F-F864-4EA4-A7F9-F5E2636A9637}"/>
              </a:ext>
            </a:extLst>
          </p:cNvPr>
          <p:cNvSpPr txBox="1"/>
          <p:nvPr/>
        </p:nvSpPr>
        <p:spPr>
          <a:xfrm>
            <a:off x="309336" y="20404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求导目标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/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9C2E54-D36D-4D98-849A-BDD5706F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" y="2332606"/>
                <a:ext cx="398892" cy="426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630FAA6-DA77-432D-AB4B-D69873161D9E}"/>
              </a:ext>
            </a:extLst>
          </p:cNvPr>
          <p:cNvGrpSpPr/>
          <p:nvPr/>
        </p:nvGrpSpPr>
        <p:grpSpPr>
          <a:xfrm>
            <a:off x="376934" y="3000435"/>
            <a:ext cx="2827577" cy="665769"/>
            <a:chOff x="336684" y="2822353"/>
            <a:chExt cx="3771412" cy="88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F72D8-AF03-4ADA-9F63-5D16E0F6A56E}"/>
                </a:ext>
              </a:extLst>
            </p:cNvPr>
            <p:cNvSpPr/>
            <p:nvPr/>
          </p:nvSpPr>
          <p:spPr>
            <a:xfrm>
              <a:off x="450496" y="2822354"/>
              <a:ext cx="3657600" cy="88799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/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450"/>
                    <a:t>有了</a:t>
                  </a:r>
                  <a14:m>
                    <m:oMath xmlns:m="http://schemas.openxmlformats.org/officeDocument/2006/math">
                      <m:r>
                        <a:rPr lang="en-US" altLang="zh-CN" sz="45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zh-CN" altLang="en-US" sz="450"/>
                    <a:t>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450"/>
                    <a:t>的求导之后，根据复合函数的求导法则，则不难求出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zh-CN" altLang="en-US" sz="450" i="1">
                          <a:latin typeface="Cambria Math" panose="02040503050406030204" pitchFamily="18" charset="0"/>
                        </a:rPr>
                        <m:t>以及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altLang="zh-CN" sz="45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en-US" altLang="zh-CN" sz="45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4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4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a14:m>
                  <a:r>
                    <a:rPr lang="zh-CN" altLang="en-US" sz="450"/>
                    <a:t>，</a:t>
                  </a:r>
                  <a:r>
                    <a:rPr lang="en-US" altLang="zh-CN" sz="45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4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4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4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450" i="1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a14:m>
                  <a:r>
                    <a:rPr lang="zh-CN" altLang="en-US" sz="450"/>
                    <a:t>同理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DFDFB7-55F7-43D2-8BBB-316CD9357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92" y="2878456"/>
                  <a:ext cx="3548789" cy="3267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FE72A-94ED-466C-80BE-7EF769F8AFD4}"/>
                </a:ext>
              </a:extLst>
            </p:cNvPr>
            <p:cNvSpPr/>
            <p:nvPr/>
          </p:nvSpPr>
          <p:spPr>
            <a:xfrm>
              <a:off x="336684" y="2822353"/>
              <a:ext cx="71831" cy="887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24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D7D7054-C8FC-4004-B1A8-BBD5CAE64589}"/>
              </a:ext>
            </a:extLst>
          </p:cNvPr>
          <p:cNvCxnSpPr/>
          <p:nvPr/>
        </p:nvCxnSpPr>
        <p:spPr>
          <a:xfrm>
            <a:off x="989620" y="2562870"/>
            <a:ext cx="758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/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B376ED-DE4F-4597-B476-DEAF0D02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84" y="2355147"/>
                <a:ext cx="1067985" cy="449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1000"/>
                            <a:t> </a:t>
                          </a:r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 b="0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b="0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r>
                            <a:rPr lang="en-US" altLang="zh-CN" sz="1000"/>
                            <a:t>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目标函数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5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zh-CN" altLang="en-US" sz="800"/>
                            <a:t>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800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sz="800"/>
                            <a:t>表示预测</a:t>
                          </a:r>
                          <a:endParaRPr lang="en-US" altLang="zh-CN" sz="800"/>
                        </a:p>
                        <a:p>
                          <a:pPr algn="r"/>
                          <a:r>
                            <a:rPr lang="zh-CN" altLang="en-US" sz="800"/>
                            <a:t>代替之前用的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en-US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8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endParaRPr lang="zh-CN" altLang="en-US" sz="800" b="1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1000" b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000" b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000" b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000"/>
                            <a:t>    </a:t>
                          </a:r>
                          <a:r>
                            <a:rPr lang="en-US" altLang="zh-CN" sz="900"/>
                            <a:t>(</a:t>
                          </a:r>
                          <a:r>
                            <a:rPr lang="zh-CN" altLang="en-US" sz="900"/>
                            <a:t>损失函数</a:t>
                          </a:r>
                          <a:r>
                            <a:rPr lang="en-US" altLang="zh-CN" sz="900"/>
                            <a:t>)</a:t>
                          </a:r>
                          <a:endParaRPr lang="zh-CN" altLang="en-US" sz="1000"/>
                        </a:p>
                      </a:txBody>
                      <a:tcPr marL="68556" marR="68556" marT="34278" marB="34278" anchor="ctr"/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43">
                <a:extLst>
                  <a:ext uri="{FF2B5EF4-FFF2-40B4-BE49-F238E27FC236}">
                    <a16:creationId xmlns:a16="http://schemas.microsoft.com/office/drawing/2014/main" id="{DC9589D6-B743-4690-AA3F-81B388CA4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3259307"/>
                  </p:ext>
                </p:extLst>
              </p:nvPr>
            </p:nvGraphicFramePr>
            <p:xfrm>
              <a:off x="268625" y="904537"/>
              <a:ext cx="3158197" cy="941066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839937">
                      <a:extLst>
                        <a:ext uri="{9D8B030D-6E8A-4147-A177-3AD203B41FA5}">
                          <a16:colId xmlns:a16="http://schemas.microsoft.com/office/drawing/2014/main" val="1954431080"/>
                        </a:ext>
                      </a:extLst>
                    </a:gridCol>
                    <a:gridCol w="2318260">
                      <a:extLst>
                        <a:ext uri="{9D8B030D-6E8A-4147-A177-3AD203B41FA5}">
                          <a16:colId xmlns:a16="http://schemas.microsoft.com/office/drawing/2014/main" val="1736460065"/>
                        </a:ext>
                      </a:extLst>
                    </a:gridCol>
                  </a:tblGrid>
                  <a:tr h="27803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900" b="0"/>
                            <a:t>线性回归</a:t>
                          </a:r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71739" r="-262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191324"/>
                      </a:ext>
                    </a:extLst>
                  </a:tr>
                  <a:tr h="35063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Softmax</a:t>
                          </a:r>
                          <a:r>
                            <a:rPr lang="zh-CN" altLang="en-US" sz="900"/>
                            <a:t>分类</a:t>
                          </a:r>
                          <a:endParaRPr lang="en-US" altLang="zh-CN" sz="900"/>
                        </a:p>
                      </a:txBody>
                      <a:tcPr marL="68556" marR="68556" marT="34278" marB="34278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136207" r="-262" b="-1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263521"/>
                      </a:ext>
                    </a:extLst>
                  </a:tr>
                  <a:tr h="312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t="-268627" r="-276812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56" marR="68556" marT="34278" marB="34278" anchor="ctr">
                        <a:blipFill>
                          <a:blip r:embed="rId5"/>
                          <a:stretch>
                            <a:fillRect l="-36220" t="-268627" r="-262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9167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92A8C8-8C5E-4AC7-8F09-4A24F09208CD}"/>
              </a:ext>
            </a:extLst>
          </p:cNvPr>
          <p:cNvSpPr txBox="1"/>
          <p:nvPr/>
        </p:nvSpPr>
        <p:spPr>
          <a:xfrm>
            <a:off x="1055511" y="2236675"/>
            <a:ext cx="60785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5"/>
              <a:t>复合函数</a:t>
            </a:r>
            <a:endParaRPr lang="en-US" altLang="zh-CN" sz="825"/>
          </a:p>
          <a:p>
            <a:r>
              <a:rPr lang="zh-CN" altLang="en-US" sz="825"/>
              <a:t>求导法则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90C2BE-BDD0-4790-A21C-871451D8CBD1}"/>
              </a:ext>
            </a:extLst>
          </p:cNvPr>
          <p:cNvCxnSpPr>
            <a:stCxn id="11" idx="3"/>
          </p:cNvCxnSpPr>
          <p:nvPr/>
        </p:nvCxnSpPr>
        <p:spPr>
          <a:xfrm flipV="1">
            <a:off x="2983169" y="1307214"/>
            <a:ext cx="797536" cy="127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DB8F29-1313-4F9A-A12C-A11B9CA93D2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83169" y="2580113"/>
            <a:ext cx="805672" cy="11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/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034B5F8-1DA1-457E-963F-B3F4C203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1" y="1699389"/>
                <a:ext cx="429782" cy="445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/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9BCC2-12F2-41F1-B1E5-971AD618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11" y="3055125"/>
                <a:ext cx="433143" cy="4316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/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450"/>
                  <a:t>其中，损失关于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的梯度，由于损失是一个标量，而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是一个向量，所以损失关于</a:t>
                </a:r>
                <a14:m>
                  <m:oMath xmlns:m="http://schemas.openxmlformats.org/officeDocument/2006/math">
                    <m:r>
                      <a:rPr lang="en-US" altLang="zh-CN" sz="45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450"/>
                  <a:t>的梯度也是一个向量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3A6510-64E5-4058-B9AA-8C202DE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76" y="2327323"/>
                <a:ext cx="3284558" cy="185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146CAE08-BA68-4F11-A0DC-5554EDD22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3256" y="2408432"/>
            <a:ext cx="1671122" cy="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6BCCD-DB48-4415-8DE3-F483BC4B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6" y="363708"/>
            <a:ext cx="2506347" cy="2208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/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真实的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=0.292,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一开始假设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10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1000"/>
                  <a:t>分割线就是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000"/>
                  <a:t>，即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000"/>
                  <a:t>轴</a:t>
                </a:r>
                <a:endParaRPr lang="en-US" altLang="zh-CN" sz="1000"/>
              </a:p>
              <a:p>
                <a:pPr>
                  <a:lnSpc>
                    <a:spcPct val="150000"/>
                  </a:lnSpc>
                </a:pPr>
                <a:r>
                  <a:rPr lang="zh-CN" altLang="en-US" sz="1000"/>
                  <a:t>此时对于被选中的蓝色点来说，</a:t>
                </a:r>
                <a:br>
                  <a:rPr lang="en-US" altLang="zh-CN" sz="1000"/>
                </a:br>
                <a:endParaRPr lang="en-US" altLang="zh-CN" sz="100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514C19-D2DD-4731-BFAA-FAFB70F3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51" y="2554609"/>
                <a:ext cx="3105337" cy="99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F4F889E-6445-45C3-95D4-C74A0D46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51" y="274226"/>
            <a:ext cx="2648725" cy="23870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B2613-2010-484A-8BD2-9731F187C153}"/>
              </a:ext>
            </a:extLst>
          </p:cNvPr>
          <p:cNvSpPr txBox="1"/>
          <p:nvPr/>
        </p:nvSpPr>
        <p:spPr>
          <a:xfrm>
            <a:off x="3660555" y="1177118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accent2">
                    <a:lumMod val="75000"/>
                  </a:schemeClr>
                </a:solidFill>
              </a:rPr>
              <a:t>根据蓝色点进行更新</a:t>
            </a:r>
            <a:endParaRPr lang="en-US" altLang="zh-CN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B2C654-AA8C-4D3F-A4D8-AA2D6449DBD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53133" y="1467729"/>
            <a:ext cx="1015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/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E900C97-F438-4300-A8D8-5D98367C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5" y="2661232"/>
                <a:ext cx="985654" cy="3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3372C594-3561-46FD-BAB4-8EB46D48B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804" y="39598"/>
            <a:ext cx="1769163" cy="8028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FDC08F-0A32-4EAD-AEAD-00BBA9C60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337" y="2828585"/>
            <a:ext cx="2328307" cy="21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C0FA17-41A2-4809-B6BD-515E2D5DF4DF}"/>
              </a:ext>
            </a:extLst>
          </p:cNvPr>
          <p:cNvCxnSpPr/>
          <p:nvPr/>
        </p:nvCxnSpPr>
        <p:spPr>
          <a:xfrm>
            <a:off x="1071349" y="2043752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11551-BC89-4EAB-AB0D-430C33C4990B}"/>
              </a:ext>
            </a:extLst>
          </p:cNvPr>
          <p:cNvCxnSpPr>
            <a:cxnSpLocks/>
          </p:cNvCxnSpPr>
          <p:nvPr/>
        </p:nvCxnSpPr>
        <p:spPr>
          <a:xfrm rot="16200000">
            <a:off x="872319" y="2100618"/>
            <a:ext cx="3848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AF2605-1DA9-4948-9EB2-A9D24A19B05E}"/>
              </a:ext>
            </a:extLst>
          </p:cNvPr>
          <p:cNvSpPr/>
          <p:nvPr/>
        </p:nvSpPr>
        <p:spPr>
          <a:xfrm>
            <a:off x="2806888" y="590266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5FBAA6-5665-4BF6-AD8D-61C0CC3E9FBD}"/>
              </a:ext>
            </a:extLst>
          </p:cNvPr>
          <p:cNvSpPr/>
          <p:nvPr/>
        </p:nvSpPr>
        <p:spPr>
          <a:xfrm>
            <a:off x="1270377" y="2050567"/>
            <a:ext cx="1516039" cy="1446653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2B97D9-5333-406B-9CED-C4AF5D58508D}"/>
              </a:ext>
            </a:extLst>
          </p:cNvPr>
          <p:cNvCxnSpPr>
            <a:cxnSpLocks/>
          </p:cNvCxnSpPr>
          <p:nvPr/>
        </p:nvCxnSpPr>
        <p:spPr>
          <a:xfrm>
            <a:off x="2786416" y="2050567"/>
            <a:ext cx="1406859" cy="1049181"/>
          </a:xfrm>
          <a:prstGeom prst="straightConnector1">
            <a:avLst/>
          </a:prstGeom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EB6BAEE-E2D9-4EEB-A148-8EC087513160}"/>
              </a:ext>
            </a:extLst>
          </p:cNvPr>
          <p:cNvCxnSpPr/>
          <p:nvPr/>
        </p:nvCxnSpPr>
        <p:spPr>
          <a:xfrm flipH="1">
            <a:off x="5838969" y="655092"/>
            <a:ext cx="972403" cy="93487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246175-25E5-46A6-9979-6E3593D7044E}"/>
              </a:ext>
            </a:extLst>
          </p:cNvPr>
          <p:cNvCxnSpPr>
            <a:cxnSpLocks/>
          </p:cNvCxnSpPr>
          <p:nvPr/>
        </p:nvCxnSpPr>
        <p:spPr>
          <a:xfrm flipV="1">
            <a:off x="5856595" y="934871"/>
            <a:ext cx="1411977" cy="661907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417C5E-8250-4A11-9248-4B298F82E124}"/>
              </a:ext>
            </a:extLst>
          </p:cNvPr>
          <p:cNvCxnSpPr>
            <a:cxnSpLocks/>
          </p:cNvCxnSpPr>
          <p:nvPr/>
        </p:nvCxnSpPr>
        <p:spPr>
          <a:xfrm flipH="1">
            <a:off x="6052784" y="934871"/>
            <a:ext cx="1215788" cy="1128210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AE99D1D-C798-4E6E-BA23-9A24C5226DE6}"/>
              </a:ext>
            </a:extLst>
          </p:cNvPr>
          <p:cNvCxnSpPr>
            <a:cxnSpLocks/>
          </p:cNvCxnSpPr>
          <p:nvPr/>
        </p:nvCxnSpPr>
        <p:spPr>
          <a:xfrm flipV="1">
            <a:off x="6088041" y="1040643"/>
            <a:ext cx="1783305" cy="1022438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436337-3C08-4A2E-8612-EE427F58881F}"/>
              </a:ext>
            </a:extLst>
          </p:cNvPr>
          <p:cNvCxnSpPr>
            <a:cxnSpLocks/>
          </p:cNvCxnSpPr>
          <p:nvPr/>
        </p:nvCxnSpPr>
        <p:spPr>
          <a:xfrm flipH="1">
            <a:off x="6325170" y="1063396"/>
            <a:ext cx="1530256" cy="130790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A8153B-427F-4D46-8B2D-D538BBAE78BF}"/>
              </a:ext>
            </a:extLst>
          </p:cNvPr>
          <p:cNvCxnSpPr>
            <a:cxnSpLocks/>
          </p:cNvCxnSpPr>
          <p:nvPr/>
        </p:nvCxnSpPr>
        <p:spPr>
          <a:xfrm flipV="1">
            <a:off x="6347348" y="1102057"/>
            <a:ext cx="1828800" cy="1260143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4A50B-1633-4AE2-AA03-76ACFF451D46}"/>
              </a:ext>
            </a:extLst>
          </p:cNvPr>
          <p:cNvCxnSpPr>
            <a:cxnSpLocks/>
          </p:cNvCxnSpPr>
          <p:nvPr/>
        </p:nvCxnSpPr>
        <p:spPr>
          <a:xfrm flipH="1">
            <a:off x="6347348" y="1102056"/>
            <a:ext cx="1828800" cy="1709382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30CA6B-037E-43FF-B012-2DEB40CE30B4}"/>
              </a:ext>
            </a:extLst>
          </p:cNvPr>
          <p:cNvCxnSpPr>
            <a:cxnSpLocks/>
          </p:cNvCxnSpPr>
          <p:nvPr/>
        </p:nvCxnSpPr>
        <p:spPr>
          <a:xfrm flipV="1">
            <a:off x="6347348" y="2122226"/>
            <a:ext cx="1589964" cy="67556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305E37E-C1D6-424A-A1F6-E68567E98C6C}"/>
              </a:ext>
            </a:extLst>
          </p:cNvPr>
          <p:cNvSpPr>
            <a:spLocks noChangeAspect="1"/>
          </p:cNvSpPr>
          <p:nvPr/>
        </p:nvSpPr>
        <p:spPr>
          <a:xfrm rot="7565757">
            <a:off x="3072182" y="2243158"/>
            <a:ext cx="72000" cy="72000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EA18AD56-FC2B-443D-9FD8-001695C9178E}"/>
              </a:ext>
            </a:extLst>
          </p:cNvPr>
          <p:cNvSpPr>
            <a:spLocks noChangeAspect="1"/>
          </p:cNvSpPr>
          <p:nvPr/>
        </p:nvSpPr>
        <p:spPr>
          <a:xfrm rot="7618047">
            <a:off x="3223086" y="2357487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A0E68DF3-6B98-4ECC-B3D4-D48333244B84}"/>
              </a:ext>
            </a:extLst>
          </p:cNvPr>
          <p:cNvSpPr>
            <a:spLocks noChangeAspect="1"/>
          </p:cNvSpPr>
          <p:nvPr/>
        </p:nvSpPr>
        <p:spPr>
          <a:xfrm rot="7664794">
            <a:off x="3447107" y="2534130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5ECDDFE-44EE-4BA0-83CD-FDD946DC71B2}"/>
              </a:ext>
            </a:extLst>
          </p:cNvPr>
          <p:cNvSpPr>
            <a:spLocks noChangeAspect="1"/>
          </p:cNvSpPr>
          <p:nvPr/>
        </p:nvSpPr>
        <p:spPr>
          <a:xfrm rot="7664794">
            <a:off x="3653641" y="2683496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EBAB51D-5CA0-4991-9CD7-B4DD91C86E95}"/>
              </a:ext>
            </a:extLst>
          </p:cNvPr>
          <p:cNvSpPr>
            <a:spLocks noChangeAspect="1"/>
          </p:cNvSpPr>
          <p:nvPr/>
        </p:nvSpPr>
        <p:spPr>
          <a:xfrm rot="7664794">
            <a:off x="3783293" y="2789049"/>
            <a:ext cx="75239" cy="75239"/>
          </a:xfrm>
          <a:prstGeom prst="triangle">
            <a:avLst/>
          </a:prstGeom>
          <a:solidFill>
            <a:srgbClr val="0808FF"/>
          </a:solidFill>
          <a:ln w="19050">
            <a:solidFill>
              <a:srgbClr val="080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6FD1204-9135-4CD8-A31C-769592402C07}"/>
              </a:ext>
            </a:extLst>
          </p:cNvPr>
          <p:cNvSpPr/>
          <p:nvPr/>
        </p:nvSpPr>
        <p:spPr>
          <a:xfrm>
            <a:off x="2722728" y="2050576"/>
            <a:ext cx="1450075" cy="996287"/>
          </a:xfrm>
          <a:custGeom>
            <a:avLst/>
            <a:gdLst>
              <a:gd name="connsiteX0" fmla="*/ 61415 w 1450075"/>
              <a:gd name="connsiteY0" fmla="*/ 0 h 996287"/>
              <a:gd name="connsiteX1" fmla="*/ 0 w 1450075"/>
              <a:gd name="connsiteY1" fmla="*/ 341194 h 996287"/>
              <a:gd name="connsiteX2" fmla="*/ 760863 w 1450075"/>
              <a:gd name="connsiteY2" fmla="*/ 116006 h 996287"/>
              <a:gd name="connsiteX3" fmla="*/ 242248 w 1450075"/>
              <a:gd name="connsiteY3" fmla="*/ 655093 h 996287"/>
              <a:gd name="connsiteX4" fmla="*/ 992875 w 1450075"/>
              <a:gd name="connsiteY4" fmla="*/ 361666 h 996287"/>
              <a:gd name="connsiteX5" fmla="*/ 597090 w 1450075"/>
              <a:gd name="connsiteY5" fmla="*/ 975815 h 996287"/>
              <a:gd name="connsiteX6" fmla="*/ 1450075 w 1450075"/>
              <a:gd name="connsiteY6" fmla="*/ 573206 h 996287"/>
              <a:gd name="connsiteX7" fmla="*/ 1436427 w 1450075"/>
              <a:gd name="connsiteY7" fmla="*/ 996287 h 99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0075" h="996287">
                <a:moveTo>
                  <a:pt x="61415" y="0"/>
                </a:moveTo>
                <a:lnTo>
                  <a:pt x="0" y="341194"/>
                </a:lnTo>
                <a:lnTo>
                  <a:pt x="760863" y="116006"/>
                </a:lnTo>
                <a:lnTo>
                  <a:pt x="242248" y="655093"/>
                </a:lnTo>
                <a:lnTo>
                  <a:pt x="992875" y="361666"/>
                </a:lnTo>
                <a:lnTo>
                  <a:pt x="597090" y="975815"/>
                </a:lnTo>
                <a:lnTo>
                  <a:pt x="1450075" y="573206"/>
                </a:lnTo>
                <a:lnTo>
                  <a:pt x="1436427" y="9962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03F9340-ECB2-4C21-9909-4D1BE8510D45}"/>
              </a:ext>
            </a:extLst>
          </p:cNvPr>
          <p:cNvSpPr>
            <a:spLocks noChangeAspect="1"/>
          </p:cNvSpPr>
          <p:nvPr/>
        </p:nvSpPr>
        <p:spPr>
          <a:xfrm rot="11706232">
            <a:off x="2695623" y="230662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911FBDD-8AD5-4C14-ABBD-B32DAA5A0192}"/>
              </a:ext>
            </a:extLst>
          </p:cNvPr>
          <p:cNvSpPr>
            <a:spLocks noChangeAspect="1"/>
          </p:cNvSpPr>
          <p:nvPr/>
        </p:nvSpPr>
        <p:spPr>
          <a:xfrm rot="13357546">
            <a:off x="2931332" y="2641409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8D4F739-8C58-4D5E-B74E-7544F40DBFFA}"/>
              </a:ext>
            </a:extLst>
          </p:cNvPr>
          <p:cNvSpPr>
            <a:spLocks noChangeAspect="1"/>
          </p:cNvSpPr>
          <p:nvPr/>
        </p:nvSpPr>
        <p:spPr>
          <a:xfrm rot="13357546">
            <a:off x="3288463" y="2960463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C223D811-8269-475C-936A-40F03480A515}"/>
              </a:ext>
            </a:extLst>
          </p:cNvPr>
          <p:cNvSpPr>
            <a:spLocks noChangeAspect="1"/>
          </p:cNvSpPr>
          <p:nvPr/>
        </p:nvSpPr>
        <p:spPr>
          <a:xfrm rot="4244304">
            <a:off x="3410816" y="2129611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0D657D1-AA33-4730-BFF8-358B6C48D20C}"/>
              </a:ext>
            </a:extLst>
          </p:cNvPr>
          <p:cNvSpPr>
            <a:spLocks noChangeAspect="1"/>
          </p:cNvSpPr>
          <p:nvPr/>
        </p:nvSpPr>
        <p:spPr>
          <a:xfrm rot="4244304">
            <a:off x="3634750" y="2382610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92C4975-378C-4FF9-8631-3FD3E717BABD}"/>
              </a:ext>
            </a:extLst>
          </p:cNvPr>
          <p:cNvSpPr>
            <a:spLocks noChangeAspect="1"/>
          </p:cNvSpPr>
          <p:nvPr/>
        </p:nvSpPr>
        <p:spPr>
          <a:xfrm rot="3755040">
            <a:off x="4099621" y="2603358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9943302-52D6-43EE-A785-0DF938B7D350}"/>
              </a:ext>
            </a:extLst>
          </p:cNvPr>
          <p:cNvSpPr>
            <a:spLocks noChangeAspect="1"/>
          </p:cNvSpPr>
          <p:nvPr/>
        </p:nvSpPr>
        <p:spPr>
          <a:xfrm rot="10800000">
            <a:off x="4131900" y="2944574"/>
            <a:ext cx="71612" cy="71612"/>
          </a:xfrm>
          <a:prstGeom prst="triangle">
            <a:avLst/>
          </a:prstGeom>
          <a:solidFill>
            <a:srgbClr val="FF0000"/>
          </a:solidFill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</TotalTime>
  <Words>1563</Words>
  <Application>Microsoft Office PowerPoint</Application>
  <PresentationFormat>全屏显示(16:9)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Microsoft YaHei Light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黄珊</dc:creator>
  <cp:lastModifiedBy>黄珊</cp:lastModifiedBy>
  <cp:revision>174</cp:revision>
  <dcterms:created xsi:type="dcterms:W3CDTF">2021-07-06T03:39:58Z</dcterms:created>
  <dcterms:modified xsi:type="dcterms:W3CDTF">2021-12-21T02:27:43Z</dcterms:modified>
</cp:coreProperties>
</file>