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1" r:id="rId19"/>
    <p:sldId id="275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38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黄珊" initials="黄珊" lastIdx="1" clrIdx="0">
    <p:extLst>
      <p:ext uri="{19B8F6BF-5375-455C-9EA6-DF929625EA0E}">
        <p15:presenceInfo xmlns:p15="http://schemas.microsoft.com/office/powerpoint/2012/main" userId="黄珊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808FF"/>
    <a:srgbClr val="FF0000"/>
    <a:srgbClr val="D9EAD3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01" autoAdjust="0"/>
    <p:restoredTop sz="94660"/>
  </p:normalViewPr>
  <p:slideViewPr>
    <p:cSldViewPr snapToGrid="0">
      <p:cViewPr>
        <p:scale>
          <a:sx n="130" d="100"/>
          <a:sy n="130" d="100"/>
        </p:scale>
        <p:origin x="372" y="219"/>
      </p:cViewPr>
      <p:guideLst>
        <p:guide orient="horz" pos="1620"/>
        <p:guide pos="23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17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504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45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06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53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82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0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017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449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288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760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26EE9-193A-4963-9AF3-364A384F1BF7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415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sv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6.svg"/><Relationship Id="rId18" Type="http://schemas.openxmlformats.org/officeDocument/2006/relationships/image" Target="../media/image101.png"/><Relationship Id="rId3" Type="http://schemas.openxmlformats.org/officeDocument/2006/relationships/image" Target="../media/image86.svg"/><Relationship Id="rId21" Type="http://schemas.openxmlformats.org/officeDocument/2006/relationships/image" Target="../media/image104.svg"/><Relationship Id="rId7" Type="http://schemas.openxmlformats.org/officeDocument/2006/relationships/image" Target="../media/image90.svg"/><Relationship Id="rId12" Type="http://schemas.openxmlformats.org/officeDocument/2006/relationships/image" Target="../media/image95.png"/><Relationship Id="rId17" Type="http://schemas.openxmlformats.org/officeDocument/2006/relationships/image" Target="../media/image100.svg"/><Relationship Id="rId2" Type="http://schemas.openxmlformats.org/officeDocument/2006/relationships/image" Target="../media/image85.png"/><Relationship Id="rId16" Type="http://schemas.openxmlformats.org/officeDocument/2006/relationships/image" Target="../media/image99.png"/><Relationship Id="rId20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94.svg"/><Relationship Id="rId5" Type="http://schemas.openxmlformats.org/officeDocument/2006/relationships/image" Target="../media/image88.svg"/><Relationship Id="rId15" Type="http://schemas.openxmlformats.org/officeDocument/2006/relationships/image" Target="../media/image98.svg"/><Relationship Id="rId10" Type="http://schemas.openxmlformats.org/officeDocument/2006/relationships/image" Target="../media/image93.png"/><Relationship Id="rId19" Type="http://schemas.openxmlformats.org/officeDocument/2006/relationships/image" Target="../media/image102.svg"/><Relationship Id="rId4" Type="http://schemas.openxmlformats.org/officeDocument/2006/relationships/image" Target="../media/image87.png"/><Relationship Id="rId9" Type="http://schemas.openxmlformats.org/officeDocument/2006/relationships/image" Target="../media/image92.svg"/><Relationship Id="rId14" Type="http://schemas.openxmlformats.org/officeDocument/2006/relationships/image" Target="../media/image9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6.svg"/><Relationship Id="rId7" Type="http://schemas.openxmlformats.org/officeDocument/2006/relationships/image" Target="../media/image90.sv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102.svg"/><Relationship Id="rId5" Type="http://schemas.openxmlformats.org/officeDocument/2006/relationships/image" Target="../media/image88.svg"/><Relationship Id="rId10" Type="http://schemas.openxmlformats.org/officeDocument/2006/relationships/image" Target="../media/image101.png"/><Relationship Id="rId4" Type="http://schemas.openxmlformats.org/officeDocument/2006/relationships/image" Target="../media/image87.png"/><Relationship Id="rId9" Type="http://schemas.openxmlformats.org/officeDocument/2006/relationships/image" Target="../media/image94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6.svg"/><Relationship Id="rId3" Type="http://schemas.openxmlformats.org/officeDocument/2006/relationships/image" Target="../media/image86.svg"/><Relationship Id="rId7" Type="http://schemas.openxmlformats.org/officeDocument/2006/relationships/image" Target="../media/image90.svg"/><Relationship Id="rId12" Type="http://schemas.openxmlformats.org/officeDocument/2006/relationships/image" Target="../media/image95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102.svg"/><Relationship Id="rId5" Type="http://schemas.openxmlformats.org/officeDocument/2006/relationships/image" Target="../media/image88.svg"/><Relationship Id="rId10" Type="http://schemas.openxmlformats.org/officeDocument/2006/relationships/image" Target="../media/image101.png"/><Relationship Id="rId4" Type="http://schemas.openxmlformats.org/officeDocument/2006/relationships/image" Target="../media/image87.png"/><Relationship Id="rId9" Type="http://schemas.openxmlformats.org/officeDocument/2006/relationships/image" Target="../media/image94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6.svg"/><Relationship Id="rId3" Type="http://schemas.openxmlformats.org/officeDocument/2006/relationships/image" Target="../media/image86.svg"/><Relationship Id="rId7" Type="http://schemas.openxmlformats.org/officeDocument/2006/relationships/image" Target="../media/image90.svg"/><Relationship Id="rId12" Type="http://schemas.openxmlformats.org/officeDocument/2006/relationships/image" Target="../media/image95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102.svg"/><Relationship Id="rId5" Type="http://schemas.openxmlformats.org/officeDocument/2006/relationships/image" Target="../media/image88.svg"/><Relationship Id="rId10" Type="http://schemas.openxmlformats.org/officeDocument/2006/relationships/image" Target="../media/image101.png"/><Relationship Id="rId4" Type="http://schemas.openxmlformats.org/officeDocument/2006/relationships/image" Target="../media/image87.png"/><Relationship Id="rId9" Type="http://schemas.openxmlformats.org/officeDocument/2006/relationships/image" Target="../media/image94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svg"/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svg"/><Relationship Id="rId5" Type="http://schemas.openxmlformats.org/officeDocument/2006/relationships/image" Target="../media/image109.png"/><Relationship Id="rId10" Type="http://schemas.openxmlformats.org/officeDocument/2006/relationships/image" Target="../media/image114.svg"/><Relationship Id="rId4" Type="http://schemas.openxmlformats.org/officeDocument/2006/relationships/image" Target="../media/image108.png"/><Relationship Id="rId9" Type="http://schemas.openxmlformats.org/officeDocument/2006/relationships/image" Target="../media/image1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microsoft.com/office/2007/relationships/hdphoto" Target="../media/hdphoto1.wdp"/><Relationship Id="rId10" Type="http://schemas.openxmlformats.org/officeDocument/2006/relationships/image" Target="../media/image43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6A999152-A41B-4025-B120-219302232477}"/>
              </a:ext>
            </a:extLst>
          </p:cNvPr>
          <p:cNvSpPr/>
          <p:nvPr/>
        </p:nvSpPr>
        <p:spPr>
          <a:xfrm>
            <a:off x="2236446" y="975796"/>
            <a:ext cx="537404" cy="53740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05235C-161F-4B3A-8111-919FAED948B7}"/>
              </a:ext>
            </a:extLst>
          </p:cNvPr>
          <p:cNvCxnSpPr>
            <a:cxnSpLocks/>
          </p:cNvCxnSpPr>
          <p:nvPr/>
        </p:nvCxnSpPr>
        <p:spPr>
          <a:xfrm flipV="1">
            <a:off x="2536129" y="1559678"/>
            <a:ext cx="0" cy="66522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2E61048-4A10-4D42-832E-F2A79EB353CD}"/>
                  </a:ext>
                </a:extLst>
              </p:cNvPr>
              <p:cNvSpPr txBox="1"/>
              <p:nvPr/>
            </p:nvSpPr>
            <p:spPr>
              <a:xfrm>
                <a:off x="2983053" y="1254659"/>
                <a:ext cx="8586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𝑏𝑏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𝑎𝑎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2E61048-4A10-4D42-832E-F2A79EB35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053" y="1254659"/>
                <a:ext cx="858633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1E655B3-CAA4-4AF5-8291-85A2FE71915F}"/>
              </a:ext>
            </a:extLst>
          </p:cNvPr>
          <p:cNvSpPr/>
          <p:nvPr/>
        </p:nvSpPr>
        <p:spPr>
          <a:xfrm>
            <a:off x="2392823" y="2285137"/>
            <a:ext cx="286613" cy="28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68AD351-A790-4345-B4B7-BA87B19453B1}"/>
              </a:ext>
            </a:extLst>
          </p:cNvPr>
          <p:cNvSpPr/>
          <p:nvPr/>
        </p:nvSpPr>
        <p:spPr>
          <a:xfrm>
            <a:off x="3875590" y="1099733"/>
            <a:ext cx="286613" cy="28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9167303-F25B-44ED-B5AB-9D03FCC9C264}"/>
              </a:ext>
            </a:extLst>
          </p:cNvPr>
          <p:cNvSpPr txBox="1"/>
          <p:nvPr/>
        </p:nvSpPr>
        <p:spPr>
          <a:xfrm>
            <a:off x="2373458" y="2280225"/>
            <a:ext cx="326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</a:rPr>
              <a:t>aa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9F3B5F1-93A7-4DF3-862D-67AE9C922749}"/>
              </a:ext>
            </a:extLst>
          </p:cNvPr>
          <p:cNvSpPr txBox="1"/>
          <p:nvPr/>
        </p:nvSpPr>
        <p:spPr>
          <a:xfrm>
            <a:off x="3855494" y="1099733"/>
            <a:ext cx="398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</a:rPr>
              <a:t>bb</a:t>
            </a:r>
            <a:endParaRPr lang="zh-CN" altLang="en-US" sz="1400">
              <a:solidFill>
                <a:schemeClr val="bg1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5C04248-AF8F-4906-86C1-0B4E8686C2AF}"/>
              </a:ext>
            </a:extLst>
          </p:cNvPr>
          <p:cNvCxnSpPr>
            <a:cxnSpLocks/>
            <a:stCxn id="18" idx="1"/>
            <a:endCxn id="4" idx="6"/>
          </p:cNvCxnSpPr>
          <p:nvPr/>
        </p:nvCxnSpPr>
        <p:spPr>
          <a:xfrm flipH="1" flipV="1">
            <a:off x="2773850" y="1244498"/>
            <a:ext cx="1081644" cy="9124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076091DC-0E28-4BBC-8879-0BEF99910F17}"/>
                  </a:ext>
                </a:extLst>
              </p:cNvPr>
              <p:cNvSpPr/>
              <p:nvPr/>
            </p:nvSpPr>
            <p:spPr>
              <a:xfrm>
                <a:off x="2193641" y="1000504"/>
                <a:ext cx="6230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altLang="zh-CN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140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[3,4]</m:t>
                      </m:r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076091DC-0E28-4BBC-8879-0BEF99910F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641" y="1000504"/>
                <a:ext cx="623013" cy="523220"/>
              </a:xfrm>
              <a:prstGeom prst="rect">
                <a:avLst/>
              </a:prstGeom>
              <a:blipFill>
                <a:blip r:embed="rId3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3B29638C-4565-4756-8AB3-CAEA2804ACFB}"/>
              </a:ext>
            </a:extLst>
          </p:cNvPr>
          <p:cNvSpPr txBox="1"/>
          <p:nvPr/>
        </p:nvSpPr>
        <p:spPr>
          <a:xfrm>
            <a:off x="2170342" y="75512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/>
              <a:t>内存空间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EB79624-2F6D-4BE4-A7C6-9401C4598B9C}"/>
              </a:ext>
            </a:extLst>
          </p:cNvPr>
          <p:cNvCxnSpPr>
            <a:cxnSpLocks/>
          </p:cNvCxnSpPr>
          <p:nvPr/>
        </p:nvCxnSpPr>
        <p:spPr>
          <a:xfrm>
            <a:off x="4162203" y="1243040"/>
            <a:ext cx="1081644" cy="631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92E8B089-8A4B-44A4-8DF3-74627C1AC73B}"/>
              </a:ext>
            </a:extLst>
          </p:cNvPr>
          <p:cNvSpPr/>
          <p:nvPr/>
        </p:nvSpPr>
        <p:spPr>
          <a:xfrm>
            <a:off x="5309297" y="1022274"/>
            <a:ext cx="537404" cy="53740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6D9522F2-42A4-466D-8760-EAA7FE5C95F8}"/>
                  </a:ext>
                </a:extLst>
              </p:cNvPr>
              <p:cNvSpPr/>
              <p:nvPr/>
            </p:nvSpPr>
            <p:spPr>
              <a:xfrm>
                <a:off x="5266492" y="1046982"/>
                <a:ext cx="6230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2,4</m:t>
                          </m:r>
                        </m:e>
                      </m:d>
                      <m:r>
                        <a:rPr lang="en-US" altLang="zh-CN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140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[6,8]</m:t>
                      </m:r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6D9522F2-42A4-466D-8760-EAA7FE5C95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492" y="1046982"/>
                <a:ext cx="623013" cy="523220"/>
              </a:xfrm>
              <a:prstGeom prst="rect">
                <a:avLst/>
              </a:prstGeom>
              <a:blipFill>
                <a:blip r:embed="rId4"/>
                <a:stretch>
                  <a:fillRect b="-34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>
            <a:extLst>
              <a:ext uri="{FF2B5EF4-FFF2-40B4-BE49-F238E27FC236}">
                <a16:creationId xmlns:a16="http://schemas.microsoft.com/office/drawing/2014/main" id="{111E3DB2-ECB3-4460-80C5-90B66282496C}"/>
              </a:ext>
            </a:extLst>
          </p:cNvPr>
          <p:cNvSpPr txBox="1"/>
          <p:nvPr/>
        </p:nvSpPr>
        <p:spPr>
          <a:xfrm>
            <a:off x="5243193" y="80160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/>
              <a:t>内存空间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2152CE6-D310-47D8-857A-1992C37B2419}"/>
                  </a:ext>
                </a:extLst>
              </p:cNvPr>
              <p:cNvSpPr txBox="1"/>
              <p:nvPr/>
            </p:nvSpPr>
            <p:spPr>
              <a:xfrm>
                <a:off x="1045229" y="1758261"/>
                <a:ext cx="15761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𝑎𝑎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,[3,4]]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2152CE6-D310-47D8-857A-1992C37B2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229" y="1758261"/>
                <a:ext cx="1576137" cy="307777"/>
              </a:xfrm>
              <a:prstGeom prst="rect">
                <a:avLst/>
              </a:prstGeom>
              <a:blipFill>
                <a:blip r:embed="rId5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D780FF7-B1DC-4014-95FB-727D74AC2731}"/>
                  </a:ext>
                </a:extLst>
              </p:cNvPr>
              <p:cNvSpPr txBox="1"/>
              <p:nvPr/>
            </p:nvSpPr>
            <p:spPr>
              <a:xfrm>
                <a:off x="4222824" y="1280750"/>
                <a:ext cx="11175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𝑏𝑏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𝑏𝑏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∗2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D780FF7-B1DC-4014-95FB-727D74AC2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824" y="1280750"/>
                <a:ext cx="1117549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A645241F-DDD8-4E21-B670-6E7B965938A0}"/>
              </a:ext>
            </a:extLst>
          </p:cNvPr>
          <p:cNvSpPr txBox="1"/>
          <p:nvPr/>
        </p:nvSpPr>
        <p:spPr>
          <a:xfrm>
            <a:off x="2947870" y="1557654"/>
            <a:ext cx="907625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">
                <a:solidFill>
                  <a:srgbClr val="FF0000"/>
                </a:solidFill>
              </a:rPr>
              <a:t>赋值</a:t>
            </a:r>
            <a:r>
              <a:rPr lang="en-US" altLang="zh-CN" sz="100">
                <a:solidFill>
                  <a:srgbClr val="FF0000"/>
                </a:solidFill>
              </a:rPr>
              <a:t>=</a:t>
            </a:r>
            <a:r>
              <a:rPr lang="zh-CN" altLang="en-US" sz="100"/>
              <a:t>是浅拷贝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F6D8CD2-51EA-47A0-8FC8-0E01B0D68372}"/>
              </a:ext>
            </a:extLst>
          </p:cNvPr>
          <p:cNvSpPr txBox="1"/>
          <p:nvPr/>
        </p:nvSpPr>
        <p:spPr>
          <a:xfrm>
            <a:off x="4310919" y="1550584"/>
            <a:ext cx="907625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">
                <a:solidFill>
                  <a:srgbClr val="FF0000"/>
                </a:solidFill>
              </a:rPr>
              <a:t>* </a:t>
            </a:r>
            <a:r>
              <a:rPr lang="zh-CN" altLang="en-US" sz="100"/>
              <a:t>会开辟一个新的内存区域存放新的变量</a:t>
            </a: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BBFB2431-B32C-4293-B0D4-01E2F60BD5AF}"/>
              </a:ext>
            </a:extLst>
          </p:cNvPr>
          <p:cNvSpPr/>
          <p:nvPr/>
        </p:nvSpPr>
        <p:spPr>
          <a:xfrm>
            <a:off x="4771411" y="3361777"/>
            <a:ext cx="537404" cy="53740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9478224-193B-459B-98FE-6223E507D258}"/>
              </a:ext>
            </a:extLst>
          </p:cNvPr>
          <p:cNvCxnSpPr>
            <a:cxnSpLocks/>
          </p:cNvCxnSpPr>
          <p:nvPr/>
        </p:nvCxnSpPr>
        <p:spPr>
          <a:xfrm flipV="1">
            <a:off x="5071093" y="3945659"/>
            <a:ext cx="0" cy="66522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0009FD3F-0910-473E-9FF3-DB657D8C8E1C}"/>
                  </a:ext>
                </a:extLst>
              </p:cNvPr>
              <p:cNvSpPr txBox="1"/>
              <p:nvPr/>
            </p:nvSpPr>
            <p:spPr>
              <a:xfrm>
                <a:off x="5518017" y="3640640"/>
                <a:ext cx="8586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𝑏𝑏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𝑎𝑎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0009FD3F-0910-473E-9FF3-DB657D8C8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017" y="3640640"/>
                <a:ext cx="85863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3BC9F0F3-11E9-4F85-A946-366E7F0D71B5}"/>
              </a:ext>
            </a:extLst>
          </p:cNvPr>
          <p:cNvSpPr/>
          <p:nvPr/>
        </p:nvSpPr>
        <p:spPr>
          <a:xfrm>
            <a:off x="4927787" y="4671118"/>
            <a:ext cx="286613" cy="28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67BD6EBD-3774-4386-9F49-09B786A0DD62}"/>
              </a:ext>
            </a:extLst>
          </p:cNvPr>
          <p:cNvSpPr/>
          <p:nvPr/>
        </p:nvSpPr>
        <p:spPr>
          <a:xfrm>
            <a:off x="6410554" y="3485713"/>
            <a:ext cx="286613" cy="28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FB89F4E-7F98-421C-A857-237B1FC2945C}"/>
              </a:ext>
            </a:extLst>
          </p:cNvPr>
          <p:cNvSpPr txBox="1"/>
          <p:nvPr/>
        </p:nvSpPr>
        <p:spPr>
          <a:xfrm>
            <a:off x="4908422" y="4666206"/>
            <a:ext cx="326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</a:rPr>
              <a:t>aa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E9BCDFD-66DB-4EF7-A76B-60EDD4898C8C}"/>
              </a:ext>
            </a:extLst>
          </p:cNvPr>
          <p:cNvSpPr txBox="1"/>
          <p:nvPr/>
        </p:nvSpPr>
        <p:spPr>
          <a:xfrm>
            <a:off x="6390459" y="3485713"/>
            <a:ext cx="398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</a:rPr>
              <a:t>bb</a:t>
            </a:r>
            <a:endParaRPr lang="zh-CN" altLang="en-US" sz="1400">
              <a:solidFill>
                <a:schemeClr val="bg1"/>
              </a:solidFill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D763CBC-D573-496F-ACF7-EAF4BB6ED182}"/>
              </a:ext>
            </a:extLst>
          </p:cNvPr>
          <p:cNvCxnSpPr>
            <a:cxnSpLocks/>
            <a:stCxn id="38" idx="1"/>
            <a:endCxn id="32" idx="6"/>
          </p:cNvCxnSpPr>
          <p:nvPr/>
        </p:nvCxnSpPr>
        <p:spPr>
          <a:xfrm flipH="1" flipV="1">
            <a:off x="5308815" y="3630479"/>
            <a:ext cx="1081644" cy="912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7F4FE847-E26F-4041-B48D-8C46849E384D}"/>
                  </a:ext>
                </a:extLst>
              </p:cNvPr>
              <p:cNvSpPr/>
              <p:nvPr/>
            </p:nvSpPr>
            <p:spPr>
              <a:xfrm>
                <a:off x="4728605" y="3386486"/>
                <a:ext cx="6230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altLang="zh-CN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140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[3,4]</m:t>
                      </m:r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7F4FE847-E26F-4041-B48D-8C46849E38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605" y="3386486"/>
                <a:ext cx="623013" cy="523220"/>
              </a:xfrm>
              <a:prstGeom prst="rect">
                <a:avLst/>
              </a:prstGeom>
              <a:blipFill>
                <a:blip r:embed="rId8"/>
                <a:stretch>
                  <a:fillRect b="-4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>
            <a:extLst>
              <a:ext uri="{FF2B5EF4-FFF2-40B4-BE49-F238E27FC236}">
                <a16:creationId xmlns:a16="http://schemas.microsoft.com/office/drawing/2014/main" id="{63F21010-A115-4354-A02E-844948335CC4}"/>
              </a:ext>
            </a:extLst>
          </p:cNvPr>
          <p:cNvSpPr txBox="1"/>
          <p:nvPr/>
        </p:nvSpPr>
        <p:spPr>
          <a:xfrm>
            <a:off x="4705306" y="314111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/>
              <a:t>内存空间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E89DB59-2979-451C-A2C6-B0AF7D52D044}"/>
              </a:ext>
            </a:extLst>
          </p:cNvPr>
          <p:cNvCxnSpPr>
            <a:cxnSpLocks/>
          </p:cNvCxnSpPr>
          <p:nvPr/>
        </p:nvCxnSpPr>
        <p:spPr>
          <a:xfrm>
            <a:off x="6697167" y="3629021"/>
            <a:ext cx="1081644" cy="631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90E4F327-4173-4275-9787-C153013B4852}"/>
              </a:ext>
            </a:extLst>
          </p:cNvPr>
          <p:cNvSpPr/>
          <p:nvPr/>
        </p:nvSpPr>
        <p:spPr>
          <a:xfrm>
            <a:off x="7844261" y="3408255"/>
            <a:ext cx="537404" cy="53740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F87A64D9-CC06-4CA2-AEA9-E3E78B26F4FD}"/>
                  </a:ext>
                </a:extLst>
              </p:cNvPr>
              <p:cNvSpPr/>
              <p:nvPr/>
            </p:nvSpPr>
            <p:spPr>
              <a:xfrm>
                <a:off x="7801456" y="3432963"/>
                <a:ext cx="6230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2,4</m:t>
                          </m:r>
                        </m:e>
                      </m:d>
                      <m:r>
                        <a:rPr lang="en-US" altLang="zh-CN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140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[6,8]</m:t>
                      </m:r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F87A64D9-CC06-4CA2-AEA9-E3E78B26F4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456" y="3432963"/>
                <a:ext cx="623013" cy="523220"/>
              </a:xfrm>
              <a:prstGeom prst="rect">
                <a:avLst/>
              </a:prstGeom>
              <a:blipFill>
                <a:blip r:embed="rId9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文本框 44">
            <a:extLst>
              <a:ext uri="{FF2B5EF4-FFF2-40B4-BE49-F238E27FC236}">
                <a16:creationId xmlns:a16="http://schemas.microsoft.com/office/drawing/2014/main" id="{B4D8BF53-71E7-4CDE-A63C-F855A3AB36EC}"/>
              </a:ext>
            </a:extLst>
          </p:cNvPr>
          <p:cNvSpPr txBox="1"/>
          <p:nvPr/>
        </p:nvSpPr>
        <p:spPr>
          <a:xfrm>
            <a:off x="7778157" y="318758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/>
              <a:t>内存空间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E6EDBF72-5D73-4E73-80C2-58CFB8C92A00}"/>
                  </a:ext>
                </a:extLst>
              </p:cNvPr>
              <p:cNvSpPr txBox="1"/>
              <p:nvPr/>
            </p:nvSpPr>
            <p:spPr>
              <a:xfrm>
                <a:off x="3580193" y="4144242"/>
                <a:ext cx="15761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𝑎𝑎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,[3,4]]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E6EDBF72-5D73-4E73-80C2-58CFB8C92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193" y="4144242"/>
                <a:ext cx="1576137" cy="307777"/>
              </a:xfrm>
              <a:prstGeom prst="rect">
                <a:avLst/>
              </a:prstGeom>
              <a:blipFill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8A37968-E629-4AA8-9B58-ACAF42C21AE7}"/>
                  </a:ext>
                </a:extLst>
              </p:cNvPr>
              <p:cNvSpPr txBox="1"/>
              <p:nvPr/>
            </p:nvSpPr>
            <p:spPr>
              <a:xfrm>
                <a:off x="6757788" y="3666731"/>
                <a:ext cx="11175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𝑏𝑏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𝑏𝑏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∗2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8A37968-E629-4AA8-9B58-ACAF42C21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788" y="3666731"/>
                <a:ext cx="1117549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>
            <a:extLst>
              <a:ext uri="{FF2B5EF4-FFF2-40B4-BE49-F238E27FC236}">
                <a16:creationId xmlns:a16="http://schemas.microsoft.com/office/drawing/2014/main" id="{2D26037C-9596-45C4-9E38-D8ED056BC3AC}"/>
              </a:ext>
            </a:extLst>
          </p:cNvPr>
          <p:cNvSpPr txBox="1"/>
          <p:nvPr/>
        </p:nvSpPr>
        <p:spPr>
          <a:xfrm>
            <a:off x="5482835" y="3943635"/>
            <a:ext cx="907625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">
                <a:solidFill>
                  <a:srgbClr val="FF0000"/>
                </a:solidFill>
              </a:rPr>
              <a:t>赋值</a:t>
            </a:r>
            <a:r>
              <a:rPr lang="en-US" altLang="zh-CN" sz="100">
                <a:solidFill>
                  <a:srgbClr val="FF0000"/>
                </a:solidFill>
              </a:rPr>
              <a:t>=</a:t>
            </a:r>
            <a:r>
              <a:rPr lang="zh-CN" altLang="en-US" sz="100"/>
              <a:t>是浅拷贝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8602592-EDA8-4C63-BD94-211F26835727}"/>
              </a:ext>
            </a:extLst>
          </p:cNvPr>
          <p:cNvSpPr txBox="1"/>
          <p:nvPr/>
        </p:nvSpPr>
        <p:spPr>
          <a:xfrm>
            <a:off x="6845883" y="3936566"/>
            <a:ext cx="907625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">
                <a:solidFill>
                  <a:srgbClr val="FF0000"/>
                </a:solidFill>
              </a:rPr>
              <a:t>* </a:t>
            </a:r>
            <a:r>
              <a:rPr lang="zh-CN" altLang="en-US" sz="100"/>
              <a:t>会开辟一个新的内存区域存放新的变量</a:t>
            </a: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183FD800-4F65-4A55-B639-79EA48F16C6A}"/>
              </a:ext>
            </a:extLst>
          </p:cNvPr>
          <p:cNvCxnSpPr/>
          <p:nvPr/>
        </p:nvCxnSpPr>
        <p:spPr>
          <a:xfrm>
            <a:off x="5675872" y="3408254"/>
            <a:ext cx="441548" cy="7430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483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63C54CB-19D7-4D3B-9BC7-18FC5A0333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79" t="27583" r="1767" b="38649"/>
          <a:stretch/>
        </p:blipFill>
        <p:spPr>
          <a:xfrm>
            <a:off x="157946" y="389458"/>
            <a:ext cx="2675607" cy="5390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BCE24A2-D581-40D7-ADE0-E971628C0361}"/>
                  </a:ext>
                </a:extLst>
              </p:cNvPr>
              <p:cNvSpPr txBox="1"/>
              <p:nvPr/>
            </p:nvSpPr>
            <p:spPr>
              <a:xfrm>
                <a:off x="4070225" y="670833"/>
                <a:ext cx="1316899" cy="2635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1100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BCE24A2-D581-40D7-ADE0-E971628C0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225" y="670833"/>
                <a:ext cx="1316899" cy="263534"/>
              </a:xfrm>
              <a:prstGeom prst="rect">
                <a:avLst/>
              </a:prstGeom>
              <a:blipFill>
                <a:blip r:embed="rId3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712A5A00-FE29-478D-BD37-5CAFDE86BD69}"/>
              </a:ext>
            </a:extLst>
          </p:cNvPr>
          <p:cNvSpPr txBox="1"/>
          <p:nvPr/>
        </p:nvSpPr>
        <p:spPr>
          <a:xfrm>
            <a:off x="3688719" y="372962"/>
            <a:ext cx="42755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/>
              <a:t>假设权重向量为三维向量，隐藏层输出也是三维向量，表示如下：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F65A536-5ADC-4E13-88CC-BE9015D6808C}"/>
                  </a:ext>
                </a:extLst>
              </p:cNvPr>
              <p:cNvSpPr txBox="1"/>
              <p:nvPr/>
            </p:nvSpPr>
            <p:spPr>
              <a:xfrm>
                <a:off x="5387124" y="663234"/>
                <a:ext cx="1706301" cy="265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1" i="0" smtClean="0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1100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F65A536-5ADC-4E13-88CC-BE9015D68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124" y="663234"/>
                <a:ext cx="1706301" cy="265265"/>
              </a:xfrm>
              <a:prstGeom prst="rect">
                <a:avLst/>
              </a:prstGeom>
              <a:blipFill>
                <a:blip r:embed="rId4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01FCB3B1-3369-449C-8B21-1476F81D76DA}"/>
              </a:ext>
            </a:extLst>
          </p:cNvPr>
          <p:cNvSpPr txBox="1"/>
          <p:nvPr/>
        </p:nvSpPr>
        <p:spPr>
          <a:xfrm>
            <a:off x="3688719" y="949679"/>
            <a:ext cx="21595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/>
              <a:t>则上述计算过程可以展开如下：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8EECA84-36E1-4E79-B715-B7E770FA121C}"/>
                  </a:ext>
                </a:extLst>
              </p:cNvPr>
              <p:cNvSpPr txBox="1"/>
              <p:nvPr/>
            </p:nvSpPr>
            <p:spPr>
              <a:xfrm>
                <a:off x="3299281" y="1222028"/>
                <a:ext cx="5785430" cy="13102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4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num>
                      <m:den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400"/>
                  <a:t>[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]=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8EECA84-36E1-4E79-B715-B7E770FA1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281" y="1222028"/>
                <a:ext cx="5785430" cy="13102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在这里插入图片描述">
            <a:extLst>
              <a:ext uri="{FF2B5EF4-FFF2-40B4-BE49-F238E27FC236}">
                <a16:creationId xmlns:a16="http://schemas.microsoft.com/office/drawing/2014/main" id="{6973CCB4-77F2-42B2-90DD-79219937F9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688"/>
          <a:stretch/>
        </p:blipFill>
        <p:spPr bwMode="auto">
          <a:xfrm>
            <a:off x="94138" y="1024826"/>
            <a:ext cx="2453258" cy="2341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在这里插入图片描述">
            <a:extLst>
              <a:ext uri="{FF2B5EF4-FFF2-40B4-BE49-F238E27FC236}">
                <a16:creationId xmlns:a16="http://schemas.microsoft.com/office/drawing/2014/main" id="{1A130D73-85B7-4B51-830A-B8F2B9621E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52" r="2198" b="50064"/>
          <a:stretch/>
        </p:blipFill>
        <p:spPr bwMode="auto">
          <a:xfrm>
            <a:off x="589128" y="3462796"/>
            <a:ext cx="1209922" cy="129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E1E5E57-B4C0-4D74-BCDD-EC926A60157B}"/>
              </a:ext>
            </a:extLst>
          </p:cNvPr>
          <p:cNvSpPr txBox="1"/>
          <p:nvPr/>
        </p:nvSpPr>
        <p:spPr>
          <a:xfrm>
            <a:off x="4239585" y="2198485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solidFill>
                  <a:srgbClr val="FF0000"/>
                </a:solidFill>
              </a:rPr>
              <a:t>先展开分子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E80DCFA-F99F-47A1-9393-8C91275A75D5}"/>
              </a:ext>
            </a:extLst>
          </p:cNvPr>
          <p:cNvSpPr txBox="1"/>
          <p:nvPr/>
        </p:nvSpPr>
        <p:spPr>
          <a:xfrm>
            <a:off x="6033816" y="2595020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solidFill>
                  <a:srgbClr val="FF0000"/>
                </a:solidFill>
              </a:rPr>
              <a:t>再展开分母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233D0E9-69FD-4DF8-9565-C7FFC08AFDE1}"/>
              </a:ext>
            </a:extLst>
          </p:cNvPr>
          <p:cNvSpPr txBox="1"/>
          <p:nvPr/>
        </p:nvSpPr>
        <p:spPr>
          <a:xfrm>
            <a:off x="4070225" y="3234476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solidFill>
                  <a:srgbClr val="FF0000"/>
                </a:solidFill>
              </a:rPr>
              <a:t>最后代入公式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16AB8D5-EE00-4330-9515-401E8A8DD00C}"/>
                  </a:ext>
                </a:extLst>
              </p:cNvPr>
              <p:cNvSpPr txBox="1"/>
              <p:nvPr/>
            </p:nvSpPr>
            <p:spPr>
              <a:xfrm>
                <a:off x="4772188" y="3098331"/>
                <a:ext cx="2270331" cy="465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05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05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altLang="zh-CN" sz="105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Sup>
                                <m:sSubSupPr>
                                  <m:ctrlP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en-US" altLang="zh-CN" sz="105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16AB8D5-EE00-4330-9515-401E8A8DD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188" y="3098331"/>
                <a:ext cx="2270331" cy="4653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E90810D-E75C-49CF-8646-2D8A8078F7C8}"/>
                  </a:ext>
                </a:extLst>
              </p:cNvPr>
              <p:cNvSpPr txBox="1"/>
              <p:nvPr/>
            </p:nvSpPr>
            <p:spPr>
              <a:xfrm>
                <a:off x="4834720" y="3601453"/>
                <a:ext cx="2270331" cy="4655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05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05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altLang="zh-CN" sz="105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Sup>
                                <m:sSubSupPr>
                                  <m:ctrlP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en-US" altLang="zh-CN" sz="1050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E90810D-E75C-49CF-8646-2D8A8078F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720" y="3601453"/>
                <a:ext cx="2270331" cy="46551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F195BBBA-56DD-41A5-8FD7-EF03D5742954}"/>
              </a:ext>
            </a:extLst>
          </p:cNvPr>
          <p:cNvCxnSpPr/>
          <p:nvPr/>
        </p:nvCxnSpPr>
        <p:spPr>
          <a:xfrm>
            <a:off x="3076973" y="45198"/>
            <a:ext cx="31292" cy="5058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565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9170874-C047-4A7C-83E0-B6CA2975E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65" y="740391"/>
            <a:ext cx="7648552" cy="3093938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6E07C7B-26F2-4135-A22A-9FF579DD7864}"/>
              </a:ext>
            </a:extLst>
          </p:cNvPr>
          <p:cNvCxnSpPr/>
          <p:nvPr/>
        </p:nvCxnSpPr>
        <p:spPr>
          <a:xfrm flipH="1">
            <a:off x="1259006" y="1037230"/>
            <a:ext cx="252484" cy="105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8CDE501-A066-4879-8A68-0A8D960DF8FD}"/>
                  </a:ext>
                </a:extLst>
              </p:cNvPr>
              <p:cNvSpPr txBox="1"/>
              <p:nvPr/>
            </p:nvSpPr>
            <p:spPr>
              <a:xfrm>
                <a:off x="1088408" y="1143000"/>
                <a:ext cx="43570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>
                    <a:solidFill>
                      <a:srgbClr val="FF0000"/>
                    </a:solidFill>
                  </a:rPr>
                  <a:t>这个不应该叫“形状”，其实应该是</a:t>
                </a:r>
                <a14:m>
                  <m:oMath xmlns:m="http://schemas.openxmlformats.org/officeDocument/2006/math">
                    <m:r>
                      <a:rPr lang="en-US" altLang="zh-CN" sz="1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𝑙𝑒𝑛</m:t>
                    </m:r>
                    <m:r>
                      <a:rPr lang="en-US" altLang="zh-CN" sz="1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𝑠h𝑎𝑝𝑒</m:t>
                    </m:r>
                    <m:r>
                      <a:rPr lang="en-US" altLang="zh-CN" sz="1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1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))==</m:t>
                    </m:r>
                    <m:r>
                      <a:rPr lang="en-US" altLang="zh-CN" sz="1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𝑙𝑒𝑛</m:t>
                    </m:r>
                    <m:r>
                      <a:rPr lang="en-US" altLang="zh-CN" sz="1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𝑠h𝑎𝑝𝑒</m:t>
                    </m:r>
                    <m:r>
                      <a:rPr lang="en-US" altLang="zh-CN" sz="1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1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zh-CN" altLang="en-US" sz="1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8CDE501-A066-4879-8A68-0A8D960DF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408" y="1143000"/>
                <a:ext cx="4357048" cy="246221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68AE99B-716B-4372-9244-EDFBAC0FAAD1}"/>
              </a:ext>
            </a:extLst>
          </p:cNvPr>
          <p:cNvCxnSpPr>
            <a:cxnSpLocks/>
          </p:cNvCxnSpPr>
          <p:nvPr/>
        </p:nvCxnSpPr>
        <p:spPr>
          <a:xfrm>
            <a:off x="5445456" y="1538785"/>
            <a:ext cx="30059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5863F26-9288-41B8-94D0-61C43EB80998}"/>
              </a:ext>
            </a:extLst>
          </p:cNvPr>
          <p:cNvCxnSpPr>
            <a:cxnSpLocks/>
          </p:cNvCxnSpPr>
          <p:nvPr/>
        </p:nvCxnSpPr>
        <p:spPr>
          <a:xfrm>
            <a:off x="971265" y="1745776"/>
            <a:ext cx="2877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7951B13A-CD56-4625-9A25-6642433570AF}"/>
              </a:ext>
            </a:extLst>
          </p:cNvPr>
          <p:cNvSpPr txBox="1"/>
          <p:nvPr/>
        </p:nvSpPr>
        <p:spPr>
          <a:xfrm>
            <a:off x="6880745" y="1714219"/>
            <a:ext cx="14512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rgbClr val="FF0000"/>
                </a:solidFill>
              </a:rPr>
              <a:t>U</a:t>
            </a:r>
            <a:r>
              <a:rPr lang="zh-CN" altLang="en-US" sz="1000">
                <a:solidFill>
                  <a:srgbClr val="FF0000"/>
                </a:solidFill>
              </a:rPr>
              <a:t>的每个分量，都是</a:t>
            </a:r>
            <a:r>
              <a:rPr lang="en-US" altLang="zh-CN" sz="1000">
                <a:solidFill>
                  <a:srgbClr val="FF0000"/>
                </a:solidFill>
              </a:rPr>
              <a:t>b</a:t>
            </a:r>
            <a:endParaRPr lang="zh-CN" altLang="en-US" sz="1000">
              <a:solidFill>
                <a:srgbClr val="FF0000"/>
              </a:solidFill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7E441C3-7CA4-43A3-B81F-261C7640E0E8}"/>
              </a:ext>
            </a:extLst>
          </p:cNvPr>
          <p:cNvCxnSpPr>
            <a:cxnSpLocks/>
          </p:cNvCxnSpPr>
          <p:nvPr/>
        </p:nvCxnSpPr>
        <p:spPr>
          <a:xfrm>
            <a:off x="6923964" y="1745776"/>
            <a:ext cx="124877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7840637-4920-4CFC-92E6-8AE9EED10EE2}"/>
              </a:ext>
            </a:extLst>
          </p:cNvPr>
          <p:cNvCxnSpPr>
            <a:cxnSpLocks/>
          </p:cNvCxnSpPr>
          <p:nvPr/>
        </p:nvCxnSpPr>
        <p:spPr>
          <a:xfrm>
            <a:off x="1572905" y="3396017"/>
            <a:ext cx="140230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7066871C-E6FB-4386-BA31-F6365C151CB8}"/>
              </a:ext>
            </a:extLst>
          </p:cNvPr>
          <p:cNvSpPr txBox="1"/>
          <p:nvPr/>
        </p:nvSpPr>
        <p:spPr>
          <a:xfrm>
            <a:off x="1425622" y="3853429"/>
            <a:ext cx="2367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rgbClr val="FF0000"/>
                </a:solidFill>
              </a:rPr>
              <a:t>a,b</a:t>
            </a:r>
            <a:r>
              <a:rPr lang="zh-CN" altLang="en-US" sz="1000">
                <a:solidFill>
                  <a:srgbClr val="FF0000"/>
                </a:solidFill>
              </a:rPr>
              <a:t>可以是任意数值，只要能满足这个转换就行。</a:t>
            </a:r>
          </a:p>
        </p:txBody>
      </p: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29237EB0-DC25-4F1A-A706-B4986BF8A07E}"/>
              </a:ext>
            </a:extLst>
          </p:cNvPr>
          <p:cNvCxnSpPr/>
          <p:nvPr/>
        </p:nvCxnSpPr>
        <p:spPr>
          <a:xfrm flipV="1">
            <a:off x="3654188" y="3319818"/>
            <a:ext cx="1692322" cy="685800"/>
          </a:xfrm>
          <a:prstGeom prst="curvedConnector3">
            <a:avLst>
              <a:gd name="adj1" fmla="val 74395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B1DD226-5FBF-407B-B6F0-A3B6FD0C5DB4}"/>
              </a:ext>
            </a:extLst>
          </p:cNvPr>
          <p:cNvCxnSpPr>
            <a:cxnSpLocks/>
          </p:cNvCxnSpPr>
          <p:nvPr/>
        </p:nvCxnSpPr>
        <p:spPr>
          <a:xfrm>
            <a:off x="5389729" y="3396017"/>
            <a:ext cx="242702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D9D3E77-5773-46D9-A495-2ED1CC663B7D}"/>
              </a:ext>
            </a:extLst>
          </p:cNvPr>
          <p:cNvCxnSpPr>
            <a:cxnSpLocks/>
          </p:cNvCxnSpPr>
          <p:nvPr/>
        </p:nvCxnSpPr>
        <p:spPr>
          <a:xfrm>
            <a:off x="2491855" y="3618362"/>
            <a:ext cx="568088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4166ADC3-1142-402D-B63B-1AB4F946EC6B}"/>
              </a:ext>
            </a:extLst>
          </p:cNvPr>
          <p:cNvCxnSpPr>
            <a:cxnSpLocks/>
          </p:cNvCxnSpPr>
          <p:nvPr/>
        </p:nvCxnSpPr>
        <p:spPr>
          <a:xfrm>
            <a:off x="2500951" y="3651342"/>
            <a:ext cx="568088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FFA23027-F0C2-4AF3-8FA2-A5FBADDB4966}"/>
              </a:ext>
            </a:extLst>
          </p:cNvPr>
          <p:cNvSpPr txBox="1"/>
          <p:nvPr/>
        </p:nvSpPr>
        <p:spPr>
          <a:xfrm>
            <a:off x="1425622" y="3856618"/>
            <a:ext cx="2367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rgbClr val="FF0000"/>
                </a:solidFill>
              </a:rPr>
              <a:t>a,b</a:t>
            </a:r>
            <a:r>
              <a:rPr lang="zh-CN" altLang="en-US" sz="1000">
                <a:solidFill>
                  <a:srgbClr val="FF0000"/>
                </a:solidFill>
              </a:rPr>
              <a:t>可以是任意数值，只要能满足这个转换就行。</a:t>
            </a:r>
          </a:p>
        </p:txBody>
      </p:sp>
    </p:spTree>
    <p:extLst>
      <p:ext uri="{BB962C8B-B14F-4D97-AF65-F5344CB8AC3E}">
        <p14:creationId xmlns:p14="http://schemas.microsoft.com/office/powerpoint/2010/main" val="3454709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84FCEA7-2EB0-4D83-8C36-C31211505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71" y="536846"/>
            <a:ext cx="7847463" cy="1959698"/>
          </a:xfrm>
          <a:prstGeom prst="rect">
            <a:avLst/>
          </a:prstGeom>
        </p:spPr>
      </p:pic>
      <p:sp>
        <p:nvSpPr>
          <p:cNvPr id="6" name="左大括号 5">
            <a:extLst>
              <a:ext uri="{FF2B5EF4-FFF2-40B4-BE49-F238E27FC236}">
                <a16:creationId xmlns:a16="http://schemas.microsoft.com/office/drawing/2014/main" id="{C3C67F0A-5C75-4342-8466-4ED9373D18DD}"/>
              </a:ext>
            </a:extLst>
          </p:cNvPr>
          <p:cNvSpPr/>
          <p:nvPr/>
        </p:nvSpPr>
        <p:spPr>
          <a:xfrm rot="16200000">
            <a:off x="6648192" y="417376"/>
            <a:ext cx="204718" cy="1064528"/>
          </a:xfrm>
          <a:prstGeom prst="leftBrace">
            <a:avLst>
              <a:gd name="adj1" fmla="val 16496"/>
              <a:gd name="adj2" fmla="val 24359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E9AEBD-3FC2-4D0A-ADBA-2BAFFBE9D4C6}"/>
              </a:ext>
            </a:extLst>
          </p:cNvPr>
          <p:cNvSpPr txBox="1"/>
          <p:nvPr/>
        </p:nvSpPr>
        <p:spPr>
          <a:xfrm>
            <a:off x="6218287" y="724170"/>
            <a:ext cx="10645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solidFill>
                  <a:srgbClr val="FF0000"/>
                </a:solidFill>
              </a:rPr>
              <a:t>其（检测对象）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5AD5AE5-47DC-45D8-B830-C69D0C28B253}"/>
              </a:ext>
            </a:extLst>
          </p:cNvPr>
          <p:cNvSpPr txBox="1"/>
          <p:nvPr/>
        </p:nvSpPr>
        <p:spPr>
          <a:xfrm>
            <a:off x="2591389" y="547082"/>
            <a:ext cx="3626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solidFill>
                  <a:srgbClr val="FF0000"/>
                </a:solidFill>
              </a:rPr>
              <a:t>检测对象在输入中的位置变了，发生了移动</a:t>
            </a:r>
            <a:r>
              <a:rPr lang="en-US" altLang="zh-CN" sz="1000">
                <a:solidFill>
                  <a:srgbClr val="FF0000"/>
                </a:solidFill>
              </a:rPr>
              <a:t>/</a:t>
            </a:r>
            <a:r>
              <a:rPr lang="zh-CN" altLang="en-US" sz="1000">
                <a:solidFill>
                  <a:srgbClr val="FF0000"/>
                </a:solidFill>
              </a:rPr>
              <a:t>平移，那么其在输出，即隐藏表示中，也仅仅是位置发生改变，而值不变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1934911-7171-440C-8642-BD359C0AA5A0}"/>
                  </a:ext>
                </a:extLst>
              </p:cNvPr>
              <p:cNvSpPr txBox="1"/>
              <p:nvPr/>
            </p:nvSpPr>
            <p:spPr>
              <a:xfrm>
                <a:off x="5409654" y="1641344"/>
                <a:ext cx="306647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>
                    <a:solidFill>
                      <a:srgbClr val="FF0000"/>
                    </a:solidFill>
                  </a:rPr>
                  <a:t>a,b</a:t>
                </a:r>
                <a:r>
                  <a:rPr lang="zh-CN" altLang="en-US" sz="1000">
                    <a:solidFill>
                      <a:srgbClr val="FF0000"/>
                    </a:solidFill>
                  </a:rPr>
                  <a:t>是凑数的，只要能满足：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1000">
                    <a:solidFill>
                      <a:srgbClr val="FF0000"/>
                    </a:solidFill>
                  </a:rPr>
                  <a:t>就行，没有实际的物理意义，而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1000">
                    <a:solidFill>
                      <a:srgbClr val="FF0000"/>
                    </a:solidFill>
                  </a:rPr>
                  <a:t>就是像素位置。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1934911-7171-440C-8642-BD359C0AA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9654" y="1641344"/>
                <a:ext cx="3066474" cy="400110"/>
              </a:xfrm>
              <a:prstGeom prst="rect">
                <a:avLst/>
              </a:prstGeom>
              <a:blipFill>
                <a:blip r:embed="rId3"/>
                <a:stretch>
                  <a:fillRect r="-3777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6FDF2DF-70EC-4DE0-BE02-E80778666D93}"/>
              </a:ext>
            </a:extLst>
          </p:cNvPr>
          <p:cNvCxnSpPr>
            <a:cxnSpLocks/>
          </p:cNvCxnSpPr>
          <p:nvPr/>
        </p:nvCxnSpPr>
        <p:spPr>
          <a:xfrm>
            <a:off x="1032132" y="1157768"/>
            <a:ext cx="221777" cy="1637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2FC1969C-2DCD-4FF9-B7BB-887EF2B044FB}"/>
              </a:ext>
            </a:extLst>
          </p:cNvPr>
          <p:cNvSpPr txBox="1"/>
          <p:nvPr/>
        </p:nvSpPr>
        <p:spPr>
          <a:xfrm>
            <a:off x="801828" y="1321541"/>
            <a:ext cx="10645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solidFill>
                  <a:srgbClr val="FF0000"/>
                </a:solidFill>
              </a:rPr>
              <a:t>主要还是</a:t>
            </a:r>
            <a:r>
              <a:rPr lang="en-US" altLang="zh-CN" sz="1000">
                <a:solidFill>
                  <a:srgbClr val="FF0000"/>
                </a:solidFill>
              </a:rPr>
              <a:t>V</a:t>
            </a:r>
            <a:endParaRPr lang="zh-CN" altLang="en-US" sz="1000">
              <a:solidFill>
                <a:srgbClr val="FF0000"/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4E22C31-80BA-4EA6-AD4B-BA0BB4CB4EA7}"/>
              </a:ext>
            </a:extLst>
          </p:cNvPr>
          <p:cNvCxnSpPr>
            <a:cxnSpLocks/>
          </p:cNvCxnSpPr>
          <p:nvPr/>
        </p:nvCxnSpPr>
        <p:spPr>
          <a:xfrm>
            <a:off x="1722483" y="1351111"/>
            <a:ext cx="115550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D00FBDC-8339-40D3-A9AE-CEFA9BA73E90}"/>
                  </a:ext>
                </a:extLst>
              </p:cNvPr>
              <p:cNvSpPr txBox="1"/>
              <p:nvPr/>
            </p:nvSpPr>
            <p:spPr>
              <a:xfrm>
                <a:off x="1667323" y="1380682"/>
                <a:ext cx="1285731" cy="412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>
                    <a:solidFill>
                      <a:srgbClr val="FF0000"/>
                    </a:solidFill>
                  </a:rPr>
                  <a:t>想要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sz="1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不变</m:t>
                    </m:r>
                  </m:oMath>
                </a14:m>
                <a:r>
                  <a:rPr lang="zh-CN" altLang="en-US" sz="1000">
                    <a:solidFill>
                      <a:srgbClr val="FF0000"/>
                    </a:solidFill>
                  </a:rPr>
                  <a:t>，那么</a:t>
                </a:r>
                <a:r>
                  <a:rPr lang="en-US" altLang="zh-CN" sz="1000">
                    <a:solidFill>
                      <a:srgbClr val="FF0000"/>
                    </a:solidFill>
                  </a:rPr>
                  <a:t>V</a:t>
                </a:r>
                <a:r>
                  <a:rPr lang="zh-CN" altLang="en-US" sz="1000">
                    <a:solidFill>
                      <a:srgbClr val="FF0000"/>
                    </a:solidFill>
                  </a:rPr>
                  <a:t>就不能随着</a:t>
                </a:r>
                <a:r>
                  <a:rPr lang="en-US" altLang="zh-CN" sz="1000">
                    <a:solidFill>
                      <a:srgbClr val="FF0000"/>
                    </a:solidFill>
                  </a:rPr>
                  <a:t>(i,j)</a:t>
                </a:r>
                <a:r>
                  <a:rPr lang="zh-CN" altLang="en-US" sz="1000">
                    <a:solidFill>
                      <a:srgbClr val="FF0000"/>
                    </a:solidFill>
                  </a:rPr>
                  <a:t>变</a:t>
                </a: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D00FBDC-8339-40D3-A9AE-CEFA9BA73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323" y="1380682"/>
                <a:ext cx="1285731" cy="412485"/>
              </a:xfrm>
              <a:prstGeom prst="rect">
                <a:avLst/>
              </a:prstGeom>
              <a:blipFill>
                <a:blip r:embed="rId4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32FF77F-068B-4A83-8947-03336827A63B}"/>
              </a:ext>
            </a:extLst>
          </p:cNvPr>
          <p:cNvCxnSpPr>
            <a:cxnSpLocks/>
          </p:cNvCxnSpPr>
          <p:nvPr/>
        </p:nvCxnSpPr>
        <p:spPr>
          <a:xfrm>
            <a:off x="3034943" y="1873422"/>
            <a:ext cx="242588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95B61A04-AB0F-4907-A1A5-2A23546C479F}"/>
              </a:ext>
            </a:extLst>
          </p:cNvPr>
          <p:cNvSpPr txBox="1"/>
          <p:nvPr/>
        </p:nvSpPr>
        <p:spPr>
          <a:xfrm>
            <a:off x="1153820" y="2581535"/>
            <a:ext cx="703529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rPr>
              <a:t>检测对象位置发生了改变，其在相应的特征图上位置也会发生改变。但是两者的值都不变，只是空间结构变了</a:t>
            </a:r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Microsoft YaHei Light" panose="020B0502040204020203" pitchFamily="34" charset="-122"/>
              <a:ea typeface="Microsoft YaHei Light" panose="020B0502040204020203" pitchFamily="34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03D10A0-A8AE-4107-A713-C0E081EE2766}"/>
                  </a:ext>
                </a:extLst>
              </p:cNvPr>
              <p:cNvSpPr txBox="1"/>
              <p:nvPr/>
            </p:nvSpPr>
            <p:spPr>
              <a:xfrm>
                <a:off x="2259121" y="3005433"/>
                <a:ext cx="3783213" cy="578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>
                    <a:solidFill>
                      <a:srgbClr val="0070C0"/>
                    </a:solidFill>
                  </a:rPr>
                  <a:t>索引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1000">
                    <a:solidFill>
                      <a:srgbClr val="0070C0"/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1000">
                    <a:solidFill>
                      <a:srgbClr val="0070C0"/>
                    </a:solidFill>
                  </a:rPr>
                  <a:t>通过在正偏移和负偏移之间移动覆盖了整个图像</a:t>
                </a:r>
                <a:endParaRPr lang="en-US" altLang="zh-CN" sz="1000">
                  <a:solidFill>
                    <a:srgbClr val="0070C0"/>
                  </a:solidFill>
                </a:endParaRPr>
              </a:p>
              <a:p>
                <a:r>
                  <a:rPr lang="zh-CN" altLang="en-US" sz="1000">
                    <a:solidFill>
                      <a:srgbClr val="0070C0"/>
                    </a:solidFill>
                  </a:rPr>
                  <a:t>对于隐藏表示中任意给定位置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1000" b="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处</m:t>
                    </m:r>
                  </m:oMath>
                </a14:m>
                <a:r>
                  <a:rPr lang="zh-CN" altLang="en-US" sz="1000">
                    <a:solidFill>
                      <a:srgbClr val="0070C0"/>
                    </a:solidFill>
                  </a:rPr>
                  <a:t>的像素值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1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sz="1000" b="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000">
                    <a:solidFill>
                      <a:srgbClr val="0070C0"/>
                    </a:solidFill>
                  </a:rPr>
                  <a:t>可以通过在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1000">
                    <a:solidFill>
                      <a:srgbClr val="0070C0"/>
                    </a:solidFill>
                  </a:rPr>
                  <a:t>中以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1000" b="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sz="1000">
                    <a:solidFill>
                      <a:srgbClr val="0070C0"/>
                    </a:solidFill>
                  </a:rPr>
                  <a:t>中心对像素进行加权求和得到，使用的权重为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zh-CN" altLang="en-US" sz="100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03D10A0-A8AE-4107-A713-C0E081EE2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9121" y="3005433"/>
                <a:ext cx="3783213" cy="578748"/>
              </a:xfrm>
              <a:prstGeom prst="rect">
                <a:avLst/>
              </a:prstGeom>
              <a:blipFill>
                <a:blip r:embed="rId5"/>
                <a:stretch>
                  <a:fillRect b="-4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8082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矩形 403">
            <a:extLst>
              <a:ext uri="{FF2B5EF4-FFF2-40B4-BE49-F238E27FC236}">
                <a16:creationId xmlns:a16="http://schemas.microsoft.com/office/drawing/2014/main" id="{28461063-85EB-497B-B6A9-29C126428A48}"/>
              </a:ext>
            </a:extLst>
          </p:cNvPr>
          <p:cNvSpPr/>
          <p:nvPr/>
        </p:nvSpPr>
        <p:spPr>
          <a:xfrm>
            <a:off x="559558" y="597090"/>
            <a:ext cx="6651668" cy="3281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任意多边形: 形状 199">
            <a:extLst>
              <a:ext uri="{FF2B5EF4-FFF2-40B4-BE49-F238E27FC236}">
                <a16:creationId xmlns:a16="http://schemas.microsoft.com/office/drawing/2014/main" id="{733F3B4E-55B3-4926-9D5B-2DFF459F79B9}"/>
              </a:ext>
            </a:extLst>
          </p:cNvPr>
          <p:cNvSpPr/>
          <p:nvPr/>
        </p:nvSpPr>
        <p:spPr>
          <a:xfrm>
            <a:off x="879633" y="900493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3" name="任意多边形: 形状 202">
            <a:extLst>
              <a:ext uri="{FF2B5EF4-FFF2-40B4-BE49-F238E27FC236}">
                <a16:creationId xmlns:a16="http://schemas.microsoft.com/office/drawing/2014/main" id="{B001B18E-2A3E-4B0E-8D4A-B0FEB8B42492}"/>
              </a:ext>
            </a:extLst>
          </p:cNvPr>
          <p:cNvSpPr/>
          <p:nvPr/>
        </p:nvSpPr>
        <p:spPr>
          <a:xfrm>
            <a:off x="1247740" y="900493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6" name="任意多边形: 形状 205">
            <a:extLst>
              <a:ext uri="{FF2B5EF4-FFF2-40B4-BE49-F238E27FC236}">
                <a16:creationId xmlns:a16="http://schemas.microsoft.com/office/drawing/2014/main" id="{61527A96-EA68-4019-8FB8-5FDBCD477BEA}"/>
              </a:ext>
            </a:extLst>
          </p:cNvPr>
          <p:cNvSpPr/>
          <p:nvPr/>
        </p:nvSpPr>
        <p:spPr>
          <a:xfrm>
            <a:off x="1615846" y="900493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9" name="任意多边形: 形状 208">
            <a:extLst>
              <a:ext uri="{FF2B5EF4-FFF2-40B4-BE49-F238E27FC236}">
                <a16:creationId xmlns:a16="http://schemas.microsoft.com/office/drawing/2014/main" id="{D4B387F7-70BB-4DF3-A93C-2436CC29E511}"/>
              </a:ext>
            </a:extLst>
          </p:cNvPr>
          <p:cNvSpPr/>
          <p:nvPr/>
        </p:nvSpPr>
        <p:spPr>
          <a:xfrm>
            <a:off x="1983953" y="900493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2" name="任意多边形: 形状 211">
            <a:extLst>
              <a:ext uri="{FF2B5EF4-FFF2-40B4-BE49-F238E27FC236}">
                <a16:creationId xmlns:a16="http://schemas.microsoft.com/office/drawing/2014/main" id="{AA1EC8F2-3B21-4082-A181-CE995A28E088}"/>
              </a:ext>
            </a:extLst>
          </p:cNvPr>
          <p:cNvSpPr/>
          <p:nvPr/>
        </p:nvSpPr>
        <p:spPr>
          <a:xfrm>
            <a:off x="2352060" y="900493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5" name="任意多边形: 形状 214">
            <a:extLst>
              <a:ext uri="{FF2B5EF4-FFF2-40B4-BE49-F238E27FC236}">
                <a16:creationId xmlns:a16="http://schemas.microsoft.com/office/drawing/2014/main" id="{2B1F59E9-7378-4643-8F7D-285F14CBAD0D}"/>
              </a:ext>
            </a:extLst>
          </p:cNvPr>
          <p:cNvSpPr/>
          <p:nvPr/>
        </p:nvSpPr>
        <p:spPr>
          <a:xfrm>
            <a:off x="2720166" y="900493"/>
            <a:ext cx="368106" cy="359849"/>
          </a:xfrm>
          <a:custGeom>
            <a:avLst/>
            <a:gdLst>
              <a:gd name="connsiteX0" fmla="*/ 0 w 368106"/>
              <a:gd name="connsiteY0" fmla="*/ 0 h 359849"/>
              <a:gd name="connsiteX1" fmla="*/ 368106 w 368106"/>
              <a:gd name="connsiteY1" fmla="*/ 0 h 359849"/>
              <a:gd name="connsiteX2" fmla="*/ 368106 w 368106"/>
              <a:gd name="connsiteY2" fmla="*/ 359849 h 359849"/>
              <a:gd name="connsiteX3" fmla="*/ 0 w 368106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49">
                <a:moveTo>
                  <a:pt x="0" y="0"/>
                </a:moveTo>
                <a:lnTo>
                  <a:pt x="368106" y="0"/>
                </a:lnTo>
                <a:lnTo>
                  <a:pt x="368106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8" name="任意多边形: 形状 217">
            <a:extLst>
              <a:ext uri="{FF2B5EF4-FFF2-40B4-BE49-F238E27FC236}">
                <a16:creationId xmlns:a16="http://schemas.microsoft.com/office/drawing/2014/main" id="{951CA3ED-6561-43DE-BC09-DB0D111590CD}"/>
              </a:ext>
            </a:extLst>
          </p:cNvPr>
          <p:cNvSpPr/>
          <p:nvPr/>
        </p:nvSpPr>
        <p:spPr>
          <a:xfrm>
            <a:off x="3088273" y="900493"/>
            <a:ext cx="368106" cy="359849"/>
          </a:xfrm>
          <a:custGeom>
            <a:avLst/>
            <a:gdLst>
              <a:gd name="connsiteX0" fmla="*/ 0 w 368106"/>
              <a:gd name="connsiteY0" fmla="*/ 0 h 359849"/>
              <a:gd name="connsiteX1" fmla="*/ 368106 w 368106"/>
              <a:gd name="connsiteY1" fmla="*/ 0 h 359849"/>
              <a:gd name="connsiteX2" fmla="*/ 368106 w 368106"/>
              <a:gd name="connsiteY2" fmla="*/ 359849 h 359849"/>
              <a:gd name="connsiteX3" fmla="*/ 0 w 368106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49">
                <a:moveTo>
                  <a:pt x="0" y="0"/>
                </a:moveTo>
                <a:lnTo>
                  <a:pt x="368106" y="0"/>
                </a:lnTo>
                <a:lnTo>
                  <a:pt x="368106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1" name="任意多边形: 形状 220">
            <a:extLst>
              <a:ext uri="{FF2B5EF4-FFF2-40B4-BE49-F238E27FC236}">
                <a16:creationId xmlns:a16="http://schemas.microsoft.com/office/drawing/2014/main" id="{D16EFFDE-12DA-4DEB-81A6-F38FCF773EA4}"/>
              </a:ext>
            </a:extLst>
          </p:cNvPr>
          <p:cNvSpPr/>
          <p:nvPr/>
        </p:nvSpPr>
        <p:spPr>
          <a:xfrm>
            <a:off x="3456380" y="900493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4" name="任意多边形: 形状 223">
            <a:extLst>
              <a:ext uri="{FF2B5EF4-FFF2-40B4-BE49-F238E27FC236}">
                <a16:creationId xmlns:a16="http://schemas.microsoft.com/office/drawing/2014/main" id="{F5DA5C49-ED39-44C4-8121-3E1F4E123B50}"/>
              </a:ext>
            </a:extLst>
          </p:cNvPr>
          <p:cNvSpPr/>
          <p:nvPr/>
        </p:nvSpPr>
        <p:spPr>
          <a:xfrm>
            <a:off x="879633" y="1260342"/>
            <a:ext cx="368107" cy="359850"/>
          </a:xfrm>
          <a:custGeom>
            <a:avLst/>
            <a:gdLst>
              <a:gd name="connsiteX0" fmla="*/ 0 w 368107"/>
              <a:gd name="connsiteY0" fmla="*/ 0 h 359850"/>
              <a:gd name="connsiteX1" fmla="*/ 368107 w 368107"/>
              <a:gd name="connsiteY1" fmla="*/ 0 h 359850"/>
              <a:gd name="connsiteX2" fmla="*/ 368107 w 368107"/>
              <a:gd name="connsiteY2" fmla="*/ 359850 h 359850"/>
              <a:gd name="connsiteX3" fmla="*/ 0 w 368107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50">
                <a:moveTo>
                  <a:pt x="0" y="0"/>
                </a:moveTo>
                <a:lnTo>
                  <a:pt x="368107" y="0"/>
                </a:lnTo>
                <a:lnTo>
                  <a:pt x="368107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7" name="任意多边形: 形状 226">
            <a:extLst>
              <a:ext uri="{FF2B5EF4-FFF2-40B4-BE49-F238E27FC236}">
                <a16:creationId xmlns:a16="http://schemas.microsoft.com/office/drawing/2014/main" id="{EBB7E2C9-9CA1-469D-BCAA-359793ECEAFC}"/>
              </a:ext>
            </a:extLst>
          </p:cNvPr>
          <p:cNvSpPr/>
          <p:nvPr/>
        </p:nvSpPr>
        <p:spPr>
          <a:xfrm>
            <a:off x="1247740" y="1260342"/>
            <a:ext cx="368107" cy="359850"/>
          </a:xfrm>
          <a:custGeom>
            <a:avLst/>
            <a:gdLst>
              <a:gd name="connsiteX0" fmla="*/ 0 w 368107"/>
              <a:gd name="connsiteY0" fmla="*/ 0 h 359850"/>
              <a:gd name="connsiteX1" fmla="*/ 368107 w 368107"/>
              <a:gd name="connsiteY1" fmla="*/ 0 h 359850"/>
              <a:gd name="connsiteX2" fmla="*/ 368107 w 368107"/>
              <a:gd name="connsiteY2" fmla="*/ 359850 h 359850"/>
              <a:gd name="connsiteX3" fmla="*/ 0 w 368107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50">
                <a:moveTo>
                  <a:pt x="0" y="0"/>
                </a:moveTo>
                <a:lnTo>
                  <a:pt x="368107" y="0"/>
                </a:lnTo>
                <a:lnTo>
                  <a:pt x="368107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0" name="任意多边形: 形状 229">
            <a:extLst>
              <a:ext uri="{FF2B5EF4-FFF2-40B4-BE49-F238E27FC236}">
                <a16:creationId xmlns:a16="http://schemas.microsoft.com/office/drawing/2014/main" id="{01555CD2-7B30-4DFB-8054-F996F352753F}"/>
              </a:ext>
            </a:extLst>
          </p:cNvPr>
          <p:cNvSpPr/>
          <p:nvPr/>
        </p:nvSpPr>
        <p:spPr>
          <a:xfrm>
            <a:off x="1615846" y="1260342"/>
            <a:ext cx="368107" cy="359850"/>
          </a:xfrm>
          <a:custGeom>
            <a:avLst/>
            <a:gdLst>
              <a:gd name="connsiteX0" fmla="*/ 0 w 368107"/>
              <a:gd name="connsiteY0" fmla="*/ 0 h 359850"/>
              <a:gd name="connsiteX1" fmla="*/ 368107 w 368107"/>
              <a:gd name="connsiteY1" fmla="*/ 0 h 359850"/>
              <a:gd name="connsiteX2" fmla="*/ 368107 w 368107"/>
              <a:gd name="connsiteY2" fmla="*/ 359850 h 359850"/>
              <a:gd name="connsiteX3" fmla="*/ 0 w 368107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50">
                <a:moveTo>
                  <a:pt x="0" y="0"/>
                </a:moveTo>
                <a:lnTo>
                  <a:pt x="368107" y="0"/>
                </a:lnTo>
                <a:lnTo>
                  <a:pt x="368107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3" name="任意多边形: 形状 232">
            <a:extLst>
              <a:ext uri="{FF2B5EF4-FFF2-40B4-BE49-F238E27FC236}">
                <a16:creationId xmlns:a16="http://schemas.microsoft.com/office/drawing/2014/main" id="{3EC08CF9-1555-4B25-AFBC-B4D0A209A6C4}"/>
              </a:ext>
            </a:extLst>
          </p:cNvPr>
          <p:cNvSpPr/>
          <p:nvPr/>
        </p:nvSpPr>
        <p:spPr>
          <a:xfrm>
            <a:off x="1983953" y="1260342"/>
            <a:ext cx="368107" cy="359850"/>
          </a:xfrm>
          <a:custGeom>
            <a:avLst/>
            <a:gdLst>
              <a:gd name="connsiteX0" fmla="*/ 0 w 368107"/>
              <a:gd name="connsiteY0" fmla="*/ 0 h 359850"/>
              <a:gd name="connsiteX1" fmla="*/ 368107 w 368107"/>
              <a:gd name="connsiteY1" fmla="*/ 0 h 359850"/>
              <a:gd name="connsiteX2" fmla="*/ 368107 w 368107"/>
              <a:gd name="connsiteY2" fmla="*/ 359850 h 359850"/>
              <a:gd name="connsiteX3" fmla="*/ 0 w 368107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50">
                <a:moveTo>
                  <a:pt x="0" y="0"/>
                </a:moveTo>
                <a:lnTo>
                  <a:pt x="368107" y="0"/>
                </a:lnTo>
                <a:lnTo>
                  <a:pt x="368107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6" name="任意多边形: 形状 235">
            <a:extLst>
              <a:ext uri="{FF2B5EF4-FFF2-40B4-BE49-F238E27FC236}">
                <a16:creationId xmlns:a16="http://schemas.microsoft.com/office/drawing/2014/main" id="{6131C5CB-5492-49D2-95BF-0D7A94D7628E}"/>
              </a:ext>
            </a:extLst>
          </p:cNvPr>
          <p:cNvSpPr/>
          <p:nvPr/>
        </p:nvSpPr>
        <p:spPr>
          <a:xfrm>
            <a:off x="2352060" y="1260342"/>
            <a:ext cx="368107" cy="359850"/>
          </a:xfrm>
          <a:custGeom>
            <a:avLst/>
            <a:gdLst>
              <a:gd name="connsiteX0" fmla="*/ 0 w 368107"/>
              <a:gd name="connsiteY0" fmla="*/ 0 h 359850"/>
              <a:gd name="connsiteX1" fmla="*/ 368107 w 368107"/>
              <a:gd name="connsiteY1" fmla="*/ 0 h 359850"/>
              <a:gd name="connsiteX2" fmla="*/ 368107 w 368107"/>
              <a:gd name="connsiteY2" fmla="*/ 359850 h 359850"/>
              <a:gd name="connsiteX3" fmla="*/ 0 w 368107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50">
                <a:moveTo>
                  <a:pt x="0" y="0"/>
                </a:moveTo>
                <a:lnTo>
                  <a:pt x="368107" y="0"/>
                </a:lnTo>
                <a:lnTo>
                  <a:pt x="368107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9" name="任意多边形: 形状 238">
            <a:extLst>
              <a:ext uri="{FF2B5EF4-FFF2-40B4-BE49-F238E27FC236}">
                <a16:creationId xmlns:a16="http://schemas.microsoft.com/office/drawing/2014/main" id="{C4841D0F-6230-443B-BADD-9D25E0EC737B}"/>
              </a:ext>
            </a:extLst>
          </p:cNvPr>
          <p:cNvSpPr/>
          <p:nvPr/>
        </p:nvSpPr>
        <p:spPr>
          <a:xfrm>
            <a:off x="2720166" y="1260342"/>
            <a:ext cx="368106" cy="359850"/>
          </a:xfrm>
          <a:custGeom>
            <a:avLst/>
            <a:gdLst>
              <a:gd name="connsiteX0" fmla="*/ 0 w 368106"/>
              <a:gd name="connsiteY0" fmla="*/ 0 h 359850"/>
              <a:gd name="connsiteX1" fmla="*/ 368106 w 368106"/>
              <a:gd name="connsiteY1" fmla="*/ 0 h 359850"/>
              <a:gd name="connsiteX2" fmla="*/ 368106 w 368106"/>
              <a:gd name="connsiteY2" fmla="*/ 359850 h 359850"/>
              <a:gd name="connsiteX3" fmla="*/ 0 w 368106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50">
                <a:moveTo>
                  <a:pt x="0" y="0"/>
                </a:moveTo>
                <a:lnTo>
                  <a:pt x="368106" y="0"/>
                </a:lnTo>
                <a:lnTo>
                  <a:pt x="368106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2" name="任意多边形: 形状 241">
            <a:extLst>
              <a:ext uri="{FF2B5EF4-FFF2-40B4-BE49-F238E27FC236}">
                <a16:creationId xmlns:a16="http://schemas.microsoft.com/office/drawing/2014/main" id="{4B86BA5F-3D90-441F-A124-3E3FD69C95B4}"/>
              </a:ext>
            </a:extLst>
          </p:cNvPr>
          <p:cNvSpPr/>
          <p:nvPr/>
        </p:nvSpPr>
        <p:spPr>
          <a:xfrm>
            <a:off x="3088273" y="1260342"/>
            <a:ext cx="368106" cy="359850"/>
          </a:xfrm>
          <a:custGeom>
            <a:avLst/>
            <a:gdLst>
              <a:gd name="connsiteX0" fmla="*/ 0 w 368106"/>
              <a:gd name="connsiteY0" fmla="*/ 0 h 359850"/>
              <a:gd name="connsiteX1" fmla="*/ 368106 w 368106"/>
              <a:gd name="connsiteY1" fmla="*/ 0 h 359850"/>
              <a:gd name="connsiteX2" fmla="*/ 368106 w 368106"/>
              <a:gd name="connsiteY2" fmla="*/ 359850 h 359850"/>
              <a:gd name="connsiteX3" fmla="*/ 0 w 368106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50">
                <a:moveTo>
                  <a:pt x="0" y="0"/>
                </a:moveTo>
                <a:lnTo>
                  <a:pt x="368106" y="0"/>
                </a:lnTo>
                <a:lnTo>
                  <a:pt x="368106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5" name="任意多边形: 形状 244">
            <a:extLst>
              <a:ext uri="{FF2B5EF4-FFF2-40B4-BE49-F238E27FC236}">
                <a16:creationId xmlns:a16="http://schemas.microsoft.com/office/drawing/2014/main" id="{7ABBD53E-36E5-49B1-A391-10E01902B073}"/>
              </a:ext>
            </a:extLst>
          </p:cNvPr>
          <p:cNvSpPr/>
          <p:nvPr/>
        </p:nvSpPr>
        <p:spPr>
          <a:xfrm>
            <a:off x="3456380" y="1260342"/>
            <a:ext cx="368107" cy="359850"/>
          </a:xfrm>
          <a:custGeom>
            <a:avLst/>
            <a:gdLst>
              <a:gd name="connsiteX0" fmla="*/ 0 w 368107"/>
              <a:gd name="connsiteY0" fmla="*/ 0 h 359850"/>
              <a:gd name="connsiteX1" fmla="*/ 368107 w 368107"/>
              <a:gd name="connsiteY1" fmla="*/ 0 h 359850"/>
              <a:gd name="connsiteX2" fmla="*/ 368107 w 368107"/>
              <a:gd name="connsiteY2" fmla="*/ 359850 h 359850"/>
              <a:gd name="connsiteX3" fmla="*/ 0 w 368107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50">
                <a:moveTo>
                  <a:pt x="0" y="0"/>
                </a:moveTo>
                <a:lnTo>
                  <a:pt x="368107" y="0"/>
                </a:lnTo>
                <a:lnTo>
                  <a:pt x="368107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8" name="任意多边形: 形状 247">
            <a:extLst>
              <a:ext uri="{FF2B5EF4-FFF2-40B4-BE49-F238E27FC236}">
                <a16:creationId xmlns:a16="http://schemas.microsoft.com/office/drawing/2014/main" id="{A18E2B93-C4C1-4C0B-8B4E-3AA1FC242DDA}"/>
              </a:ext>
            </a:extLst>
          </p:cNvPr>
          <p:cNvSpPr/>
          <p:nvPr/>
        </p:nvSpPr>
        <p:spPr>
          <a:xfrm>
            <a:off x="879633" y="1620192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1" name="任意多边形: 形状 250">
            <a:extLst>
              <a:ext uri="{FF2B5EF4-FFF2-40B4-BE49-F238E27FC236}">
                <a16:creationId xmlns:a16="http://schemas.microsoft.com/office/drawing/2014/main" id="{ABD0BB94-63CE-4F2E-B781-B4CC9ADBFFAD}"/>
              </a:ext>
            </a:extLst>
          </p:cNvPr>
          <p:cNvSpPr/>
          <p:nvPr/>
        </p:nvSpPr>
        <p:spPr>
          <a:xfrm>
            <a:off x="1247740" y="1620192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4" name="任意多边形: 形状 253">
            <a:extLst>
              <a:ext uri="{FF2B5EF4-FFF2-40B4-BE49-F238E27FC236}">
                <a16:creationId xmlns:a16="http://schemas.microsoft.com/office/drawing/2014/main" id="{7AC049B1-0F8E-49D0-8F3E-5B92FCBD9EFE}"/>
              </a:ext>
            </a:extLst>
          </p:cNvPr>
          <p:cNvSpPr/>
          <p:nvPr/>
        </p:nvSpPr>
        <p:spPr>
          <a:xfrm>
            <a:off x="1615846" y="1620192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7" name="任意多边形: 形状 256">
            <a:extLst>
              <a:ext uri="{FF2B5EF4-FFF2-40B4-BE49-F238E27FC236}">
                <a16:creationId xmlns:a16="http://schemas.microsoft.com/office/drawing/2014/main" id="{89003F1D-EB47-4516-BD33-5739A3E864EB}"/>
              </a:ext>
            </a:extLst>
          </p:cNvPr>
          <p:cNvSpPr/>
          <p:nvPr/>
        </p:nvSpPr>
        <p:spPr>
          <a:xfrm>
            <a:off x="1983953" y="1620192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0" name="任意多边形: 形状 259">
            <a:extLst>
              <a:ext uri="{FF2B5EF4-FFF2-40B4-BE49-F238E27FC236}">
                <a16:creationId xmlns:a16="http://schemas.microsoft.com/office/drawing/2014/main" id="{3DF4236E-3B1E-4353-9088-8794632447B8}"/>
              </a:ext>
            </a:extLst>
          </p:cNvPr>
          <p:cNvSpPr/>
          <p:nvPr/>
        </p:nvSpPr>
        <p:spPr>
          <a:xfrm>
            <a:off x="2352060" y="1620192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3" name="任意多边形: 形状 262">
            <a:extLst>
              <a:ext uri="{FF2B5EF4-FFF2-40B4-BE49-F238E27FC236}">
                <a16:creationId xmlns:a16="http://schemas.microsoft.com/office/drawing/2014/main" id="{C8B7C5DA-0BFB-4E3A-8721-11853C42260A}"/>
              </a:ext>
            </a:extLst>
          </p:cNvPr>
          <p:cNvSpPr/>
          <p:nvPr/>
        </p:nvSpPr>
        <p:spPr>
          <a:xfrm>
            <a:off x="2720166" y="1620192"/>
            <a:ext cx="368106" cy="359849"/>
          </a:xfrm>
          <a:custGeom>
            <a:avLst/>
            <a:gdLst>
              <a:gd name="connsiteX0" fmla="*/ 0 w 368106"/>
              <a:gd name="connsiteY0" fmla="*/ 0 h 359849"/>
              <a:gd name="connsiteX1" fmla="*/ 368106 w 368106"/>
              <a:gd name="connsiteY1" fmla="*/ 0 h 359849"/>
              <a:gd name="connsiteX2" fmla="*/ 368106 w 368106"/>
              <a:gd name="connsiteY2" fmla="*/ 359849 h 359849"/>
              <a:gd name="connsiteX3" fmla="*/ 0 w 368106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49">
                <a:moveTo>
                  <a:pt x="0" y="0"/>
                </a:moveTo>
                <a:lnTo>
                  <a:pt x="368106" y="0"/>
                </a:lnTo>
                <a:lnTo>
                  <a:pt x="368106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6" name="任意多边形: 形状 265">
            <a:extLst>
              <a:ext uri="{FF2B5EF4-FFF2-40B4-BE49-F238E27FC236}">
                <a16:creationId xmlns:a16="http://schemas.microsoft.com/office/drawing/2014/main" id="{7CC5D352-1775-45F1-BE16-A2254BFD82B5}"/>
              </a:ext>
            </a:extLst>
          </p:cNvPr>
          <p:cNvSpPr/>
          <p:nvPr/>
        </p:nvSpPr>
        <p:spPr>
          <a:xfrm>
            <a:off x="3088273" y="1620192"/>
            <a:ext cx="368106" cy="359849"/>
          </a:xfrm>
          <a:custGeom>
            <a:avLst/>
            <a:gdLst>
              <a:gd name="connsiteX0" fmla="*/ 0 w 368106"/>
              <a:gd name="connsiteY0" fmla="*/ 0 h 359849"/>
              <a:gd name="connsiteX1" fmla="*/ 368106 w 368106"/>
              <a:gd name="connsiteY1" fmla="*/ 0 h 359849"/>
              <a:gd name="connsiteX2" fmla="*/ 368106 w 368106"/>
              <a:gd name="connsiteY2" fmla="*/ 359849 h 359849"/>
              <a:gd name="connsiteX3" fmla="*/ 0 w 368106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49">
                <a:moveTo>
                  <a:pt x="0" y="0"/>
                </a:moveTo>
                <a:lnTo>
                  <a:pt x="368106" y="0"/>
                </a:lnTo>
                <a:lnTo>
                  <a:pt x="368106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9" name="任意多边形: 形状 268">
            <a:extLst>
              <a:ext uri="{FF2B5EF4-FFF2-40B4-BE49-F238E27FC236}">
                <a16:creationId xmlns:a16="http://schemas.microsoft.com/office/drawing/2014/main" id="{05B8A9EE-76CE-419F-882A-5204C0CAB698}"/>
              </a:ext>
            </a:extLst>
          </p:cNvPr>
          <p:cNvSpPr/>
          <p:nvPr/>
        </p:nvSpPr>
        <p:spPr>
          <a:xfrm>
            <a:off x="3456380" y="1620192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2" name="任意多边形: 形状 271">
            <a:extLst>
              <a:ext uri="{FF2B5EF4-FFF2-40B4-BE49-F238E27FC236}">
                <a16:creationId xmlns:a16="http://schemas.microsoft.com/office/drawing/2014/main" id="{2A272876-1BD0-4ED3-A7B6-E0F6068B0C1F}"/>
              </a:ext>
            </a:extLst>
          </p:cNvPr>
          <p:cNvSpPr/>
          <p:nvPr/>
        </p:nvSpPr>
        <p:spPr>
          <a:xfrm>
            <a:off x="879633" y="1980041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5" name="任意多边形: 形状 274">
            <a:extLst>
              <a:ext uri="{FF2B5EF4-FFF2-40B4-BE49-F238E27FC236}">
                <a16:creationId xmlns:a16="http://schemas.microsoft.com/office/drawing/2014/main" id="{B544618B-AB4C-4473-8D44-F0660765CA7A}"/>
              </a:ext>
            </a:extLst>
          </p:cNvPr>
          <p:cNvSpPr/>
          <p:nvPr/>
        </p:nvSpPr>
        <p:spPr>
          <a:xfrm>
            <a:off x="1247740" y="1980041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8" name="任意多边形: 形状 277">
            <a:extLst>
              <a:ext uri="{FF2B5EF4-FFF2-40B4-BE49-F238E27FC236}">
                <a16:creationId xmlns:a16="http://schemas.microsoft.com/office/drawing/2014/main" id="{37654544-236E-476D-9176-3025816B1FA3}"/>
              </a:ext>
            </a:extLst>
          </p:cNvPr>
          <p:cNvSpPr/>
          <p:nvPr/>
        </p:nvSpPr>
        <p:spPr>
          <a:xfrm>
            <a:off x="1615846" y="1980041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1" name="任意多边形: 形状 280">
            <a:extLst>
              <a:ext uri="{FF2B5EF4-FFF2-40B4-BE49-F238E27FC236}">
                <a16:creationId xmlns:a16="http://schemas.microsoft.com/office/drawing/2014/main" id="{A6314AE8-8ED0-4CF7-BCF4-0813EA92AD4A}"/>
              </a:ext>
            </a:extLst>
          </p:cNvPr>
          <p:cNvSpPr/>
          <p:nvPr/>
        </p:nvSpPr>
        <p:spPr>
          <a:xfrm>
            <a:off x="1983953" y="1980041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4" name="任意多边形: 形状 283">
            <a:extLst>
              <a:ext uri="{FF2B5EF4-FFF2-40B4-BE49-F238E27FC236}">
                <a16:creationId xmlns:a16="http://schemas.microsoft.com/office/drawing/2014/main" id="{1D109ABA-C141-42E4-AC2D-CE392EA66585}"/>
              </a:ext>
            </a:extLst>
          </p:cNvPr>
          <p:cNvSpPr/>
          <p:nvPr/>
        </p:nvSpPr>
        <p:spPr>
          <a:xfrm>
            <a:off x="2352060" y="1980041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7" name="任意多边形: 形状 286">
            <a:extLst>
              <a:ext uri="{FF2B5EF4-FFF2-40B4-BE49-F238E27FC236}">
                <a16:creationId xmlns:a16="http://schemas.microsoft.com/office/drawing/2014/main" id="{C1FAE177-0CC2-4E7B-AAF3-D9D8C22ECD52}"/>
              </a:ext>
            </a:extLst>
          </p:cNvPr>
          <p:cNvSpPr/>
          <p:nvPr/>
        </p:nvSpPr>
        <p:spPr>
          <a:xfrm>
            <a:off x="2720166" y="1980041"/>
            <a:ext cx="368106" cy="359849"/>
          </a:xfrm>
          <a:custGeom>
            <a:avLst/>
            <a:gdLst>
              <a:gd name="connsiteX0" fmla="*/ 0 w 368106"/>
              <a:gd name="connsiteY0" fmla="*/ 0 h 359849"/>
              <a:gd name="connsiteX1" fmla="*/ 368106 w 368106"/>
              <a:gd name="connsiteY1" fmla="*/ 0 h 359849"/>
              <a:gd name="connsiteX2" fmla="*/ 368106 w 368106"/>
              <a:gd name="connsiteY2" fmla="*/ 359849 h 359849"/>
              <a:gd name="connsiteX3" fmla="*/ 0 w 368106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49">
                <a:moveTo>
                  <a:pt x="0" y="0"/>
                </a:moveTo>
                <a:lnTo>
                  <a:pt x="368106" y="0"/>
                </a:lnTo>
                <a:lnTo>
                  <a:pt x="368106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0" name="任意多边形: 形状 289">
            <a:extLst>
              <a:ext uri="{FF2B5EF4-FFF2-40B4-BE49-F238E27FC236}">
                <a16:creationId xmlns:a16="http://schemas.microsoft.com/office/drawing/2014/main" id="{21086BE6-B165-4E08-B269-9F608765084F}"/>
              </a:ext>
            </a:extLst>
          </p:cNvPr>
          <p:cNvSpPr/>
          <p:nvPr/>
        </p:nvSpPr>
        <p:spPr>
          <a:xfrm>
            <a:off x="3088273" y="1980041"/>
            <a:ext cx="368106" cy="359849"/>
          </a:xfrm>
          <a:custGeom>
            <a:avLst/>
            <a:gdLst>
              <a:gd name="connsiteX0" fmla="*/ 0 w 368106"/>
              <a:gd name="connsiteY0" fmla="*/ 0 h 359849"/>
              <a:gd name="connsiteX1" fmla="*/ 368106 w 368106"/>
              <a:gd name="connsiteY1" fmla="*/ 0 h 359849"/>
              <a:gd name="connsiteX2" fmla="*/ 368106 w 368106"/>
              <a:gd name="connsiteY2" fmla="*/ 359849 h 359849"/>
              <a:gd name="connsiteX3" fmla="*/ 0 w 368106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49">
                <a:moveTo>
                  <a:pt x="0" y="0"/>
                </a:moveTo>
                <a:lnTo>
                  <a:pt x="368106" y="0"/>
                </a:lnTo>
                <a:lnTo>
                  <a:pt x="368106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3" name="任意多边形: 形状 292">
            <a:extLst>
              <a:ext uri="{FF2B5EF4-FFF2-40B4-BE49-F238E27FC236}">
                <a16:creationId xmlns:a16="http://schemas.microsoft.com/office/drawing/2014/main" id="{214D7006-91A0-48E0-8CE9-EA40ACB9D650}"/>
              </a:ext>
            </a:extLst>
          </p:cNvPr>
          <p:cNvSpPr/>
          <p:nvPr/>
        </p:nvSpPr>
        <p:spPr>
          <a:xfrm>
            <a:off x="3456380" y="1980041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6" name="任意多边形: 形状 295">
            <a:extLst>
              <a:ext uri="{FF2B5EF4-FFF2-40B4-BE49-F238E27FC236}">
                <a16:creationId xmlns:a16="http://schemas.microsoft.com/office/drawing/2014/main" id="{F3262420-5831-4903-A511-B2861DB7669D}"/>
              </a:ext>
            </a:extLst>
          </p:cNvPr>
          <p:cNvSpPr/>
          <p:nvPr/>
        </p:nvSpPr>
        <p:spPr>
          <a:xfrm>
            <a:off x="879633" y="2339891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9" name="任意多边形: 形状 298">
            <a:extLst>
              <a:ext uri="{FF2B5EF4-FFF2-40B4-BE49-F238E27FC236}">
                <a16:creationId xmlns:a16="http://schemas.microsoft.com/office/drawing/2014/main" id="{6693BB73-2B16-4115-B685-811BB7838B42}"/>
              </a:ext>
            </a:extLst>
          </p:cNvPr>
          <p:cNvSpPr/>
          <p:nvPr/>
        </p:nvSpPr>
        <p:spPr>
          <a:xfrm>
            <a:off x="1247740" y="2339891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2" name="任意多边形: 形状 301">
            <a:extLst>
              <a:ext uri="{FF2B5EF4-FFF2-40B4-BE49-F238E27FC236}">
                <a16:creationId xmlns:a16="http://schemas.microsoft.com/office/drawing/2014/main" id="{AC267DA3-AFCF-43A7-B0F9-C8B4BB530DEA}"/>
              </a:ext>
            </a:extLst>
          </p:cNvPr>
          <p:cNvSpPr/>
          <p:nvPr/>
        </p:nvSpPr>
        <p:spPr>
          <a:xfrm>
            <a:off x="1615846" y="2339891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5" name="任意多边形: 形状 304">
            <a:extLst>
              <a:ext uri="{FF2B5EF4-FFF2-40B4-BE49-F238E27FC236}">
                <a16:creationId xmlns:a16="http://schemas.microsoft.com/office/drawing/2014/main" id="{EB574DA0-C051-4ADF-8408-47C973206673}"/>
              </a:ext>
            </a:extLst>
          </p:cNvPr>
          <p:cNvSpPr/>
          <p:nvPr/>
        </p:nvSpPr>
        <p:spPr>
          <a:xfrm>
            <a:off x="1983953" y="2339891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8" name="任意多边形: 形状 307">
            <a:extLst>
              <a:ext uri="{FF2B5EF4-FFF2-40B4-BE49-F238E27FC236}">
                <a16:creationId xmlns:a16="http://schemas.microsoft.com/office/drawing/2014/main" id="{46FFA941-5DA2-4BD0-A402-002440050AA4}"/>
              </a:ext>
            </a:extLst>
          </p:cNvPr>
          <p:cNvSpPr/>
          <p:nvPr/>
        </p:nvSpPr>
        <p:spPr>
          <a:xfrm>
            <a:off x="2352060" y="2339891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1" name="任意多边形: 形状 310">
            <a:extLst>
              <a:ext uri="{FF2B5EF4-FFF2-40B4-BE49-F238E27FC236}">
                <a16:creationId xmlns:a16="http://schemas.microsoft.com/office/drawing/2014/main" id="{C2ACDA03-D70C-499D-98D1-57F55B19D338}"/>
              </a:ext>
            </a:extLst>
          </p:cNvPr>
          <p:cNvSpPr/>
          <p:nvPr/>
        </p:nvSpPr>
        <p:spPr>
          <a:xfrm>
            <a:off x="2720166" y="2339891"/>
            <a:ext cx="368106" cy="359849"/>
          </a:xfrm>
          <a:custGeom>
            <a:avLst/>
            <a:gdLst>
              <a:gd name="connsiteX0" fmla="*/ 0 w 368106"/>
              <a:gd name="connsiteY0" fmla="*/ 0 h 359849"/>
              <a:gd name="connsiteX1" fmla="*/ 368106 w 368106"/>
              <a:gd name="connsiteY1" fmla="*/ 0 h 359849"/>
              <a:gd name="connsiteX2" fmla="*/ 368106 w 368106"/>
              <a:gd name="connsiteY2" fmla="*/ 359849 h 359849"/>
              <a:gd name="connsiteX3" fmla="*/ 0 w 368106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49">
                <a:moveTo>
                  <a:pt x="0" y="0"/>
                </a:moveTo>
                <a:lnTo>
                  <a:pt x="368106" y="0"/>
                </a:lnTo>
                <a:lnTo>
                  <a:pt x="368106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4" name="任意多边形: 形状 313">
            <a:extLst>
              <a:ext uri="{FF2B5EF4-FFF2-40B4-BE49-F238E27FC236}">
                <a16:creationId xmlns:a16="http://schemas.microsoft.com/office/drawing/2014/main" id="{FC72862D-8B4D-4369-BD36-905989A92564}"/>
              </a:ext>
            </a:extLst>
          </p:cNvPr>
          <p:cNvSpPr/>
          <p:nvPr/>
        </p:nvSpPr>
        <p:spPr>
          <a:xfrm>
            <a:off x="3088273" y="2339891"/>
            <a:ext cx="368106" cy="359849"/>
          </a:xfrm>
          <a:custGeom>
            <a:avLst/>
            <a:gdLst>
              <a:gd name="connsiteX0" fmla="*/ 0 w 368106"/>
              <a:gd name="connsiteY0" fmla="*/ 0 h 359849"/>
              <a:gd name="connsiteX1" fmla="*/ 368106 w 368106"/>
              <a:gd name="connsiteY1" fmla="*/ 0 h 359849"/>
              <a:gd name="connsiteX2" fmla="*/ 368106 w 368106"/>
              <a:gd name="connsiteY2" fmla="*/ 359849 h 359849"/>
              <a:gd name="connsiteX3" fmla="*/ 0 w 368106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49">
                <a:moveTo>
                  <a:pt x="0" y="0"/>
                </a:moveTo>
                <a:lnTo>
                  <a:pt x="368106" y="0"/>
                </a:lnTo>
                <a:lnTo>
                  <a:pt x="368106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7" name="任意多边形: 形状 316">
            <a:extLst>
              <a:ext uri="{FF2B5EF4-FFF2-40B4-BE49-F238E27FC236}">
                <a16:creationId xmlns:a16="http://schemas.microsoft.com/office/drawing/2014/main" id="{701474E3-D1E4-48C5-AC33-2B7783B4240C}"/>
              </a:ext>
            </a:extLst>
          </p:cNvPr>
          <p:cNvSpPr/>
          <p:nvPr/>
        </p:nvSpPr>
        <p:spPr>
          <a:xfrm>
            <a:off x="3456380" y="2339891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0" name="任意多边形: 形状 319">
            <a:extLst>
              <a:ext uri="{FF2B5EF4-FFF2-40B4-BE49-F238E27FC236}">
                <a16:creationId xmlns:a16="http://schemas.microsoft.com/office/drawing/2014/main" id="{B99C3A3B-2A2C-424B-BE5E-942480D958CA}"/>
              </a:ext>
            </a:extLst>
          </p:cNvPr>
          <p:cNvSpPr/>
          <p:nvPr/>
        </p:nvSpPr>
        <p:spPr>
          <a:xfrm>
            <a:off x="879633" y="2699740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3" name="任意多边形: 形状 322">
            <a:extLst>
              <a:ext uri="{FF2B5EF4-FFF2-40B4-BE49-F238E27FC236}">
                <a16:creationId xmlns:a16="http://schemas.microsoft.com/office/drawing/2014/main" id="{C3E96BB7-C282-4897-A2E6-3641E80DA230}"/>
              </a:ext>
            </a:extLst>
          </p:cNvPr>
          <p:cNvSpPr/>
          <p:nvPr/>
        </p:nvSpPr>
        <p:spPr>
          <a:xfrm>
            <a:off x="1247740" y="2699740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6" name="任意多边形: 形状 325">
            <a:extLst>
              <a:ext uri="{FF2B5EF4-FFF2-40B4-BE49-F238E27FC236}">
                <a16:creationId xmlns:a16="http://schemas.microsoft.com/office/drawing/2014/main" id="{E63A7EFD-C995-4D85-8A42-F7894D3CEE51}"/>
              </a:ext>
            </a:extLst>
          </p:cNvPr>
          <p:cNvSpPr/>
          <p:nvPr/>
        </p:nvSpPr>
        <p:spPr>
          <a:xfrm>
            <a:off x="1615846" y="2699740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9" name="任意多边形: 形状 328">
            <a:extLst>
              <a:ext uri="{FF2B5EF4-FFF2-40B4-BE49-F238E27FC236}">
                <a16:creationId xmlns:a16="http://schemas.microsoft.com/office/drawing/2014/main" id="{2234223B-0872-4FBD-99AE-DF74E601462C}"/>
              </a:ext>
            </a:extLst>
          </p:cNvPr>
          <p:cNvSpPr/>
          <p:nvPr/>
        </p:nvSpPr>
        <p:spPr>
          <a:xfrm>
            <a:off x="1983953" y="2699740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2" name="任意多边形: 形状 331">
            <a:extLst>
              <a:ext uri="{FF2B5EF4-FFF2-40B4-BE49-F238E27FC236}">
                <a16:creationId xmlns:a16="http://schemas.microsoft.com/office/drawing/2014/main" id="{E690A5FF-F461-4171-A608-44AA48A7BFD2}"/>
              </a:ext>
            </a:extLst>
          </p:cNvPr>
          <p:cNvSpPr/>
          <p:nvPr/>
        </p:nvSpPr>
        <p:spPr>
          <a:xfrm>
            <a:off x="2352060" y="2699740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5" name="任意多边形: 形状 334">
            <a:extLst>
              <a:ext uri="{FF2B5EF4-FFF2-40B4-BE49-F238E27FC236}">
                <a16:creationId xmlns:a16="http://schemas.microsoft.com/office/drawing/2014/main" id="{28A18704-997F-4A54-923D-ACC8C945B8AE}"/>
              </a:ext>
            </a:extLst>
          </p:cNvPr>
          <p:cNvSpPr/>
          <p:nvPr/>
        </p:nvSpPr>
        <p:spPr>
          <a:xfrm>
            <a:off x="2720166" y="2699740"/>
            <a:ext cx="368106" cy="359849"/>
          </a:xfrm>
          <a:custGeom>
            <a:avLst/>
            <a:gdLst>
              <a:gd name="connsiteX0" fmla="*/ 0 w 368106"/>
              <a:gd name="connsiteY0" fmla="*/ 0 h 359849"/>
              <a:gd name="connsiteX1" fmla="*/ 368106 w 368106"/>
              <a:gd name="connsiteY1" fmla="*/ 0 h 359849"/>
              <a:gd name="connsiteX2" fmla="*/ 368106 w 368106"/>
              <a:gd name="connsiteY2" fmla="*/ 359849 h 359849"/>
              <a:gd name="connsiteX3" fmla="*/ 0 w 368106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49">
                <a:moveTo>
                  <a:pt x="0" y="0"/>
                </a:moveTo>
                <a:lnTo>
                  <a:pt x="368106" y="0"/>
                </a:lnTo>
                <a:lnTo>
                  <a:pt x="368106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8" name="任意多边形: 形状 337">
            <a:extLst>
              <a:ext uri="{FF2B5EF4-FFF2-40B4-BE49-F238E27FC236}">
                <a16:creationId xmlns:a16="http://schemas.microsoft.com/office/drawing/2014/main" id="{A08F25F8-A23B-4271-BBC9-E02E9D1F847B}"/>
              </a:ext>
            </a:extLst>
          </p:cNvPr>
          <p:cNvSpPr/>
          <p:nvPr/>
        </p:nvSpPr>
        <p:spPr>
          <a:xfrm>
            <a:off x="3088273" y="2699740"/>
            <a:ext cx="368106" cy="359849"/>
          </a:xfrm>
          <a:custGeom>
            <a:avLst/>
            <a:gdLst>
              <a:gd name="connsiteX0" fmla="*/ 0 w 368106"/>
              <a:gd name="connsiteY0" fmla="*/ 0 h 359849"/>
              <a:gd name="connsiteX1" fmla="*/ 368106 w 368106"/>
              <a:gd name="connsiteY1" fmla="*/ 0 h 359849"/>
              <a:gd name="connsiteX2" fmla="*/ 368106 w 368106"/>
              <a:gd name="connsiteY2" fmla="*/ 359849 h 359849"/>
              <a:gd name="connsiteX3" fmla="*/ 0 w 368106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49">
                <a:moveTo>
                  <a:pt x="0" y="0"/>
                </a:moveTo>
                <a:lnTo>
                  <a:pt x="368106" y="0"/>
                </a:lnTo>
                <a:lnTo>
                  <a:pt x="368106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1" name="任意多边形: 形状 340">
            <a:extLst>
              <a:ext uri="{FF2B5EF4-FFF2-40B4-BE49-F238E27FC236}">
                <a16:creationId xmlns:a16="http://schemas.microsoft.com/office/drawing/2014/main" id="{4D6E7B2D-32AD-4507-B3DA-C6C995CA4173}"/>
              </a:ext>
            </a:extLst>
          </p:cNvPr>
          <p:cNvSpPr/>
          <p:nvPr/>
        </p:nvSpPr>
        <p:spPr>
          <a:xfrm>
            <a:off x="3456380" y="2699740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4" name="任意多边形: 形状 343">
            <a:extLst>
              <a:ext uri="{FF2B5EF4-FFF2-40B4-BE49-F238E27FC236}">
                <a16:creationId xmlns:a16="http://schemas.microsoft.com/office/drawing/2014/main" id="{133A1528-7714-4625-AC30-EEE4615E957D}"/>
              </a:ext>
            </a:extLst>
          </p:cNvPr>
          <p:cNvSpPr/>
          <p:nvPr/>
        </p:nvSpPr>
        <p:spPr>
          <a:xfrm>
            <a:off x="879633" y="3059589"/>
            <a:ext cx="368107" cy="359850"/>
          </a:xfrm>
          <a:custGeom>
            <a:avLst/>
            <a:gdLst>
              <a:gd name="connsiteX0" fmla="*/ 0 w 368107"/>
              <a:gd name="connsiteY0" fmla="*/ 0 h 359850"/>
              <a:gd name="connsiteX1" fmla="*/ 368107 w 368107"/>
              <a:gd name="connsiteY1" fmla="*/ 0 h 359850"/>
              <a:gd name="connsiteX2" fmla="*/ 368107 w 368107"/>
              <a:gd name="connsiteY2" fmla="*/ 359850 h 359850"/>
              <a:gd name="connsiteX3" fmla="*/ 0 w 368107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50">
                <a:moveTo>
                  <a:pt x="0" y="0"/>
                </a:moveTo>
                <a:lnTo>
                  <a:pt x="368107" y="0"/>
                </a:lnTo>
                <a:lnTo>
                  <a:pt x="368107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7" name="任意多边形: 形状 346">
            <a:extLst>
              <a:ext uri="{FF2B5EF4-FFF2-40B4-BE49-F238E27FC236}">
                <a16:creationId xmlns:a16="http://schemas.microsoft.com/office/drawing/2014/main" id="{6462F845-09A7-4927-8A5E-7DF12F289F71}"/>
              </a:ext>
            </a:extLst>
          </p:cNvPr>
          <p:cNvSpPr/>
          <p:nvPr/>
        </p:nvSpPr>
        <p:spPr>
          <a:xfrm>
            <a:off x="1247740" y="3059589"/>
            <a:ext cx="368107" cy="359850"/>
          </a:xfrm>
          <a:custGeom>
            <a:avLst/>
            <a:gdLst>
              <a:gd name="connsiteX0" fmla="*/ 0 w 368107"/>
              <a:gd name="connsiteY0" fmla="*/ 0 h 359850"/>
              <a:gd name="connsiteX1" fmla="*/ 368107 w 368107"/>
              <a:gd name="connsiteY1" fmla="*/ 0 h 359850"/>
              <a:gd name="connsiteX2" fmla="*/ 368107 w 368107"/>
              <a:gd name="connsiteY2" fmla="*/ 359850 h 359850"/>
              <a:gd name="connsiteX3" fmla="*/ 0 w 368107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50">
                <a:moveTo>
                  <a:pt x="0" y="0"/>
                </a:moveTo>
                <a:lnTo>
                  <a:pt x="368107" y="0"/>
                </a:lnTo>
                <a:lnTo>
                  <a:pt x="368107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0" name="任意多边形: 形状 349">
            <a:extLst>
              <a:ext uri="{FF2B5EF4-FFF2-40B4-BE49-F238E27FC236}">
                <a16:creationId xmlns:a16="http://schemas.microsoft.com/office/drawing/2014/main" id="{F8DC3DC1-2423-494F-833B-C564B3F46071}"/>
              </a:ext>
            </a:extLst>
          </p:cNvPr>
          <p:cNvSpPr/>
          <p:nvPr/>
        </p:nvSpPr>
        <p:spPr>
          <a:xfrm>
            <a:off x="1615846" y="3059589"/>
            <a:ext cx="368107" cy="359850"/>
          </a:xfrm>
          <a:custGeom>
            <a:avLst/>
            <a:gdLst>
              <a:gd name="connsiteX0" fmla="*/ 0 w 368107"/>
              <a:gd name="connsiteY0" fmla="*/ 0 h 359850"/>
              <a:gd name="connsiteX1" fmla="*/ 368107 w 368107"/>
              <a:gd name="connsiteY1" fmla="*/ 0 h 359850"/>
              <a:gd name="connsiteX2" fmla="*/ 368107 w 368107"/>
              <a:gd name="connsiteY2" fmla="*/ 359850 h 359850"/>
              <a:gd name="connsiteX3" fmla="*/ 0 w 368107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50">
                <a:moveTo>
                  <a:pt x="0" y="0"/>
                </a:moveTo>
                <a:lnTo>
                  <a:pt x="368107" y="0"/>
                </a:lnTo>
                <a:lnTo>
                  <a:pt x="368107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3" name="任意多边形: 形状 352">
            <a:extLst>
              <a:ext uri="{FF2B5EF4-FFF2-40B4-BE49-F238E27FC236}">
                <a16:creationId xmlns:a16="http://schemas.microsoft.com/office/drawing/2014/main" id="{AD7072A4-9515-4FE9-9EBD-7D7057DB22CB}"/>
              </a:ext>
            </a:extLst>
          </p:cNvPr>
          <p:cNvSpPr/>
          <p:nvPr/>
        </p:nvSpPr>
        <p:spPr>
          <a:xfrm>
            <a:off x="1983953" y="3059589"/>
            <a:ext cx="368107" cy="359850"/>
          </a:xfrm>
          <a:custGeom>
            <a:avLst/>
            <a:gdLst>
              <a:gd name="connsiteX0" fmla="*/ 0 w 368107"/>
              <a:gd name="connsiteY0" fmla="*/ 0 h 359850"/>
              <a:gd name="connsiteX1" fmla="*/ 368107 w 368107"/>
              <a:gd name="connsiteY1" fmla="*/ 0 h 359850"/>
              <a:gd name="connsiteX2" fmla="*/ 368107 w 368107"/>
              <a:gd name="connsiteY2" fmla="*/ 359850 h 359850"/>
              <a:gd name="connsiteX3" fmla="*/ 0 w 368107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50">
                <a:moveTo>
                  <a:pt x="0" y="0"/>
                </a:moveTo>
                <a:lnTo>
                  <a:pt x="368107" y="0"/>
                </a:lnTo>
                <a:lnTo>
                  <a:pt x="368107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6" name="任意多边形: 形状 355">
            <a:extLst>
              <a:ext uri="{FF2B5EF4-FFF2-40B4-BE49-F238E27FC236}">
                <a16:creationId xmlns:a16="http://schemas.microsoft.com/office/drawing/2014/main" id="{EE871D77-37F4-484D-9832-C1387C1D94D0}"/>
              </a:ext>
            </a:extLst>
          </p:cNvPr>
          <p:cNvSpPr/>
          <p:nvPr/>
        </p:nvSpPr>
        <p:spPr>
          <a:xfrm>
            <a:off x="2352060" y="3059589"/>
            <a:ext cx="368107" cy="359850"/>
          </a:xfrm>
          <a:custGeom>
            <a:avLst/>
            <a:gdLst>
              <a:gd name="connsiteX0" fmla="*/ 0 w 368107"/>
              <a:gd name="connsiteY0" fmla="*/ 0 h 359850"/>
              <a:gd name="connsiteX1" fmla="*/ 368107 w 368107"/>
              <a:gd name="connsiteY1" fmla="*/ 0 h 359850"/>
              <a:gd name="connsiteX2" fmla="*/ 368107 w 368107"/>
              <a:gd name="connsiteY2" fmla="*/ 359850 h 359850"/>
              <a:gd name="connsiteX3" fmla="*/ 0 w 368107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50">
                <a:moveTo>
                  <a:pt x="0" y="0"/>
                </a:moveTo>
                <a:lnTo>
                  <a:pt x="368107" y="0"/>
                </a:lnTo>
                <a:lnTo>
                  <a:pt x="368107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9" name="任意多边形: 形状 358">
            <a:extLst>
              <a:ext uri="{FF2B5EF4-FFF2-40B4-BE49-F238E27FC236}">
                <a16:creationId xmlns:a16="http://schemas.microsoft.com/office/drawing/2014/main" id="{6D26F019-2C11-473E-B5C4-2334C1EB7E1A}"/>
              </a:ext>
            </a:extLst>
          </p:cNvPr>
          <p:cNvSpPr/>
          <p:nvPr/>
        </p:nvSpPr>
        <p:spPr>
          <a:xfrm>
            <a:off x="2720166" y="3059589"/>
            <a:ext cx="368106" cy="359850"/>
          </a:xfrm>
          <a:custGeom>
            <a:avLst/>
            <a:gdLst>
              <a:gd name="connsiteX0" fmla="*/ 0 w 368106"/>
              <a:gd name="connsiteY0" fmla="*/ 0 h 359850"/>
              <a:gd name="connsiteX1" fmla="*/ 368106 w 368106"/>
              <a:gd name="connsiteY1" fmla="*/ 0 h 359850"/>
              <a:gd name="connsiteX2" fmla="*/ 368106 w 368106"/>
              <a:gd name="connsiteY2" fmla="*/ 359850 h 359850"/>
              <a:gd name="connsiteX3" fmla="*/ 0 w 368106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50">
                <a:moveTo>
                  <a:pt x="0" y="0"/>
                </a:moveTo>
                <a:lnTo>
                  <a:pt x="368106" y="0"/>
                </a:lnTo>
                <a:lnTo>
                  <a:pt x="368106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2" name="任意多边形: 形状 361">
            <a:extLst>
              <a:ext uri="{FF2B5EF4-FFF2-40B4-BE49-F238E27FC236}">
                <a16:creationId xmlns:a16="http://schemas.microsoft.com/office/drawing/2014/main" id="{4E4A85CD-C956-4B35-AEEF-74BE1E43659F}"/>
              </a:ext>
            </a:extLst>
          </p:cNvPr>
          <p:cNvSpPr/>
          <p:nvPr/>
        </p:nvSpPr>
        <p:spPr>
          <a:xfrm>
            <a:off x="3088273" y="3059589"/>
            <a:ext cx="368106" cy="359850"/>
          </a:xfrm>
          <a:custGeom>
            <a:avLst/>
            <a:gdLst>
              <a:gd name="connsiteX0" fmla="*/ 0 w 368106"/>
              <a:gd name="connsiteY0" fmla="*/ 0 h 359850"/>
              <a:gd name="connsiteX1" fmla="*/ 368106 w 368106"/>
              <a:gd name="connsiteY1" fmla="*/ 0 h 359850"/>
              <a:gd name="connsiteX2" fmla="*/ 368106 w 368106"/>
              <a:gd name="connsiteY2" fmla="*/ 359850 h 359850"/>
              <a:gd name="connsiteX3" fmla="*/ 0 w 368106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50">
                <a:moveTo>
                  <a:pt x="0" y="0"/>
                </a:moveTo>
                <a:lnTo>
                  <a:pt x="368106" y="0"/>
                </a:lnTo>
                <a:lnTo>
                  <a:pt x="368106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5" name="任意多边形: 形状 364">
            <a:extLst>
              <a:ext uri="{FF2B5EF4-FFF2-40B4-BE49-F238E27FC236}">
                <a16:creationId xmlns:a16="http://schemas.microsoft.com/office/drawing/2014/main" id="{2B45C7A8-A918-4ACB-81F9-67A7AB4618AE}"/>
              </a:ext>
            </a:extLst>
          </p:cNvPr>
          <p:cNvSpPr/>
          <p:nvPr/>
        </p:nvSpPr>
        <p:spPr>
          <a:xfrm>
            <a:off x="3456380" y="3059589"/>
            <a:ext cx="368107" cy="359850"/>
          </a:xfrm>
          <a:custGeom>
            <a:avLst/>
            <a:gdLst>
              <a:gd name="connsiteX0" fmla="*/ 0 w 368107"/>
              <a:gd name="connsiteY0" fmla="*/ 0 h 359850"/>
              <a:gd name="connsiteX1" fmla="*/ 368107 w 368107"/>
              <a:gd name="connsiteY1" fmla="*/ 0 h 359850"/>
              <a:gd name="connsiteX2" fmla="*/ 368107 w 368107"/>
              <a:gd name="connsiteY2" fmla="*/ 359850 h 359850"/>
              <a:gd name="connsiteX3" fmla="*/ 0 w 368107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50">
                <a:moveTo>
                  <a:pt x="0" y="0"/>
                </a:moveTo>
                <a:lnTo>
                  <a:pt x="368107" y="0"/>
                </a:lnTo>
                <a:lnTo>
                  <a:pt x="368107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8" name="任意多边形: 形状 367">
            <a:extLst>
              <a:ext uri="{FF2B5EF4-FFF2-40B4-BE49-F238E27FC236}">
                <a16:creationId xmlns:a16="http://schemas.microsoft.com/office/drawing/2014/main" id="{5224E100-00F4-4399-9B9C-05EC2344F085}"/>
              </a:ext>
            </a:extLst>
          </p:cNvPr>
          <p:cNvSpPr/>
          <p:nvPr/>
        </p:nvSpPr>
        <p:spPr>
          <a:xfrm>
            <a:off x="879633" y="3419439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1" name="任意多边形: 形状 370">
            <a:extLst>
              <a:ext uri="{FF2B5EF4-FFF2-40B4-BE49-F238E27FC236}">
                <a16:creationId xmlns:a16="http://schemas.microsoft.com/office/drawing/2014/main" id="{FDC257A1-0B47-453E-9A57-8B0567FB2071}"/>
              </a:ext>
            </a:extLst>
          </p:cNvPr>
          <p:cNvSpPr/>
          <p:nvPr/>
        </p:nvSpPr>
        <p:spPr>
          <a:xfrm>
            <a:off x="1247740" y="3419439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4" name="任意多边形: 形状 373">
            <a:extLst>
              <a:ext uri="{FF2B5EF4-FFF2-40B4-BE49-F238E27FC236}">
                <a16:creationId xmlns:a16="http://schemas.microsoft.com/office/drawing/2014/main" id="{44D85D62-B8C1-4834-9AB1-03EB97AB7769}"/>
              </a:ext>
            </a:extLst>
          </p:cNvPr>
          <p:cNvSpPr/>
          <p:nvPr/>
        </p:nvSpPr>
        <p:spPr>
          <a:xfrm>
            <a:off x="1615846" y="3419439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7" name="任意多边形: 形状 376">
            <a:extLst>
              <a:ext uri="{FF2B5EF4-FFF2-40B4-BE49-F238E27FC236}">
                <a16:creationId xmlns:a16="http://schemas.microsoft.com/office/drawing/2014/main" id="{14B68B39-305E-4A8C-9C60-7EC4370CB9F0}"/>
              </a:ext>
            </a:extLst>
          </p:cNvPr>
          <p:cNvSpPr/>
          <p:nvPr/>
        </p:nvSpPr>
        <p:spPr>
          <a:xfrm>
            <a:off x="1983953" y="3419439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80" name="任意多边形: 形状 379">
            <a:extLst>
              <a:ext uri="{FF2B5EF4-FFF2-40B4-BE49-F238E27FC236}">
                <a16:creationId xmlns:a16="http://schemas.microsoft.com/office/drawing/2014/main" id="{1F9C5EBB-E2B2-432D-AFD9-D2ECED666BFD}"/>
              </a:ext>
            </a:extLst>
          </p:cNvPr>
          <p:cNvSpPr/>
          <p:nvPr/>
        </p:nvSpPr>
        <p:spPr>
          <a:xfrm>
            <a:off x="2352060" y="3419439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83" name="任意多边形: 形状 382">
            <a:extLst>
              <a:ext uri="{FF2B5EF4-FFF2-40B4-BE49-F238E27FC236}">
                <a16:creationId xmlns:a16="http://schemas.microsoft.com/office/drawing/2014/main" id="{E85AD113-5910-44F6-A016-54279056CE4D}"/>
              </a:ext>
            </a:extLst>
          </p:cNvPr>
          <p:cNvSpPr/>
          <p:nvPr/>
        </p:nvSpPr>
        <p:spPr>
          <a:xfrm>
            <a:off x="2720166" y="3419439"/>
            <a:ext cx="368106" cy="359849"/>
          </a:xfrm>
          <a:custGeom>
            <a:avLst/>
            <a:gdLst>
              <a:gd name="connsiteX0" fmla="*/ 0 w 368106"/>
              <a:gd name="connsiteY0" fmla="*/ 0 h 359849"/>
              <a:gd name="connsiteX1" fmla="*/ 368106 w 368106"/>
              <a:gd name="connsiteY1" fmla="*/ 0 h 359849"/>
              <a:gd name="connsiteX2" fmla="*/ 368106 w 368106"/>
              <a:gd name="connsiteY2" fmla="*/ 359849 h 359849"/>
              <a:gd name="connsiteX3" fmla="*/ 0 w 368106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49">
                <a:moveTo>
                  <a:pt x="0" y="0"/>
                </a:moveTo>
                <a:lnTo>
                  <a:pt x="368106" y="0"/>
                </a:lnTo>
                <a:lnTo>
                  <a:pt x="368106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86" name="任意多边形: 形状 385">
            <a:extLst>
              <a:ext uri="{FF2B5EF4-FFF2-40B4-BE49-F238E27FC236}">
                <a16:creationId xmlns:a16="http://schemas.microsoft.com/office/drawing/2014/main" id="{1D7AC799-F7DB-4B8E-A24F-787DD2AC6026}"/>
              </a:ext>
            </a:extLst>
          </p:cNvPr>
          <p:cNvSpPr/>
          <p:nvPr/>
        </p:nvSpPr>
        <p:spPr>
          <a:xfrm>
            <a:off x="3088273" y="3419439"/>
            <a:ext cx="368106" cy="359849"/>
          </a:xfrm>
          <a:custGeom>
            <a:avLst/>
            <a:gdLst>
              <a:gd name="connsiteX0" fmla="*/ 0 w 368106"/>
              <a:gd name="connsiteY0" fmla="*/ 0 h 359849"/>
              <a:gd name="connsiteX1" fmla="*/ 368106 w 368106"/>
              <a:gd name="connsiteY1" fmla="*/ 0 h 359849"/>
              <a:gd name="connsiteX2" fmla="*/ 368106 w 368106"/>
              <a:gd name="connsiteY2" fmla="*/ 359849 h 359849"/>
              <a:gd name="connsiteX3" fmla="*/ 0 w 368106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49">
                <a:moveTo>
                  <a:pt x="0" y="0"/>
                </a:moveTo>
                <a:lnTo>
                  <a:pt x="368106" y="0"/>
                </a:lnTo>
                <a:lnTo>
                  <a:pt x="368106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89" name="任意多边形: 形状 388">
            <a:extLst>
              <a:ext uri="{FF2B5EF4-FFF2-40B4-BE49-F238E27FC236}">
                <a16:creationId xmlns:a16="http://schemas.microsoft.com/office/drawing/2014/main" id="{0BC6D38E-34C4-4E59-BF73-745A96CB463A}"/>
              </a:ext>
            </a:extLst>
          </p:cNvPr>
          <p:cNvSpPr/>
          <p:nvPr/>
        </p:nvSpPr>
        <p:spPr>
          <a:xfrm>
            <a:off x="3456380" y="3419439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391" name="图形 390" descr="一个洒糖屑的甜甜圈">
            <a:extLst>
              <a:ext uri="{FF2B5EF4-FFF2-40B4-BE49-F238E27FC236}">
                <a16:creationId xmlns:a16="http://schemas.microsoft.com/office/drawing/2014/main" id="{A38C972E-E182-4FDD-BDAD-7933394BC7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134" t="17457" r="18037" b="18394"/>
          <a:stretch/>
        </p:blipFill>
        <p:spPr>
          <a:xfrm>
            <a:off x="894580" y="903716"/>
            <a:ext cx="1070964" cy="1076324"/>
          </a:xfrm>
          <a:prstGeom prst="rect">
            <a:avLst/>
          </a:prstGeom>
        </p:spPr>
      </p:pic>
      <p:sp>
        <p:nvSpPr>
          <p:cNvPr id="393" name="文本框 392">
            <a:extLst>
              <a:ext uri="{FF2B5EF4-FFF2-40B4-BE49-F238E27FC236}">
                <a16:creationId xmlns:a16="http://schemas.microsoft.com/office/drawing/2014/main" id="{8B9DB6A2-EADB-4F57-AEBD-3637C6544665}"/>
              </a:ext>
            </a:extLst>
          </p:cNvPr>
          <p:cNvSpPr txBox="1"/>
          <p:nvPr/>
        </p:nvSpPr>
        <p:spPr>
          <a:xfrm>
            <a:off x="643372" y="835504"/>
            <a:ext cx="211978" cy="287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400"/>
              <a:t>1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400"/>
              <a:t>2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400"/>
              <a:t>3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400"/>
              <a:t>45678</a:t>
            </a:r>
            <a:endParaRPr lang="zh-CN" altLang="en-US" sz="1400"/>
          </a:p>
        </p:txBody>
      </p:sp>
      <p:sp>
        <p:nvSpPr>
          <p:cNvPr id="394" name="文本框 393">
            <a:extLst>
              <a:ext uri="{FF2B5EF4-FFF2-40B4-BE49-F238E27FC236}">
                <a16:creationId xmlns:a16="http://schemas.microsoft.com/office/drawing/2014/main" id="{43F8C704-5FDC-4E3F-B2FB-EB0BC1AA1A07}"/>
              </a:ext>
            </a:extLst>
          </p:cNvPr>
          <p:cNvSpPr txBox="1"/>
          <p:nvPr/>
        </p:nvSpPr>
        <p:spPr>
          <a:xfrm>
            <a:off x="894581" y="524834"/>
            <a:ext cx="2929906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1400"/>
              <a:t>12345678</a:t>
            </a:r>
            <a:endParaRPr lang="zh-CN" altLang="en-US" sz="1400"/>
          </a:p>
        </p:txBody>
      </p:sp>
      <p:sp>
        <p:nvSpPr>
          <p:cNvPr id="395" name="文本框 394">
            <a:extLst>
              <a:ext uri="{FF2B5EF4-FFF2-40B4-BE49-F238E27FC236}">
                <a16:creationId xmlns:a16="http://schemas.microsoft.com/office/drawing/2014/main" id="{2A62D1CE-C13B-4E39-BB91-6931D1785A1E}"/>
              </a:ext>
            </a:extLst>
          </p:cNvPr>
          <p:cNvSpPr txBox="1"/>
          <p:nvPr/>
        </p:nvSpPr>
        <p:spPr>
          <a:xfrm>
            <a:off x="1600899" y="998811"/>
            <a:ext cx="471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(2,2)</a:t>
            </a:r>
            <a:endParaRPr lang="zh-CN" altLang="en-US" sz="1200"/>
          </a:p>
        </p:txBody>
      </p:sp>
      <p:pic>
        <p:nvPicPr>
          <p:cNvPr id="400" name="图形 399" descr="一个洒糖屑的甜甜圈">
            <a:extLst>
              <a:ext uri="{FF2B5EF4-FFF2-40B4-BE49-F238E27FC236}">
                <a16:creationId xmlns:a16="http://schemas.microsoft.com/office/drawing/2014/main" id="{0AB6FF10-D727-4187-910B-A68D7E247A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134" t="17457" r="18037" b="18394"/>
          <a:stretch/>
        </p:blipFill>
        <p:spPr>
          <a:xfrm>
            <a:off x="2364943" y="1609746"/>
            <a:ext cx="1070964" cy="1076324"/>
          </a:xfrm>
          <a:prstGeom prst="rect">
            <a:avLst/>
          </a:prstGeom>
        </p:spPr>
      </p:pic>
      <p:pic>
        <p:nvPicPr>
          <p:cNvPr id="398" name="图片 397">
            <a:extLst>
              <a:ext uri="{FF2B5EF4-FFF2-40B4-BE49-F238E27FC236}">
                <a16:creationId xmlns:a16="http://schemas.microsoft.com/office/drawing/2014/main" id="{9C88C929-3D53-489E-AE1C-90C89816C75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47881" y="795898"/>
            <a:ext cx="2626463" cy="7490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9" name="文本框 398">
                <a:extLst>
                  <a:ext uri="{FF2B5EF4-FFF2-40B4-BE49-F238E27FC236}">
                    <a16:creationId xmlns:a16="http://schemas.microsoft.com/office/drawing/2014/main" id="{D7F3E84E-A0D3-48D8-BE0D-DCEF4FC0F39C}"/>
                  </a:ext>
                </a:extLst>
              </p:cNvPr>
              <p:cNvSpPr txBox="1"/>
              <p:nvPr/>
            </p:nvSpPr>
            <p:spPr>
              <a:xfrm>
                <a:off x="3823641" y="1613296"/>
                <a:ext cx="3336406" cy="21698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50" marR="0" lvl="0" indent="-171450" algn="l" defTabSz="4572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100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假设左边就是整个</a:t>
                </a:r>
                <a:r>
                  <a:rPr kumimoji="0" lang="zh-CN" altLang="en-US" sz="100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输入</a:t>
                </a:r>
                <a14:m>
                  <m:oMath xmlns:m="http://schemas.openxmlformats.org/officeDocument/2006/math">
                    <m:r>
                      <a:rPr kumimoji="0" lang="en-US" altLang="zh-CN" sz="1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𝑿</m:t>
                    </m:r>
                  </m:oMath>
                </a14:m>
                <a:r>
                  <a:rPr kumimoji="0" lang="zh-CN" altLang="en-US" sz="100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，是一个</a:t>
                </a:r>
                <a14:m>
                  <m:oMath xmlns:m="http://schemas.openxmlformats.org/officeDocument/2006/math">
                    <m:r>
                      <a:rPr kumimoji="0" lang="en-US" altLang="zh-CN" sz="1000" b="0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8</m:t>
                    </m:r>
                    <m:r>
                      <a:rPr kumimoji="0" lang="en-US" altLang="zh-CN" sz="1000" b="0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×8</m:t>
                    </m:r>
                    <m:r>
                      <a:rPr lang="zh-CN" altLang="en-US" sz="1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kumimoji="0" lang="zh-CN" altLang="en-US" sz="100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矩阵，</a:t>
                </a:r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待检测物是一个</a:t>
                </a:r>
                <a:r>
                  <a:rPr lang="zh-CN" altLang="en-US" sz="1000">
                    <a:solidFill>
                      <a:srgbClr val="FF0000"/>
                    </a:solidFill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甜甜圈</a:t>
                </a:r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，暂时不要纠结输出是什么</a:t>
                </a:r>
                <a:endParaRPr lang="en-US" altLang="zh-CN" sz="1000">
                  <a:latin typeface="Microsoft YaHei Light" panose="020B0502040204020203" pitchFamily="34" charset="-122"/>
                  <a:ea typeface="Microsoft YaHei Light" panose="020B0502040204020203" pitchFamily="34" charset="-122"/>
                </a:endParaRPr>
              </a:p>
              <a:p>
                <a:pPr marL="171450" lvl="0" indent="-171450">
                  <a:spcBef>
                    <a:spcPts val="6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假设，那个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𝑖</m:t>
                    </m:r>
                    <m:r>
                      <a:rPr lang="en-US" altLang="zh-CN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,</m:t>
                    </m:r>
                    <m:r>
                      <a:rPr lang="en-US" altLang="zh-CN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000">
                    <a:solidFill>
                      <a:schemeClr val="tx1"/>
                    </a:solidFill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对应的位置刚好就是甜甜圈的中心点</a:t>
                </a:r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，即输出的隐藏表示放在了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(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𝑖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,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𝑗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)</m:t>
                    </m:r>
                    <m:r>
                      <a:rPr lang="zh-CN" altLang="en-US" sz="1000" i="1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这个</m:t>
                    </m:r>
                  </m:oMath>
                </a14:m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点上（这里是这样规定的，当然也可以放在别的点</a:t>
                </a:r>
                <a:r>
                  <a:rPr lang="en-US" altLang="zh-CN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/</a:t>
                </a:r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索引</a:t>
                </a:r>
                <a:r>
                  <a:rPr lang="en-US" altLang="zh-CN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/</a:t>
                </a:r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位置上）</a:t>
                </a:r>
                <a:endParaRPr lang="en-US" altLang="zh-CN" sz="1000">
                  <a:latin typeface="Microsoft YaHei Light" panose="020B0502040204020203" pitchFamily="34" charset="-122"/>
                  <a:ea typeface="Microsoft YaHei Light" panose="020B0502040204020203" pitchFamily="34" charset="-122"/>
                </a:endParaRPr>
              </a:p>
              <a:p>
                <a:pPr marL="171450" lvl="0" indent="-171450">
                  <a:spcBef>
                    <a:spcPts val="6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索引𝑎和𝑏可以为任意值，则就可以让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latin typeface="Cambria Math" panose="02040503050406030204" pitchFamily="18" charset="0"/>
                            <a:ea typeface="Microsoft YaHei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000" b="1" i="1">
                            <a:latin typeface="Cambria Math" panose="02040503050406030204" pitchFamily="18" charset="0"/>
                            <a:ea typeface="Microsoft YaHei Light" panose="020B0502040204020203" pitchFamily="34" charset="-122"/>
                          </a:rPr>
                          <m:t>𝑿</m:t>
                        </m:r>
                      </m:e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  <a:ea typeface="Microsoft YaHei Light" panose="020B0502040204020203" pitchFamily="34" charset="-122"/>
                          </a:rPr>
                          <m:t>𝑖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  <a:ea typeface="Microsoft YaHei Light" panose="020B0502040204020203" pitchFamily="34" charset="-122"/>
                          </a:rPr>
                          <m:t>+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  <a:ea typeface="Microsoft YaHei Light" panose="020B0502040204020203" pitchFamily="34" charset="-122"/>
                          </a:rPr>
                          <m:t>𝑎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  <a:ea typeface="Microsoft YaHei Light" panose="020B0502040204020203" pitchFamily="34" charset="-122"/>
                          </a:rPr>
                          <m:t>,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  <a:ea typeface="Microsoft YaHei Light" panose="020B0502040204020203" pitchFamily="34" charset="-122"/>
                          </a:rPr>
                          <m:t>𝑗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  <a:ea typeface="Microsoft YaHei Light" panose="020B0502040204020203" pitchFamily="34" charset="-122"/>
                          </a:rPr>
                          <m:t>+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  <a:ea typeface="Microsoft YaHei Light" panose="020B0502040204020203" pitchFamily="34" charset="-122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移动覆盖整个图像</a:t>
                </a:r>
                <a:endParaRPr lang="en-US" altLang="zh-CN" sz="1000">
                  <a:latin typeface="Microsoft YaHei Light" panose="020B0502040204020203" pitchFamily="34" charset="-122"/>
                  <a:ea typeface="Microsoft YaHei Light" panose="020B0502040204020203" pitchFamily="34" charset="-122"/>
                </a:endParaRPr>
              </a:p>
              <a:p>
                <a:pPr marL="171450" lvl="0" indent="-171450">
                  <a:spcBef>
                    <a:spcPts val="6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那么，当甜甜圈中心从</a:t>
                </a:r>
                <a:r>
                  <a:rPr lang="en-US" altLang="zh-CN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(2,2)</a:t>
                </a:r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移动到</a:t>
                </a:r>
                <a:r>
                  <a:rPr lang="en-US" altLang="zh-CN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(4,6)</a:t>
                </a:r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𝑖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,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的值从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(2,2)</m:t>
                    </m:r>
                  </m:oMath>
                </a14:m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变成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(4,6)</m:t>
                    </m:r>
                  </m:oMath>
                </a14:m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，对于甜甜圈这个检测物体来说，该物体的其他像素点相对于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(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𝑖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,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𝑗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)</m:t>
                    </m:r>
                    <m:r>
                      <a:rPr lang="zh-CN" altLang="en-US" sz="1000" i="1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的</m:t>
                    </m:r>
                  </m:oMath>
                </a14:m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位置还是不变的，比如对于红色点来说，检测物体移动前后，其位置表示都是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(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𝑖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,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𝑗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−1)</m:t>
                    </m:r>
                    <m:r>
                      <a:rPr lang="zh-CN" altLang="en-US" sz="1000" i="1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，</m:t>
                    </m:r>
                  </m:oMath>
                </a14:m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相当于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𝑎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=0,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𝑏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=−1</m:t>
                    </m:r>
                  </m:oMath>
                </a14:m>
                <a:r>
                  <a:rPr lang="zh-CN" altLang="en-US" sz="1000" b="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。</a:t>
                </a:r>
                <a:endParaRPr lang="en-US" altLang="zh-CN" sz="1000" b="0">
                  <a:latin typeface="Microsoft YaHei Light" panose="020B0502040204020203" pitchFamily="34" charset="-122"/>
                  <a:ea typeface="Microsoft YaHei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99" name="文本框 398">
                <a:extLst>
                  <a:ext uri="{FF2B5EF4-FFF2-40B4-BE49-F238E27FC236}">
                    <a16:creationId xmlns:a16="http://schemas.microsoft.com/office/drawing/2014/main" id="{D7F3E84E-A0D3-48D8-BE0D-DCEF4FC0F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641" y="1613296"/>
                <a:ext cx="3336406" cy="2169825"/>
              </a:xfrm>
              <a:prstGeom prst="rect">
                <a:avLst/>
              </a:prstGeom>
              <a:blipFill>
                <a:blip r:embed="rId5"/>
                <a:stretch>
                  <a:fillRect b="-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6" name="文本框 395">
            <a:extLst>
              <a:ext uri="{FF2B5EF4-FFF2-40B4-BE49-F238E27FC236}">
                <a16:creationId xmlns:a16="http://schemas.microsoft.com/office/drawing/2014/main" id="{19A8CA2B-31C5-47DC-91ED-E006287BD380}"/>
              </a:ext>
            </a:extLst>
          </p:cNvPr>
          <p:cNvSpPr txBox="1"/>
          <p:nvPr/>
        </p:nvSpPr>
        <p:spPr>
          <a:xfrm>
            <a:off x="3069864" y="1793751"/>
            <a:ext cx="471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(4,6)</a:t>
            </a:r>
            <a:endParaRPr lang="zh-CN" altLang="en-US" sz="1200"/>
          </a:p>
        </p:txBody>
      </p:sp>
      <p:sp>
        <p:nvSpPr>
          <p:cNvPr id="401" name="椭圆 400">
            <a:extLst>
              <a:ext uri="{FF2B5EF4-FFF2-40B4-BE49-F238E27FC236}">
                <a16:creationId xmlns:a16="http://schemas.microsoft.com/office/drawing/2014/main" id="{0BF74FC6-E90B-4B2D-82F6-08CDFA55C98E}"/>
              </a:ext>
            </a:extLst>
          </p:cNvPr>
          <p:cNvSpPr/>
          <p:nvPr/>
        </p:nvSpPr>
        <p:spPr>
          <a:xfrm>
            <a:off x="1355943" y="998811"/>
            <a:ext cx="123562" cy="12356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2" name="椭圆 401">
            <a:extLst>
              <a:ext uri="{FF2B5EF4-FFF2-40B4-BE49-F238E27FC236}">
                <a16:creationId xmlns:a16="http://schemas.microsoft.com/office/drawing/2014/main" id="{DDD693A2-A4D3-4420-B14D-2DE4A2195401}"/>
              </a:ext>
            </a:extLst>
          </p:cNvPr>
          <p:cNvSpPr/>
          <p:nvPr/>
        </p:nvSpPr>
        <p:spPr>
          <a:xfrm>
            <a:off x="2842438" y="1721909"/>
            <a:ext cx="123562" cy="12356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765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B2A5A509-A4CA-4ADD-A043-445C6514DF35}"/>
              </a:ext>
            </a:extLst>
          </p:cNvPr>
          <p:cNvSpPr>
            <a:spLocks noChangeAspect="1"/>
          </p:cNvSpPr>
          <p:nvPr/>
        </p:nvSpPr>
        <p:spPr>
          <a:xfrm>
            <a:off x="2006220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7CA868B2-B249-4D2E-B747-33F3690E2420}"/>
              </a:ext>
            </a:extLst>
          </p:cNvPr>
          <p:cNvSpPr>
            <a:spLocks noChangeAspect="1"/>
          </p:cNvSpPr>
          <p:nvPr/>
        </p:nvSpPr>
        <p:spPr>
          <a:xfrm>
            <a:off x="2306471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3C8A6EA2-B899-40E2-86B3-C7ED133DDF80}"/>
              </a:ext>
            </a:extLst>
          </p:cNvPr>
          <p:cNvSpPr>
            <a:spLocks noChangeAspect="1"/>
          </p:cNvSpPr>
          <p:nvPr/>
        </p:nvSpPr>
        <p:spPr>
          <a:xfrm>
            <a:off x="2606722" y="1450075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21066916-DCBA-4A82-8577-A7CB8BD46753}"/>
              </a:ext>
            </a:extLst>
          </p:cNvPr>
          <p:cNvSpPr>
            <a:spLocks noChangeAspect="1"/>
          </p:cNvSpPr>
          <p:nvPr/>
        </p:nvSpPr>
        <p:spPr>
          <a:xfrm>
            <a:off x="2906972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18460509-3096-4D81-8487-B853FB0526B7}"/>
              </a:ext>
            </a:extLst>
          </p:cNvPr>
          <p:cNvSpPr>
            <a:spLocks noChangeAspect="1"/>
          </p:cNvSpPr>
          <p:nvPr/>
        </p:nvSpPr>
        <p:spPr>
          <a:xfrm>
            <a:off x="3207223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41A5DC89-3796-418E-A637-8BD6AF00903B}"/>
              </a:ext>
            </a:extLst>
          </p:cNvPr>
          <p:cNvSpPr>
            <a:spLocks noChangeAspect="1"/>
          </p:cNvSpPr>
          <p:nvPr/>
        </p:nvSpPr>
        <p:spPr>
          <a:xfrm>
            <a:off x="3507474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0CCCC9AC-378E-4253-A064-742648AA96A5}"/>
              </a:ext>
            </a:extLst>
          </p:cNvPr>
          <p:cNvSpPr>
            <a:spLocks noChangeAspect="1"/>
          </p:cNvSpPr>
          <p:nvPr/>
        </p:nvSpPr>
        <p:spPr>
          <a:xfrm>
            <a:off x="3807725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9ABAE652-410C-4B2A-B995-C2D690056485}"/>
              </a:ext>
            </a:extLst>
          </p:cNvPr>
          <p:cNvSpPr>
            <a:spLocks noChangeAspect="1"/>
          </p:cNvSpPr>
          <p:nvPr/>
        </p:nvSpPr>
        <p:spPr>
          <a:xfrm>
            <a:off x="4107976" y="1450075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E6CDCEB1-95FE-4BFA-AA84-97C865499B0E}"/>
              </a:ext>
            </a:extLst>
          </p:cNvPr>
          <p:cNvSpPr>
            <a:spLocks noChangeAspect="1"/>
          </p:cNvSpPr>
          <p:nvPr/>
        </p:nvSpPr>
        <p:spPr>
          <a:xfrm>
            <a:off x="4408227" y="1450075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D04D5D57-8137-4028-88F6-9E1E8039CDE6}"/>
              </a:ext>
            </a:extLst>
          </p:cNvPr>
          <p:cNvSpPr>
            <a:spLocks noChangeAspect="1"/>
          </p:cNvSpPr>
          <p:nvPr/>
        </p:nvSpPr>
        <p:spPr>
          <a:xfrm>
            <a:off x="4708477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70211900-CA45-4A09-8422-742CB96EB59F}"/>
              </a:ext>
            </a:extLst>
          </p:cNvPr>
          <p:cNvSpPr>
            <a:spLocks noChangeAspect="1"/>
          </p:cNvSpPr>
          <p:nvPr/>
        </p:nvSpPr>
        <p:spPr>
          <a:xfrm>
            <a:off x="5008728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D75C6C48-F7AD-4105-9F78-E9B388891E39}"/>
              </a:ext>
            </a:extLst>
          </p:cNvPr>
          <p:cNvSpPr>
            <a:spLocks noChangeAspect="1"/>
          </p:cNvSpPr>
          <p:nvPr/>
        </p:nvSpPr>
        <p:spPr>
          <a:xfrm>
            <a:off x="5308979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621A35F3-B653-4236-868E-C8497879F09D}"/>
              </a:ext>
            </a:extLst>
          </p:cNvPr>
          <p:cNvSpPr>
            <a:spLocks noChangeAspect="1"/>
          </p:cNvSpPr>
          <p:nvPr/>
        </p:nvSpPr>
        <p:spPr>
          <a:xfrm>
            <a:off x="5609230" y="1450075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A8EDDAA2-8357-4F0B-8873-CC99DA0EF4CF}"/>
              </a:ext>
            </a:extLst>
          </p:cNvPr>
          <p:cNvSpPr>
            <a:spLocks noChangeAspect="1"/>
          </p:cNvSpPr>
          <p:nvPr/>
        </p:nvSpPr>
        <p:spPr>
          <a:xfrm>
            <a:off x="5909480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7799EFB7-DD41-48FD-B6D8-9E9425BA8611}"/>
              </a:ext>
            </a:extLst>
          </p:cNvPr>
          <p:cNvSpPr>
            <a:spLocks noChangeAspect="1"/>
          </p:cNvSpPr>
          <p:nvPr/>
        </p:nvSpPr>
        <p:spPr>
          <a:xfrm>
            <a:off x="6209731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D178E04B-D6BB-4C0A-BB34-51BDEC9C13BF}"/>
              </a:ext>
            </a:extLst>
          </p:cNvPr>
          <p:cNvSpPr>
            <a:spLocks noChangeAspect="1"/>
          </p:cNvSpPr>
          <p:nvPr/>
        </p:nvSpPr>
        <p:spPr>
          <a:xfrm>
            <a:off x="1405718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3" name="任意多边形: 形状 52">
            <a:extLst>
              <a:ext uri="{FF2B5EF4-FFF2-40B4-BE49-F238E27FC236}">
                <a16:creationId xmlns:a16="http://schemas.microsoft.com/office/drawing/2014/main" id="{61C2986D-AE3E-400E-830D-9CBB0BAF36B5}"/>
              </a:ext>
            </a:extLst>
          </p:cNvPr>
          <p:cNvSpPr>
            <a:spLocks noChangeAspect="1"/>
          </p:cNvSpPr>
          <p:nvPr/>
        </p:nvSpPr>
        <p:spPr>
          <a:xfrm>
            <a:off x="1705969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4" name="任意多边形: 形状 53">
            <a:extLst>
              <a:ext uri="{FF2B5EF4-FFF2-40B4-BE49-F238E27FC236}">
                <a16:creationId xmlns:a16="http://schemas.microsoft.com/office/drawing/2014/main" id="{6F1484A3-FB6E-4EAD-B9E0-156EF60319FD}"/>
              </a:ext>
            </a:extLst>
          </p:cNvPr>
          <p:cNvSpPr>
            <a:spLocks noChangeAspect="1"/>
          </p:cNvSpPr>
          <p:nvPr/>
        </p:nvSpPr>
        <p:spPr>
          <a:xfrm>
            <a:off x="6540179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5" name="任意多边形: 形状 54">
            <a:extLst>
              <a:ext uri="{FF2B5EF4-FFF2-40B4-BE49-F238E27FC236}">
                <a16:creationId xmlns:a16="http://schemas.microsoft.com/office/drawing/2014/main" id="{2D76AFF6-C798-4B15-BFC4-81E45346B26E}"/>
              </a:ext>
            </a:extLst>
          </p:cNvPr>
          <p:cNvSpPr>
            <a:spLocks noChangeAspect="1"/>
          </p:cNvSpPr>
          <p:nvPr/>
        </p:nvSpPr>
        <p:spPr>
          <a:xfrm>
            <a:off x="6840430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6" name="右大括号 55">
            <a:extLst>
              <a:ext uri="{FF2B5EF4-FFF2-40B4-BE49-F238E27FC236}">
                <a16:creationId xmlns:a16="http://schemas.microsoft.com/office/drawing/2014/main" id="{080B8269-6D20-44CC-918D-6DA578C11F0B}"/>
              </a:ext>
            </a:extLst>
          </p:cNvPr>
          <p:cNvSpPr/>
          <p:nvPr/>
        </p:nvSpPr>
        <p:spPr>
          <a:xfrm rot="16200000" flipV="1">
            <a:off x="1788685" y="912460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右大括号 58">
            <a:extLst>
              <a:ext uri="{FF2B5EF4-FFF2-40B4-BE49-F238E27FC236}">
                <a16:creationId xmlns:a16="http://schemas.microsoft.com/office/drawing/2014/main" id="{ABC5D4E9-4506-487B-8E7C-BB52D97E8E70}"/>
              </a:ext>
            </a:extLst>
          </p:cNvPr>
          <p:cNvSpPr/>
          <p:nvPr/>
        </p:nvSpPr>
        <p:spPr>
          <a:xfrm rot="16200000" flipV="1">
            <a:off x="2402679" y="813840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右大括号 59">
            <a:extLst>
              <a:ext uri="{FF2B5EF4-FFF2-40B4-BE49-F238E27FC236}">
                <a16:creationId xmlns:a16="http://schemas.microsoft.com/office/drawing/2014/main" id="{C1DE64B7-C09B-4FF5-8FF9-36BE3656768A}"/>
              </a:ext>
            </a:extLst>
          </p:cNvPr>
          <p:cNvSpPr/>
          <p:nvPr/>
        </p:nvSpPr>
        <p:spPr>
          <a:xfrm rot="16200000" flipV="1">
            <a:off x="2953834" y="703182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09285D19-373C-4FAA-A604-9C7E7443F7A7}"/>
              </a:ext>
            </a:extLst>
          </p:cNvPr>
          <p:cNvCxnSpPr>
            <a:cxnSpLocks/>
          </p:cNvCxnSpPr>
          <p:nvPr/>
        </p:nvCxnSpPr>
        <p:spPr>
          <a:xfrm>
            <a:off x="2043612" y="1340144"/>
            <a:ext cx="1681" cy="127847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C2DCDDA1-7AF0-4B1A-B903-299F29C86C46}"/>
              </a:ext>
            </a:extLst>
          </p:cNvPr>
          <p:cNvCxnSpPr>
            <a:cxnSpLocks/>
            <a:stCxn id="60" idx="2"/>
            <a:endCxn id="13" idx="0"/>
          </p:cNvCxnSpPr>
          <p:nvPr/>
        </p:nvCxnSpPr>
        <p:spPr>
          <a:xfrm>
            <a:off x="2597054" y="1220968"/>
            <a:ext cx="9668" cy="229107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4" name="图形 73" descr="徽章 1 纯色填充">
            <a:extLst>
              <a:ext uri="{FF2B5EF4-FFF2-40B4-BE49-F238E27FC236}">
                <a16:creationId xmlns:a16="http://schemas.microsoft.com/office/drawing/2014/main" id="{CD2723E8-F0AF-467B-A6E9-CDE0FD1CD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4765" y="1509670"/>
            <a:ext cx="216000" cy="216000"/>
          </a:xfrm>
          <a:prstGeom prst="rect">
            <a:avLst/>
          </a:prstGeom>
        </p:spPr>
      </p:pic>
      <p:pic>
        <p:nvPicPr>
          <p:cNvPr id="76" name="图形 75" descr="徽章 3 纯色填充">
            <a:extLst>
              <a:ext uri="{FF2B5EF4-FFF2-40B4-BE49-F238E27FC236}">
                <a16:creationId xmlns:a16="http://schemas.microsoft.com/office/drawing/2014/main" id="{0D5FA455-3349-4DE4-938E-A75589352C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57687" y="1509670"/>
            <a:ext cx="216000" cy="216000"/>
          </a:xfrm>
          <a:prstGeom prst="rect">
            <a:avLst/>
          </a:prstGeom>
        </p:spPr>
      </p:pic>
      <p:pic>
        <p:nvPicPr>
          <p:cNvPr id="78" name="图形 77" descr="徽章 纯色填充">
            <a:extLst>
              <a:ext uri="{FF2B5EF4-FFF2-40B4-BE49-F238E27FC236}">
                <a16:creationId xmlns:a16="http://schemas.microsoft.com/office/drawing/2014/main" id="{7991AE44-DF56-44AD-BC49-B6F3A85FA6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56226" y="1509670"/>
            <a:ext cx="216000" cy="216000"/>
          </a:xfrm>
          <a:prstGeom prst="rect">
            <a:avLst/>
          </a:prstGeom>
        </p:spPr>
      </p:pic>
      <p:pic>
        <p:nvPicPr>
          <p:cNvPr id="81" name="图形 80" descr="徽章 7 纯色填充">
            <a:extLst>
              <a:ext uri="{FF2B5EF4-FFF2-40B4-BE49-F238E27FC236}">
                <a16:creationId xmlns:a16="http://schemas.microsoft.com/office/drawing/2014/main" id="{7B8FF379-AC03-4C0E-9F11-1112CCFBC5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63531" y="1509670"/>
            <a:ext cx="216000" cy="216000"/>
          </a:xfrm>
          <a:prstGeom prst="rect">
            <a:avLst/>
          </a:prstGeom>
        </p:spPr>
      </p:pic>
      <p:pic>
        <p:nvPicPr>
          <p:cNvPr id="85" name="图形 84" descr="徽章 5 纯色填充">
            <a:extLst>
              <a:ext uri="{FF2B5EF4-FFF2-40B4-BE49-F238E27FC236}">
                <a16:creationId xmlns:a16="http://schemas.microsoft.com/office/drawing/2014/main" id="{B7FBC946-F574-4ACA-873A-7DAC8D4757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60609" y="1509670"/>
            <a:ext cx="216000" cy="216000"/>
          </a:xfrm>
          <a:prstGeom prst="rect">
            <a:avLst/>
          </a:prstGeom>
        </p:spPr>
      </p:pic>
      <p:pic>
        <p:nvPicPr>
          <p:cNvPr id="87" name="图形 86" descr="徽章 6 纯色填充">
            <a:extLst>
              <a:ext uri="{FF2B5EF4-FFF2-40B4-BE49-F238E27FC236}">
                <a16:creationId xmlns:a16="http://schemas.microsoft.com/office/drawing/2014/main" id="{33FBFC71-D382-44D8-85C2-A138DA4BB23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62070" y="1509670"/>
            <a:ext cx="216000" cy="216000"/>
          </a:xfrm>
          <a:prstGeom prst="rect">
            <a:avLst/>
          </a:prstGeom>
        </p:spPr>
      </p:pic>
      <p:pic>
        <p:nvPicPr>
          <p:cNvPr id="89" name="图形 88" descr="徽章 8 纯色填充">
            <a:extLst>
              <a:ext uri="{FF2B5EF4-FFF2-40B4-BE49-F238E27FC236}">
                <a16:creationId xmlns:a16="http://schemas.microsoft.com/office/drawing/2014/main" id="{4AFBA914-31C5-4EB2-800A-8B8300F93C1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64992" y="1509670"/>
            <a:ext cx="216000" cy="216000"/>
          </a:xfrm>
          <a:prstGeom prst="rect">
            <a:avLst/>
          </a:prstGeom>
        </p:spPr>
      </p:pic>
      <p:pic>
        <p:nvPicPr>
          <p:cNvPr id="91" name="图形 90" descr="徽章 9 纯色填充">
            <a:extLst>
              <a:ext uri="{FF2B5EF4-FFF2-40B4-BE49-F238E27FC236}">
                <a16:creationId xmlns:a16="http://schemas.microsoft.com/office/drawing/2014/main" id="{8495C60B-0DF9-4F8C-A514-86FAB17CFE7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266453" y="1509670"/>
            <a:ext cx="216000" cy="216000"/>
          </a:xfrm>
          <a:prstGeom prst="rect">
            <a:avLst/>
          </a:prstGeom>
        </p:spPr>
      </p:pic>
      <p:pic>
        <p:nvPicPr>
          <p:cNvPr id="93" name="图形 92" descr="徽章 4 纯色填充">
            <a:extLst>
              <a:ext uri="{FF2B5EF4-FFF2-40B4-BE49-F238E27FC236}">
                <a16:creationId xmlns:a16="http://schemas.microsoft.com/office/drawing/2014/main" id="{8B5C9541-1A23-4F01-8F53-4AE1B6EC52F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259148" y="1509670"/>
            <a:ext cx="216000" cy="216000"/>
          </a:xfrm>
          <a:prstGeom prst="rect">
            <a:avLst/>
          </a:prstGeom>
        </p:spPr>
      </p:pic>
      <p:sp>
        <p:nvSpPr>
          <p:cNvPr id="148" name="右大括号 147">
            <a:extLst>
              <a:ext uri="{FF2B5EF4-FFF2-40B4-BE49-F238E27FC236}">
                <a16:creationId xmlns:a16="http://schemas.microsoft.com/office/drawing/2014/main" id="{7E75495E-2778-48DE-99A8-9F2DC6BED258}"/>
              </a:ext>
            </a:extLst>
          </p:cNvPr>
          <p:cNvSpPr/>
          <p:nvPr/>
        </p:nvSpPr>
        <p:spPr>
          <a:xfrm rot="16200000" flipV="1">
            <a:off x="3560535" y="625653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7F13B8BC-07A8-42DD-87FD-5DE630B845DC}"/>
              </a:ext>
            </a:extLst>
          </p:cNvPr>
          <p:cNvCxnSpPr>
            <a:cxnSpLocks/>
            <a:stCxn id="148" idx="2"/>
            <a:endCxn id="19" idx="0"/>
          </p:cNvCxnSpPr>
          <p:nvPr/>
        </p:nvCxnSpPr>
        <p:spPr>
          <a:xfrm>
            <a:off x="3203755" y="1143439"/>
            <a:ext cx="3468" cy="306636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2" name="右大括号 151">
            <a:extLst>
              <a:ext uri="{FF2B5EF4-FFF2-40B4-BE49-F238E27FC236}">
                <a16:creationId xmlns:a16="http://schemas.microsoft.com/office/drawing/2014/main" id="{1FA76B79-EADD-4415-A8BD-DFE68CF04189}"/>
              </a:ext>
            </a:extLst>
          </p:cNvPr>
          <p:cNvSpPr/>
          <p:nvPr/>
        </p:nvSpPr>
        <p:spPr>
          <a:xfrm rot="16200000" flipV="1">
            <a:off x="4154838" y="558691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4146E767-6042-4E99-8F03-F35016371F4F}"/>
              </a:ext>
            </a:extLst>
          </p:cNvPr>
          <p:cNvCxnSpPr>
            <a:cxnSpLocks/>
            <a:stCxn id="152" idx="2"/>
            <a:endCxn id="25" idx="0"/>
          </p:cNvCxnSpPr>
          <p:nvPr/>
        </p:nvCxnSpPr>
        <p:spPr>
          <a:xfrm>
            <a:off x="3798058" y="1076477"/>
            <a:ext cx="9667" cy="373598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5" name="右大括号 154">
            <a:extLst>
              <a:ext uri="{FF2B5EF4-FFF2-40B4-BE49-F238E27FC236}">
                <a16:creationId xmlns:a16="http://schemas.microsoft.com/office/drawing/2014/main" id="{51285658-08FC-4AA3-A80B-5AB47BF2031C}"/>
              </a:ext>
            </a:extLst>
          </p:cNvPr>
          <p:cNvSpPr/>
          <p:nvPr/>
        </p:nvSpPr>
        <p:spPr>
          <a:xfrm rot="16200000" flipV="1">
            <a:off x="4761538" y="496972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565B05D3-7F88-4638-8B11-A1B92F724919}"/>
              </a:ext>
            </a:extLst>
          </p:cNvPr>
          <p:cNvCxnSpPr>
            <a:cxnSpLocks/>
            <a:stCxn id="155" idx="2"/>
            <a:endCxn id="31" idx="0"/>
          </p:cNvCxnSpPr>
          <p:nvPr/>
        </p:nvCxnSpPr>
        <p:spPr>
          <a:xfrm>
            <a:off x="4404758" y="1014758"/>
            <a:ext cx="3469" cy="435317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0" name="右大括号 179">
            <a:extLst>
              <a:ext uri="{FF2B5EF4-FFF2-40B4-BE49-F238E27FC236}">
                <a16:creationId xmlns:a16="http://schemas.microsoft.com/office/drawing/2014/main" id="{6D551024-F50A-411A-8A7E-6B7F590FD80B}"/>
              </a:ext>
            </a:extLst>
          </p:cNvPr>
          <p:cNvSpPr/>
          <p:nvPr/>
        </p:nvSpPr>
        <p:spPr>
          <a:xfrm rot="16200000" flipV="1">
            <a:off x="5363206" y="391260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D4134937-81A2-45F1-9AA6-B5EFB8B23441}"/>
              </a:ext>
            </a:extLst>
          </p:cNvPr>
          <p:cNvCxnSpPr>
            <a:cxnSpLocks/>
            <a:stCxn id="180" idx="2"/>
            <a:endCxn id="37" idx="0"/>
          </p:cNvCxnSpPr>
          <p:nvPr/>
        </p:nvCxnSpPr>
        <p:spPr>
          <a:xfrm>
            <a:off x="5006426" y="909046"/>
            <a:ext cx="2302" cy="541029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2" name="右大括号 181">
            <a:extLst>
              <a:ext uri="{FF2B5EF4-FFF2-40B4-BE49-F238E27FC236}">
                <a16:creationId xmlns:a16="http://schemas.microsoft.com/office/drawing/2014/main" id="{66666879-FA64-40A5-ADBF-7151A080FCBE}"/>
              </a:ext>
            </a:extLst>
          </p:cNvPr>
          <p:cNvSpPr/>
          <p:nvPr/>
        </p:nvSpPr>
        <p:spPr>
          <a:xfrm rot="16200000" flipV="1">
            <a:off x="5964874" y="326611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55F3C95F-D74B-4597-AAF3-161DC7C47B51}"/>
              </a:ext>
            </a:extLst>
          </p:cNvPr>
          <p:cNvCxnSpPr>
            <a:cxnSpLocks/>
            <a:stCxn id="182" idx="2"/>
            <a:endCxn id="43" idx="0"/>
          </p:cNvCxnSpPr>
          <p:nvPr/>
        </p:nvCxnSpPr>
        <p:spPr>
          <a:xfrm>
            <a:off x="5608094" y="844397"/>
            <a:ext cx="1136" cy="605678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3" name="右大括号 192">
            <a:extLst>
              <a:ext uri="{FF2B5EF4-FFF2-40B4-BE49-F238E27FC236}">
                <a16:creationId xmlns:a16="http://schemas.microsoft.com/office/drawing/2014/main" id="{C1229534-3134-483C-94E1-DF662F13C455}"/>
              </a:ext>
            </a:extLst>
          </p:cNvPr>
          <p:cNvSpPr/>
          <p:nvPr/>
        </p:nvSpPr>
        <p:spPr>
          <a:xfrm rot="16200000" flipV="1">
            <a:off x="6574533" y="267521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4" name="直接连接符 193">
            <a:extLst>
              <a:ext uri="{FF2B5EF4-FFF2-40B4-BE49-F238E27FC236}">
                <a16:creationId xmlns:a16="http://schemas.microsoft.com/office/drawing/2014/main" id="{915D2597-55C6-4845-82C2-BA8D0FD070BA}"/>
              </a:ext>
            </a:extLst>
          </p:cNvPr>
          <p:cNvCxnSpPr>
            <a:cxnSpLocks/>
            <a:stCxn id="193" idx="2"/>
            <a:endCxn id="49" idx="0"/>
          </p:cNvCxnSpPr>
          <p:nvPr/>
        </p:nvCxnSpPr>
        <p:spPr>
          <a:xfrm flipH="1">
            <a:off x="6209731" y="785307"/>
            <a:ext cx="8022" cy="664768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5" name="图形 204" descr="徽章 1 纯色填充">
            <a:extLst>
              <a:ext uri="{FF2B5EF4-FFF2-40B4-BE49-F238E27FC236}">
                <a16:creationId xmlns:a16="http://schemas.microsoft.com/office/drawing/2014/main" id="{57AF6CED-BBD9-453B-BCBF-24F642801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2471" y="1080757"/>
            <a:ext cx="216000" cy="216000"/>
          </a:xfrm>
          <a:prstGeom prst="rect">
            <a:avLst/>
          </a:prstGeom>
        </p:spPr>
      </p:pic>
      <p:pic>
        <p:nvPicPr>
          <p:cNvPr id="206" name="图形 205" descr="徽章 3 纯色填充">
            <a:extLst>
              <a:ext uri="{FF2B5EF4-FFF2-40B4-BE49-F238E27FC236}">
                <a16:creationId xmlns:a16="http://schemas.microsoft.com/office/drawing/2014/main" id="{F975E14E-6A7D-408E-86D6-F453ACAB7A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01607" y="853752"/>
            <a:ext cx="216000" cy="216000"/>
          </a:xfrm>
          <a:prstGeom prst="rect">
            <a:avLst/>
          </a:prstGeom>
        </p:spPr>
      </p:pic>
      <p:pic>
        <p:nvPicPr>
          <p:cNvPr id="207" name="图形 206" descr="徽章 纯色填充">
            <a:extLst>
              <a:ext uri="{FF2B5EF4-FFF2-40B4-BE49-F238E27FC236}">
                <a16:creationId xmlns:a16="http://schemas.microsoft.com/office/drawing/2014/main" id="{47CA8A36-1187-4D5B-B4CB-FA604A9E1B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59171" y="982433"/>
            <a:ext cx="216000" cy="216000"/>
          </a:xfrm>
          <a:prstGeom prst="rect">
            <a:avLst/>
          </a:prstGeom>
        </p:spPr>
      </p:pic>
      <p:pic>
        <p:nvPicPr>
          <p:cNvPr id="208" name="图形 207" descr="徽章 7 纯色填充">
            <a:extLst>
              <a:ext uri="{FF2B5EF4-FFF2-40B4-BE49-F238E27FC236}">
                <a16:creationId xmlns:a16="http://schemas.microsoft.com/office/drawing/2014/main" id="{F68EAF8A-F33A-4647-97EB-E983F9F08F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49968" y="554426"/>
            <a:ext cx="216000" cy="216000"/>
          </a:xfrm>
          <a:prstGeom prst="rect">
            <a:avLst/>
          </a:prstGeom>
        </p:spPr>
      </p:pic>
      <p:pic>
        <p:nvPicPr>
          <p:cNvPr id="209" name="图形 208" descr="徽章 5 纯色填充">
            <a:extLst>
              <a:ext uri="{FF2B5EF4-FFF2-40B4-BE49-F238E27FC236}">
                <a16:creationId xmlns:a16="http://schemas.microsoft.com/office/drawing/2014/main" id="{5C359B75-7A4F-4709-8042-F6253919FA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36879" y="736397"/>
            <a:ext cx="216000" cy="216000"/>
          </a:xfrm>
          <a:prstGeom prst="rect">
            <a:avLst/>
          </a:prstGeom>
        </p:spPr>
      </p:pic>
      <p:pic>
        <p:nvPicPr>
          <p:cNvPr id="210" name="图形 209" descr="徽章 6 纯色填充">
            <a:extLst>
              <a:ext uri="{FF2B5EF4-FFF2-40B4-BE49-F238E27FC236}">
                <a16:creationId xmlns:a16="http://schemas.microsoft.com/office/drawing/2014/main" id="{72BC2689-232B-431A-9F97-0F8152F55EB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48300" y="655894"/>
            <a:ext cx="216000" cy="216000"/>
          </a:xfrm>
          <a:prstGeom prst="rect">
            <a:avLst/>
          </a:prstGeom>
        </p:spPr>
      </p:pic>
      <p:pic>
        <p:nvPicPr>
          <p:cNvPr id="211" name="图形 210" descr="徽章 8 纯色填充">
            <a:extLst>
              <a:ext uri="{FF2B5EF4-FFF2-40B4-BE49-F238E27FC236}">
                <a16:creationId xmlns:a16="http://schemas.microsoft.com/office/drawing/2014/main" id="{48D99223-9AA1-400B-9F81-90F4028BA1C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957665" y="488804"/>
            <a:ext cx="216000" cy="216000"/>
          </a:xfrm>
          <a:prstGeom prst="rect">
            <a:avLst/>
          </a:prstGeom>
        </p:spPr>
      </p:pic>
      <p:pic>
        <p:nvPicPr>
          <p:cNvPr id="212" name="图形 211" descr="徽章 9 纯色填充">
            <a:extLst>
              <a:ext uri="{FF2B5EF4-FFF2-40B4-BE49-F238E27FC236}">
                <a16:creationId xmlns:a16="http://schemas.microsoft.com/office/drawing/2014/main" id="{830413C6-252A-45D7-95D3-3506F830567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528400" y="408301"/>
            <a:ext cx="216000" cy="216000"/>
          </a:xfrm>
          <a:prstGeom prst="rect">
            <a:avLst/>
          </a:prstGeom>
        </p:spPr>
      </p:pic>
      <p:pic>
        <p:nvPicPr>
          <p:cNvPr id="213" name="图形 212" descr="徽章 4 纯色填充">
            <a:extLst>
              <a:ext uri="{FF2B5EF4-FFF2-40B4-BE49-F238E27FC236}">
                <a16:creationId xmlns:a16="http://schemas.microsoft.com/office/drawing/2014/main" id="{DC740A94-6B35-4D52-BA69-8145A5F74FF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526098" y="785307"/>
            <a:ext cx="216000" cy="216000"/>
          </a:xfrm>
          <a:prstGeom prst="rect">
            <a:avLst/>
          </a:prstGeom>
        </p:spPr>
      </p:pic>
      <p:sp>
        <p:nvSpPr>
          <p:cNvPr id="216" name="文本框 215">
            <a:extLst>
              <a:ext uri="{FF2B5EF4-FFF2-40B4-BE49-F238E27FC236}">
                <a16:creationId xmlns:a16="http://schemas.microsoft.com/office/drawing/2014/main" id="{C4566719-3A5E-4C2F-A16B-7726E2D60508}"/>
              </a:ext>
            </a:extLst>
          </p:cNvPr>
          <p:cNvSpPr txBox="1"/>
          <p:nvPr/>
        </p:nvSpPr>
        <p:spPr>
          <a:xfrm>
            <a:off x="1323833" y="320722"/>
            <a:ext cx="16240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最后一个刚好够一次计算</a:t>
            </a:r>
          </a:p>
        </p:txBody>
      </p:sp>
      <p:sp>
        <p:nvSpPr>
          <p:cNvPr id="218" name="任意多边形: 形状 217">
            <a:extLst>
              <a:ext uri="{FF2B5EF4-FFF2-40B4-BE49-F238E27FC236}">
                <a16:creationId xmlns:a16="http://schemas.microsoft.com/office/drawing/2014/main" id="{292598B4-6260-47D0-A7ED-5702CE037112}"/>
              </a:ext>
            </a:extLst>
          </p:cNvPr>
          <p:cNvSpPr>
            <a:spLocks noChangeAspect="1"/>
          </p:cNvSpPr>
          <p:nvPr/>
        </p:nvSpPr>
        <p:spPr>
          <a:xfrm>
            <a:off x="2034708" y="3128407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9" name="任意多边形: 形状 218">
            <a:extLst>
              <a:ext uri="{FF2B5EF4-FFF2-40B4-BE49-F238E27FC236}">
                <a16:creationId xmlns:a16="http://schemas.microsoft.com/office/drawing/2014/main" id="{F2DC650B-BFEA-44CF-BF51-A0F8DDF1CC2A}"/>
              </a:ext>
            </a:extLst>
          </p:cNvPr>
          <p:cNvSpPr>
            <a:spLocks noChangeAspect="1"/>
          </p:cNvSpPr>
          <p:nvPr/>
        </p:nvSpPr>
        <p:spPr>
          <a:xfrm>
            <a:off x="2334959" y="3128407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0" name="任意多边形: 形状 219">
            <a:extLst>
              <a:ext uri="{FF2B5EF4-FFF2-40B4-BE49-F238E27FC236}">
                <a16:creationId xmlns:a16="http://schemas.microsoft.com/office/drawing/2014/main" id="{4987EEC4-CD6A-4D84-8E25-4C3B559B26BB}"/>
              </a:ext>
            </a:extLst>
          </p:cNvPr>
          <p:cNvSpPr>
            <a:spLocks noChangeAspect="1"/>
          </p:cNvSpPr>
          <p:nvPr/>
        </p:nvSpPr>
        <p:spPr>
          <a:xfrm>
            <a:off x="2635210" y="3128407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1" name="任意多边形: 形状 220">
            <a:extLst>
              <a:ext uri="{FF2B5EF4-FFF2-40B4-BE49-F238E27FC236}">
                <a16:creationId xmlns:a16="http://schemas.microsoft.com/office/drawing/2014/main" id="{E73910F9-90EE-4EF7-A826-D77B5E09BE03}"/>
              </a:ext>
            </a:extLst>
          </p:cNvPr>
          <p:cNvSpPr>
            <a:spLocks noChangeAspect="1"/>
          </p:cNvSpPr>
          <p:nvPr/>
        </p:nvSpPr>
        <p:spPr>
          <a:xfrm>
            <a:off x="2935460" y="3128407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2" name="任意多边形: 形状 221">
            <a:extLst>
              <a:ext uri="{FF2B5EF4-FFF2-40B4-BE49-F238E27FC236}">
                <a16:creationId xmlns:a16="http://schemas.microsoft.com/office/drawing/2014/main" id="{EFFD017A-2D65-4991-B58B-0206C8165135}"/>
              </a:ext>
            </a:extLst>
          </p:cNvPr>
          <p:cNvSpPr>
            <a:spLocks noChangeAspect="1"/>
          </p:cNvSpPr>
          <p:nvPr/>
        </p:nvSpPr>
        <p:spPr>
          <a:xfrm>
            <a:off x="3235711" y="3128407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3" name="任意多边形: 形状 222">
            <a:extLst>
              <a:ext uri="{FF2B5EF4-FFF2-40B4-BE49-F238E27FC236}">
                <a16:creationId xmlns:a16="http://schemas.microsoft.com/office/drawing/2014/main" id="{F0CE4488-5652-4D9F-9916-4E6C561E8B72}"/>
              </a:ext>
            </a:extLst>
          </p:cNvPr>
          <p:cNvSpPr>
            <a:spLocks noChangeAspect="1"/>
          </p:cNvSpPr>
          <p:nvPr/>
        </p:nvSpPr>
        <p:spPr>
          <a:xfrm>
            <a:off x="3535962" y="3128407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4" name="任意多边形: 形状 223">
            <a:extLst>
              <a:ext uri="{FF2B5EF4-FFF2-40B4-BE49-F238E27FC236}">
                <a16:creationId xmlns:a16="http://schemas.microsoft.com/office/drawing/2014/main" id="{F5267EA3-DC61-43AE-A4B7-971EDEC0B26C}"/>
              </a:ext>
            </a:extLst>
          </p:cNvPr>
          <p:cNvSpPr>
            <a:spLocks noChangeAspect="1"/>
          </p:cNvSpPr>
          <p:nvPr/>
        </p:nvSpPr>
        <p:spPr>
          <a:xfrm>
            <a:off x="3836213" y="3128407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5" name="任意多边形: 形状 224">
            <a:extLst>
              <a:ext uri="{FF2B5EF4-FFF2-40B4-BE49-F238E27FC236}">
                <a16:creationId xmlns:a16="http://schemas.microsoft.com/office/drawing/2014/main" id="{122A96F1-0ABD-430F-9FDE-CEFFBB817106}"/>
              </a:ext>
            </a:extLst>
          </p:cNvPr>
          <p:cNvSpPr>
            <a:spLocks noChangeAspect="1"/>
          </p:cNvSpPr>
          <p:nvPr/>
        </p:nvSpPr>
        <p:spPr>
          <a:xfrm>
            <a:off x="4136464" y="3128407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6" name="任意多边形: 形状 225">
            <a:extLst>
              <a:ext uri="{FF2B5EF4-FFF2-40B4-BE49-F238E27FC236}">
                <a16:creationId xmlns:a16="http://schemas.microsoft.com/office/drawing/2014/main" id="{5DC84F6C-E8C2-4822-A690-10E5B046B42F}"/>
              </a:ext>
            </a:extLst>
          </p:cNvPr>
          <p:cNvSpPr>
            <a:spLocks noChangeAspect="1"/>
          </p:cNvSpPr>
          <p:nvPr/>
        </p:nvSpPr>
        <p:spPr>
          <a:xfrm>
            <a:off x="4436715" y="3128407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7" name="任意多边形: 形状 226">
            <a:extLst>
              <a:ext uri="{FF2B5EF4-FFF2-40B4-BE49-F238E27FC236}">
                <a16:creationId xmlns:a16="http://schemas.microsoft.com/office/drawing/2014/main" id="{55C4191C-0923-42A6-B62C-57C38B2C330B}"/>
              </a:ext>
            </a:extLst>
          </p:cNvPr>
          <p:cNvSpPr>
            <a:spLocks noChangeAspect="1"/>
          </p:cNvSpPr>
          <p:nvPr/>
        </p:nvSpPr>
        <p:spPr>
          <a:xfrm>
            <a:off x="4736965" y="3128407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8" name="任意多边形: 形状 227">
            <a:extLst>
              <a:ext uri="{FF2B5EF4-FFF2-40B4-BE49-F238E27FC236}">
                <a16:creationId xmlns:a16="http://schemas.microsoft.com/office/drawing/2014/main" id="{07F42977-4B5E-413F-8D13-8282E3A7A0DA}"/>
              </a:ext>
            </a:extLst>
          </p:cNvPr>
          <p:cNvSpPr>
            <a:spLocks noChangeAspect="1"/>
          </p:cNvSpPr>
          <p:nvPr/>
        </p:nvSpPr>
        <p:spPr>
          <a:xfrm>
            <a:off x="5037216" y="3128407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9" name="任意多边形: 形状 228">
            <a:extLst>
              <a:ext uri="{FF2B5EF4-FFF2-40B4-BE49-F238E27FC236}">
                <a16:creationId xmlns:a16="http://schemas.microsoft.com/office/drawing/2014/main" id="{23FD0A53-7539-4102-A5B9-FCBB63DBA11E}"/>
              </a:ext>
            </a:extLst>
          </p:cNvPr>
          <p:cNvSpPr>
            <a:spLocks noChangeAspect="1"/>
          </p:cNvSpPr>
          <p:nvPr/>
        </p:nvSpPr>
        <p:spPr>
          <a:xfrm>
            <a:off x="5337467" y="3128407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0" name="任意多边形: 形状 229">
            <a:extLst>
              <a:ext uri="{FF2B5EF4-FFF2-40B4-BE49-F238E27FC236}">
                <a16:creationId xmlns:a16="http://schemas.microsoft.com/office/drawing/2014/main" id="{437C0C14-9D4E-4245-91A0-DF5F3B9D9AF4}"/>
              </a:ext>
            </a:extLst>
          </p:cNvPr>
          <p:cNvSpPr>
            <a:spLocks noChangeAspect="1"/>
          </p:cNvSpPr>
          <p:nvPr/>
        </p:nvSpPr>
        <p:spPr>
          <a:xfrm>
            <a:off x="5637718" y="3128407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1" name="任意多边形: 形状 230">
            <a:extLst>
              <a:ext uri="{FF2B5EF4-FFF2-40B4-BE49-F238E27FC236}">
                <a16:creationId xmlns:a16="http://schemas.microsoft.com/office/drawing/2014/main" id="{0119EA5C-AAAB-42C8-A475-D304FA402CDC}"/>
              </a:ext>
            </a:extLst>
          </p:cNvPr>
          <p:cNvSpPr>
            <a:spLocks noChangeAspect="1"/>
          </p:cNvSpPr>
          <p:nvPr/>
        </p:nvSpPr>
        <p:spPr>
          <a:xfrm>
            <a:off x="5937968" y="3128407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3" name="任意多边形: 形状 232">
            <a:extLst>
              <a:ext uri="{FF2B5EF4-FFF2-40B4-BE49-F238E27FC236}">
                <a16:creationId xmlns:a16="http://schemas.microsoft.com/office/drawing/2014/main" id="{2DE65BB3-C041-4EF7-BD7E-44FFD5422877}"/>
              </a:ext>
            </a:extLst>
          </p:cNvPr>
          <p:cNvSpPr>
            <a:spLocks noChangeAspect="1"/>
          </p:cNvSpPr>
          <p:nvPr/>
        </p:nvSpPr>
        <p:spPr>
          <a:xfrm>
            <a:off x="1434206" y="3128407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4" name="任意多边形: 形状 233">
            <a:extLst>
              <a:ext uri="{FF2B5EF4-FFF2-40B4-BE49-F238E27FC236}">
                <a16:creationId xmlns:a16="http://schemas.microsoft.com/office/drawing/2014/main" id="{4FF85CAF-5481-4C8B-8CB0-DF6E1FF0C4A2}"/>
              </a:ext>
            </a:extLst>
          </p:cNvPr>
          <p:cNvSpPr>
            <a:spLocks noChangeAspect="1"/>
          </p:cNvSpPr>
          <p:nvPr/>
        </p:nvSpPr>
        <p:spPr>
          <a:xfrm>
            <a:off x="1734457" y="3128407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5" name="任意多边形: 形状 234">
            <a:extLst>
              <a:ext uri="{FF2B5EF4-FFF2-40B4-BE49-F238E27FC236}">
                <a16:creationId xmlns:a16="http://schemas.microsoft.com/office/drawing/2014/main" id="{640E3763-6ED9-4A63-AB40-85E43188DC49}"/>
              </a:ext>
            </a:extLst>
          </p:cNvPr>
          <p:cNvSpPr>
            <a:spLocks noChangeAspect="1"/>
          </p:cNvSpPr>
          <p:nvPr/>
        </p:nvSpPr>
        <p:spPr>
          <a:xfrm>
            <a:off x="6253633" y="3126056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6" name="任意多边形: 形状 235">
            <a:extLst>
              <a:ext uri="{FF2B5EF4-FFF2-40B4-BE49-F238E27FC236}">
                <a16:creationId xmlns:a16="http://schemas.microsoft.com/office/drawing/2014/main" id="{8D90B97F-9DB3-4D86-BBEA-F81EA67B9ADE}"/>
              </a:ext>
            </a:extLst>
          </p:cNvPr>
          <p:cNvSpPr>
            <a:spLocks noChangeAspect="1"/>
          </p:cNvSpPr>
          <p:nvPr/>
        </p:nvSpPr>
        <p:spPr>
          <a:xfrm>
            <a:off x="6553884" y="3126056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7" name="右大括号 236">
            <a:extLst>
              <a:ext uri="{FF2B5EF4-FFF2-40B4-BE49-F238E27FC236}">
                <a16:creationId xmlns:a16="http://schemas.microsoft.com/office/drawing/2014/main" id="{F6467751-B8EE-4BD4-8840-E24DC9193130}"/>
              </a:ext>
            </a:extLst>
          </p:cNvPr>
          <p:cNvSpPr/>
          <p:nvPr/>
        </p:nvSpPr>
        <p:spPr>
          <a:xfrm rot="16200000" flipV="1">
            <a:off x="1817173" y="2590792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右大括号 237">
            <a:extLst>
              <a:ext uri="{FF2B5EF4-FFF2-40B4-BE49-F238E27FC236}">
                <a16:creationId xmlns:a16="http://schemas.microsoft.com/office/drawing/2014/main" id="{CC5F4F5C-F665-4859-ACF2-4A9A26833AFB}"/>
              </a:ext>
            </a:extLst>
          </p:cNvPr>
          <p:cNvSpPr/>
          <p:nvPr/>
        </p:nvSpPr>
        <p:spPr>
          <a:xfrm rot="16200000" flipV="1">
            <a:off x="2431167" y="2492172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右大括号 238">
            <a:extLst>
              <a:ext uri="{FF2B5EF4-FFF2-40B4-BE49-F238E27FC236}">
                <a16:creationId xmlns:a16="http://schemas.microsoft.com/office/drawing/2014/main" id="{19A89A4E-DBBF-4369-BE3F-267D9D0149CA}"/>
              </a:ext>
            </a:extLst>
          </p:cNvPr>
          <p:cNvSpPr/>
          <p:nvPr/>
        </p:nvSpPr>
        <p:spPr>
          <a:xfrm rot="16200000" flipV="1">
            <a:off x="2982322" y="2381514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0" name="直接连接符 239">
            <a:extLst>
              <a:ext uri="{FF2B5EF4-FFF2-40B4-BE49-F238E27FC236}">
                <a16:creationId xmlns:a16="http://schemas.microsoft.com/office/drawing/2014/main" id="{ECB82A67-362D-4F88-A70E-CE0246F3B805}"/>
              </a:ext>
            </a:extLst>
          </p:cNvPr>
          <p:cNvCxnSpPr>
            <a:cxnSpLocks/>
          </p:cNvCxnSpPr>
          <p:nvPr/>
        </p:nvCxnSpPr>
        <p:spPr>
          <a:xfrm>
            <a:off x="2072100" y="3018476"/>
            <a:ext cx="1681" cy="127847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1" name="直接连接符 240">
            <a:extLst>
              <a:ext uri="{FF2B5EF4-FFF2-40B4-BE49-F238E27FC236}">
                <a16:creationId xmlns:a16="http://schemas.microsoft.com/office/drawing/2014/main" id="{4ADDBC1E-A087-49C7-AE3B-992CFD3712A0}"/>
              </a:ext>
            </a:extLst>
          </p:cNvPr>
          <p:cNvCxnSpPr>
            <a:cxnSpLocks/>
            <a:stCxn id="239" idx="2"/>
            <a:endCxn id="220" idx="0"/>
          </p:cNvCxnSpPr>
          <p:nvPr/>
        </p:nvCxnSpPr>
        <p:spPr>
          <a:xfrm>
            <a:off x="2625542" y="2899300"/>
            <a:ext cx="9668" cy="229107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42" name="图形 241" descr="徽章 1 纯色填充">
            <a:extLst>
              <a:ext uri="{FF2B5EF4-FFF2-40B4-BE49-F238E27FC236}">
                <a16:creationId xmlns:a16="http://schemas.microsoft.com/office/drawing/2014/main" id="{B6042962-B635-4553-BE80-FA0E910C9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3253" y="3188002"/>
            <a:ext cx="216000" cy="216000"/>
          </a:xfrm>
          <a:prstGeom prst="rect">
            <a:avLst/>
          </a:prstGeom>
        </p:spPr>
      </p:pic>
      <p:pic>
        <p:nvPicPr>
          <p:cNvPr id="243" name="图形 242" descr="徽章 3 纯色填充">
            <a:extLst>
              <a:ext uri="{FF2B5EF4-FFF2-40B4-BE49-F238E27FC236}">
                <a16:creationId xmlns:a16="http://schemas.microsoft.com/office/drawing/2014/main" id="{7CC2D969-9AD0-4C59-B132-012EC993B7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86175" y="3188002"/>
            <a:ext cx="216000" cy="216000"/>
          </a:xfrm>
          <a:prstGeom prst="rect">
            <a:avLst/>
          </a:prstGeom>
        </p:spPr>
      </p:pic>
      <p:pic>
        <p:nvPicPr>
          <p:cNvPr id="244" name="图形 243" descr="徽章 纯色填充">
            <a:extLst>
              <a:ext uri="{FF2B5EF4-FFF2-40B4-BE49-F238E27FC236}">
                <a16:creationId xmlns:a16="http://schemas.microsoft.com/office/drawing/2014/main" id="{F7A15B37-AB54-4312-911A-B27D64FA6E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84714" y="3188002"/>
            <a:ext cx="216000" cy="216000"/>
          </a:xfrm>
          <a:prstGeom prst="rect">
            <a:avLst/>
          </a:prstGeom>
        </p:spPr>
      </p:pic>
      <p:pic>
        <p:nvPicPr>
          <p:cNvPr id="245" name="图形 244" descr="徽章 7 纯色填充">
            <a:extLst>
              <a:ext uri="{FF2B5EF4-FFF2-40B4-BE49-F238E27FC236}">
                <a16:creationId xmlns:a16="http://schemas.microsoft.com/office/drawing/2014/main" id="{36488139-0010-44D5-B640-B6C1F264A8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92019" y="3188002"/>
            <a:ext cx="216000" cy="216000"/>
          </a:xfrm>
          <a:prstGeom prst="rect">
            <a:avLst/>
          </a:prstGeom>
        </p:spPr>
      </p:pic>
      <p:pic>
        <p:nvPicPr>
          <p:cNvPr id="246" name="图形 245" descr="徽章 5 纯色填充">
            <a:extLst>
              <a:ext uri="{FF2B5EF4-FFF2-40B4-BE49-F238E27FC236}">
                <a16:creationId xmlns:a16="http://schemas.microsoft.com/office/drawing/2014/main" id="{63F19347-D727-4A29-9D82-0E4637BC53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89097" y="3188002"/>
            <a:ext cx="216000" cy="216000"/>
          </a:xfrm>
          <a:prstGeom prst="rect">
            <a:avLst/>
          </a:prstGeom>
        </p:spPr>
      </p:pic>
      <p:pic>
        <p:nvPicPr>
          <p:cNvPr id="247" name="图形 246" descr="徽章 6 纯色填充">
            <a:extLst>
              <a:ext uri="{FF2B5EF4-FFF2-40B4-BE49-F238E27FC236}">
                <a16:creationId xmlns:a16="http://schemas.microsoft.com/office/drawing/2014/main" id="{F77EE6D2-C0E0-41BA-9432-CB64D947F07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90558" y="3188002"/>
            <a:ext cx="216000" cy="216000"/>
          </a:xfrm>
          <a:prstGeom prst="rect">
            <a:avLst/>
          </a:prstGeom>
        </p:spPr>
      </p:pic>
      <p:pic>
        <p:nvPicPr>
          <p:cNvPr id="248" name="图形 247" descr="徽章 8 纯色填充">
            <a:extLst>
              <a:ext uri="{FF2B5EF4-FFF2-40B4-BE49-F238E27FC236}">
                <a16:creationId xmlns:a16="http://schemas.microsoft.com/office/drawing/2014/main" id="{2CB95B04-7B2C-48F8-93DD-C4352B0C242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93480" y="3188002"/>
            <a:ext cx="216000" cy="216000"/>
          </a:xfrm>
          <a:prstGeom prst="rect">
            <a:avLst/>
          </a:prstGeom>
        </p:spPr>
      </p:pic>
      <p:pic>
        <p:nvPicPr>
          <p:cNvPr id="249" name="图形 248" descr="徽章 9 纯色填充">
            <a:extLst>
              <a:ext uri="{FF2B5EF4-FFF2-40B4-BE49-F238E27FC236}">
                <a16:creationId xmlns:a16="http://schemas.microsoft.com/office/drawing/2014/main" id="{499868F2-C26E-441A-8CCF-6976102CE76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294941" y="3188002"/>
            <a:ext cx="216000" cy="216000"/>
          </a:xfrm>
          <a:prstGeom prst="rect">
            <a:avLst/>
          </a:prstGeom>
        </p:spPr>
      </p:pic>
      <p:pic>
        <p:nvPicPr>
          <p:cNvPr id="250" name="图形 249" descr="徽章 4 纯色填充">
            <a:extLst>
              <a:ext uri="{FF2B5EF4-FFF2-40B4-BE49-F238E27FC236}">
                <a16:creationId xmlns:a16="http://schemas.microsoft.com/office/drawing/2014/main" id="{6C7A147F-6619-420B-A754-244DB954C72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287636" y="3188002"/>
            <a:ext cx="216000" cy="216000"/>
          </a:xfrm>
          <a:prstGeom prst="rect">
            <a:avLst/>
          </a:prstGeom>
        </p:spPr>
      </p:pic>
      <p:sp>
        <p:nvSpPr>
          <p:cNvPr id="251" name="右大括号 250">
            <a:extLst>
              <a:ext uri="{FF2B5EF4-FFF2-40B4-BE49-F238E27FC236}">
                <a16:creationId xmlns:a16="http://schemas.microsoft.com/office/drawing/2014/main" id="{AD5550CA-77C0-473D-BD5F-8C198985EE37}"/>
              </a:ext>
            </a:extLst>
          </p:cNvPr>
          <p:cNvSpPr/>
          <p:nvPr/>
        </p:nvSpPr>
        <p:spPr>
          <a:xfrm rot="16200000" flipV="1">
            <a:off x="3589023" y="2303985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2" name="直接连接符 251">
            <a:extLst>
              <a:ext uri="{FF2B5EF4-FFF2-40B4-BE49-F238E27FC236}">
                <a16:creationId xmlns:a16="http://schemas.microsoft.com/office/drawing/2014/main" id="{4999CCF0-E128-4BAF-A7FD-935C3A830154}"/>
              </a:ext>
            </a:extLst>
          </p:cNvPr>
          <p:cNvCxnSpPr>
            <a:cxnSpLocks/>
            <a:stCxn id="251" idx="2"/>
            <a:endCxn id="222" idx="0"/>
          </p:cNvCxnSpPr>
          <p:nvPr/>
        </p:nvCxnSpPr>
        <p:spPr>
          <a:xfrm>
            <a:off x="3232243" y="2821771"/>
            <a:ext cx="3468" cy="306636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3" name="右大括号 252">
            <a:extLst>
              <a:ext uri="{FF2B5EF4-FFF2-40B4-BE49-F238E27FC236}">
                <a16:creationId xmlns:a16="http://schemas.microsoft.com/office/drawing/2014/main" id="{A6A0C598-C9B8-46C2-9B60-C29F6914EA42}"/>
              </a:ext>
            </a:extLst>
          </p:cNvPr>
          <p:cNvSpPr/>
          <p:nvPr/>
        </p:nvSpPr>
        <p:spPr>
          <a:xfrm rot="16200000" flipV="1">
            <a:off x="4183326" y="2237023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4" name="直接连接符 253">
            <a:extLst>
              <a:ext uri="{FF2B5EF4-FFF2-40B4-BE49-F238E27FC236}">
                <a16:creationId xmlns:a16="http://schemas.microsoft.com/office/drawing/2014/main" id="{2AC5F632-D11B-46D8-BE74-5BA0FF4B0410}"/>
              </a:ext>
            </a:extLst>
          </p:cNvPr>
          <p:cNvCxnSpPr>
            <a:cxnSpLocks/>
            <a:stCxn id="253" idx="2"/>
            <a:endCxn id="224" idx="0"/>
          </p:cNvCxnSpPr>
          <p:nvPr/>
        </p:nvCxnSpPr>
        <p:spPr>
          <a:xfrm>
            <a:off x="3826546" y="2754809"/>
            <a:ext cx="9667" cy="373598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5" name="右大括号 254">
            <a:extLst>
              <a:ext uri="{FF2B5EF4-FFF2-40B4-BE49-F238E27FC236}">
                <a16:creationId xmlns:a16="http://schemas.microsoft.com/office/drawing/2014/main" id="{CCF63EF4-0A2B-45F6-BE6D-B7BDA501346C}"/>
              </a:ext>
            </a:extLst>
          </p:cNvPr>
          <p:cNvSpPr/>
          <p:nvPr/>
        </p:nvSpPr>
        <p:spPr>
          <a:xfrm rot="16200000" flipV="1">
            <a:off x="4790026" y="2175304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6" name="直接连接符 255">
            <a:extLst>
              <a:ext uri="{FF2B5EF4-FFF2-40B4-BE49-F238E27FC236}">
                <a16:creationId xmlns:a16="http://schemas.microsoft.com/office/drawing/2014/main" id="{9368DD1A-1B11-4A0F-BD9A-E1A92967D6D5}"/>
              </a:ext>
            </a:extLst>
          </p:cNvPr>
          <p:cNvCxnSpPr>
            <a:cxnSpLocks/>
            <a:stCxn id="255" idx="2"/>
            <a:endCxn id="226" idx="0"/>
          </p:cNvCxnSpPr>
          <p:nvPr/>
        </p:nvCxnSpPr>
        <p:spPr>
          <a:xfrm>
            <a:off x="4433246" y="2693090"/>
            <a:ext cx="3469" cy="435317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7" name="右大括号 256">
            <a:extLst>
              <a:ext uri="{FF2B5EF4-FFF2-40B4-BE49-F238E27FC236}">
                <a16:creationId xmlns:a16="http://schemas.microsoft.com/office/drawing/2014/main" id="{A785E928-04FB-4DCC-BE05-ABDB9C406B18}"/>
              </a:ext>
            </a:extLst>
          </p:cNvPr>
          <p:cNvSpPr/>
          <p:nvPr/>
        </p:nvSpPr>
        <p:spPr>
          <a:xfrm rot="16200000" flipV="1">
            <a:off x="5391694" y="2069592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8" name="直接连接符 257">
            <a:extLst>
              <a:ext uri="{FF2B5EF4-FFF2-40B4-BE49-F238E27FC236}">
                <a16:creationId xmlns:a16="http://schemas.microsoft.com/office/drawing/2014/main" id="{F1A5DFA0-F290-44EF-9327-06100F30EFF6}"/>
              </a:ext>
            </a:extLst>
          </p:cNvPr>
          <p:cNvCxnSpPr>
            <a:cxnSpLocks/>
            <a:stCxn id="257" idx="2"/>
            <a:endCxn id="228" idx="0"/>
          </p:cNvCxnSpPr>
          <p:nvPr/>
        </p:nvCxnSpPr>
        <p:spPr>
          <a:xfrm>
            <a:off x="5034914" y="2587378"/>
            <a:ext cx="2302" cy="541029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9" name="右大括号 258">
            <a:extLst>
              <a:ext uri="{FF2B5EF4-FFF2-40B4-BE49-F238E27FC236}">
                <a16:creationId xmlns:a16="http://schemas.microsoft.com/office/drawing/2014/main" id="{47B7B014-B59C-452C-BAA5-B0359DA2CAE3}"/>
              </a:ext>
            </a:extLst>
          </p:cNvPr>
          <p:cNvSpPr/>
          <p:nvPr/>
        </p:nvSpPr>
        <p:spPr>
          <a:xfrm rot="16200000" flipV="1">
            <a:off x="5993362" y="2004943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0" name="直接连接符 259">
            <a:extLst>
              <a:ext uri="{FF2B5EF4-FFF2-40B4-BE49-F238E27FC236}">
                <a16:creationId xmlns:a16="http://schemas.microsoft.com/office/drawing/2014/main" id="{3D06B21D-074B-4452-A88B-026B9CB0E619}"/>
              </a:ext>
            </a:extLst>
          </p:cNvPr>
          <p:cNvCxnSpPr>
            <a:cxnSpLocks/>
            <a:stCxn id="259" idx="2"/>
            <a:endCxn id="230" idx="0"/>
          </p:cNvCxnSpPr>
          <p:nvPr/>
        </p:nvCxnSpPr>
        <p:spPr>
          <a:xfrm>
            <a:off x="5636582" y="2522729"/>
            <a:ext cx="1136" cy="605678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1" name="右大括号 260">
            <a:extLst>
              <a:ext uri="{FF2B5EF4-FFF2-40B4-BE49-F238E27FC236}">
                <a16:creationId xmlns:a16="http://schemas.microsoft.com/office/drawing/2014/main" id="{DA29312E-2C93-46B5-92E4-8EACD12D9C8F}"/>
              </a:ext>
            </a:extLst>
          </p:cNvPr>
          <p:cNvSpPr/>
          <p:nvPr/>
        </p:nvSpPr>
        <p:spPr>
          <a:xfrm rot="16200000" flipV="1">
            <a:off x="6603021" y="1945853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2" name="直接连接符 261">
            <a:extLst>
              <a:ext uri="{FF2B5EF4-FFF2-40B4-BE49-F238E27FC236}">
                <a16:creationId xmlns:a16="http://schemas.microsoft.com/office/drawing/2014/main" id="{EAD7B164-9D22-478D-8E07-937518B8AB07}"/>
              </a:ext>
            </a:extLst>
          </p:cNvPr>
          <p:cNvCxnSpPr>
            <a:cxnSpLocks/>
            <a:stCxn id="261" idx="2"/>
          </p:cNvCxnSpPr>
          <p:nvPr/>
        </p:nvCxnSpPr>
        <p:spPr>
          <a:xfrm flipH="1">
            <a:off x="6238219" y="2463639"/>
            <a:ext cx="8022" cy="664768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63" name="图形 262" descr="徽章 1 纯色填充">
            <a:extLst>
              <a:ext uri="{FF2B5EF4-FFF2-40B4-BE49-F238E27FC236}">
                <a16:creationId xmlns:a16="http://schemas.microsoft.com/office/drawing/2014/main" id="{EDFA2887-127E-4469-B5A4-0F7EAB23C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0959" y="2759089"/>
            <a:ext cx="216000" cy="216000"/>
          </a:xfrm>
          <a:prstGeom prst="rect">
            <a:avLst/>
          </a:prstGeom>
        </p:spPr>
      </p:pic>
      <p:pic>
        <p:nvPicPr>
          <p:cNvPr id="264" name="图形 263" descr="徽章 3 纯色填充">
            <a:extLst>
              <a:ext uri="{FF2B5EF4-FFF2-40B4-BE49-F238E27FC236}">
                <a16:creationId xmlns:a16="http://schemas.microsoft.com/office/drawing/2014/main" id="{F9F3E9BD-82BB-43F3-9722-CDE38B3B5A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30095" y="2532084"/>
            <a:ext cx="216000" cy="216000"/>
          </a:xfrm>
          <a:prstGeom prst="rect">
            <a:avLst/>
          </a:prstGeom>
        </p:spPr>
      </p:pic>
      <p:pic>
        <p:nvPicPr>
          <p:cNvPr id="265" name="图形 264" descr="徽章 纯色填充">
            <a:extLst>
              <a:ext uri="{FF2B5EF4-FFF2-40B4-BE49-F238E27FC236}">
                <a16:creationId xmlns:a16="http://schemas.microsoft.com/office/drawing/2014/main" id="{BEF64EEF-393B-4451-AE67-C1D272F337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87659" y="2660765"/>
            <a:ext cx="216000" cy="216000"/>
          </a:xfrm>
          <a:prstGeom prst="rect">
            <a:avLst/>
          </a:prstGeom>
        </p:spPr>
      </p:pic>
      <p:pic>
        <p:nvPicPr>
          <p:cNvPr id="266" name="图形 265" descr="徽章 7 纯色填充">
            <a:extLst>
              <a:ext uri="{FF2B5EF4-FFF2-40B4-BE49-F238E27FC236}">
                <a16:creationId xmlns:a16="http://schemas.microsoft.com/office/drawing/2014/main" id="{1107D271-C8CC-444E-BF12-E406591F5B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78456" y="2232758"/>
            <a:ext cx="216000" cy="216000"/>
          </a:xfrm>
          <a:prstGeom prst="rect">
            <a:avLst/>
          </a:prstGeom>
        </p:spPr>
      </p:pic>
      <p:pic>
        <p:nvPicPr>
          <p:cNvPr id="267" name="图形 266" descr="徽章 5 纯色填充">
            <a:extLst>
              <a:ext uri="{FF2B5EF4-FFF2-40B4-BE49-F238E27FC236}">
                <a16:creationId xmlns:a16="http://schemas.microsoft.com/office/drawing/2014/main" id="{8C46F891-58DB-4D7A-B135-E2B86EB78F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65367" y="2414729"/>
            <a:ext cx="216000" cy="216000"/>
          </a:xfrm>
          <a:prstGeom prst="rect">
            <a:avLst/>
          </a:prstGeom>
        </p:spPr>
      </p:pic>
      <p:pic>
        <p:nvPicPr>
          <p:cNvPr id="268" name="图形 267" descr="徽章 6 纯色填充">
            <a:extLst>
              <a:ext uri="{FF2B5EF4-FFF2-40B4-BE49-F238E27FC236}">
                <a16:creationId xmlns:a16="http://schemas.microsoft.com/office/drawing/2014/main" id="{33133D56-DDAC-4408-90E5-A7F6A71D25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76788" y="2334226"/>
            <a:ext cx="216000" cy="216000"/>
          </a:xfrm>
          <a:prstGeom prst="rect">
            <a:avLst/>
          </a:prstGeom>
        </p:spPr>
      </p:pic>
      <p:pic>
        <p:nvPicPr>
          <p:cNvPr id="269" name="图形 268" descr="徽章 8 纯色填充">
            <a:extLst>
              <a:ext uri="{FF2B5EF4-FFF2-40B4-BE49-F238E27FC236}">
                <a16:creationId xmlns:a16="http://schemas.microsoft.com/office/drawing/2014/main" id="{B54EEFEE-2C61-47D9-A9CF-023FE84040D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986153" y="2167136"/>
            <a:ext cx="216000" cy="216000"/>
          </a:xfrm>
          <a:prstGeom prst="rect">
            <a:avLst/>
          </a:prstGeom>
        </p:spPr>
      </p:pic>
      <p:pic>
        <p:nvPicPr>
          <p:cNvPr id="270" name="图形 269" descr="徽章 9 纯色填充">
            <a:extLst>
              <a:ext uri="{FF2B5EF4-FFF2-40B4-BE49-F238E27FC236}">
                <a16:creationId xmlns:a16="http://schemas.microsoft.com/office/drawing/2014/main" id="{DF19F5EF-9ED0-41C5-ACF7-04540450004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556888" y="2086633"/>
            <a:ext cx="216000" cy="216000"/>
          </a:xfrm>
          <a:prstGeom prst="rect">
            <a:avLst/>
          </a:prstGeom>
        </p:spPr>
      </p:pic>
      <p:pic>
        <p:nvPicPr>
          <p:cNvPr id="271" name="图形 270" descr="徽章 4 纯色填充">
            <a:extLst>
              <a:ext uri="{FF2B5EF4-FFF2-40B4-BE49-F238E27FC236}">
                <a16:creationId xmlns:a16="http://schemas.microsoft.com/office/drawing/2014/main" id="{DABB5733-D02C-4128-8BE8-9135EF3321B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554586" y="2463639"/>
            <a:ext cx="216000" cy="216000"/>
          </a:xfrm>
          <a:prstGeom prst="rect">
            <a:avLst/>
          </a:prstGeom>
        </p:spPr>
      </p:pic>
      <p:sp>
        <p:nvSpPr>
          <p:cNvPr id="272" name="文本框 271">
            <a:extLst>
              <a:ext uri="{FF2B5EF4-FFF2-40B4-BE49-F238E27FC236}">
                <a16:creationId xmlns:a16="http://schemas.microsoft.com/office/drawing/2014/main" id="{0ACFB4F3-738D-4669-8EC4-13991635158A}"/>
              </a:ext>
            </a:extLst>
          </p:cNvPr>
          <p:cNvSpPr txBox="1"/>
          <p:nvPr/>
        </p:nvSpPr>
        <p:spPr>
          <a:xfrm>
            <a:off x="1352321" y="1999054"/>
            <a:ext cx="28130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最后一个不够一次计算（输入为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，其他不变）</a:t>
            </a:r>
          </a:p>
        </p:txBody>
      </p:sp>
      <p:pic>
        <p:nvPicPr>
          <p:cNvPr id="275" name="图形 274" descr="徽章 10 纯色填充">
            <a:extLst>
              <a:ext uri="{FF2B5EF4-FFF2-40B4-BE49-F238E27FC236}">
                <a16:creationId xmlns:a16="http://schemas.microsoft.com/office/drawing/2014/main" id="{6CE4162B-9801-4FDF-B7E9-5429D028F7B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904807" y="1509670"/>
            <a:ext cx="216000" cy="216000"/>
          </a:xfrm>
          <a:prstGeom prst="rect">
            <a:avLst/>
          </a:prstGeom>
        </p:spPr>
      </p:pic>
      <p:cxnSp>
        <p:nvCxnSpPr>
          <p:cNvPr id="276" name="直接连接符 275">
            <a:extLst>
              <a:ext uri="{FF2B5EF4-FFF2-40B4-BE49-F238E27FC236}">
                <a16:creationId xmlns:a16="http://schemas.microsoft.com/office/drawing/2014/main" id="{DDCBF9BD-D2E4-4051-BA30-7FACE5B358C4}"/>
              </a:ext>
            </a:extLst>
          </p:cNvPr>
          <p:cNvCxnSpPr>
            <a:cxnSpLocks/>
            <a:stCxn id="55" idx="0"/>
            <a:endCxn id="55" idx="2"/>
          </p:cNvCxnSpPr>
          <p:nvPr/>
        </p:nvCxnSpPr>
        <p:spPr>
          <a:xfrm>
            <a:off x="6840430" y="1450075"/>
            <a:ext cx="316800" cy="31731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9" name="直接连接符 278">
            <a:extLst>
              <a:ext uri="{FF2B5EF4-FFF2-40B4-BE49-F238E27FC236}">
                <a16:creationId xmlns:a16="http://schemas.microsoft.com/office/drawing/2014/main" id="{332DC7E6-7D31-49B8-BFCD-1236689A23FA}"/>
              </a:ext>
            </a:extLst>
          </p:cNvPr>
          <p:cNvCxnSpPr>
            <a:cxnSpLocks/>
            <a:stCxn id="235" idx="0"/>
            <a:endCxn id="236" idx="3"/>
          </p:cNvCxnSpPr>
          <p:nvPr/>
        </p:nvCxnSpPr>
        <p:spPr>
          <a:xfrm>
            <a:off x="6253633" y="3126056"/>
            <a:ext cx="300251" cy="31731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2" name="直接连接符 281">
            <a:extLst>
              <a:ext uri="{FF2B5EF4-FFF2-40B4-BE49-F238E27FC236}">
                <a16:creationId xmlns:a16="http://schemas.microsoft.com/office/drawing/2014/main" id="{4036FE5B-CDDE-49D6-9E15-8ACC534D90D3}"/>
              </a:ext>
            </a:extLst>
          </p:cNvPr>
          <p:cNvCxnSpPr>
            <a:cxnSpLocks/>
          </p:cNvCxnSpPr>
          <p:nvPr/>
        </p:nvCxnSpPr>
        <p:spPr>
          <a:xfrm>
            <a:off x="6548453" y="3146323"/>
            <a:ext cx="300251" cy="31731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120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0E9B01AF-3404-410D-AD55-D18B3B20DF3E}"/>
              </a:ext>
            </a:extLst>
          </p:cNvPr>
          <p:cNvSpPr>
            <a:spLocks noChangeAspect="1"/>
          </p:cNvSpPr>
          <p:nvPr/>
        </p:nvSpPr>
        <p:spPr>
          <a:xfrm>
            <a:off x="2006220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C6197224-D0FE-48BB-ABFD-0D37DE93DF39}"/>
              </a:ext>
            </a:extLst>
          </p:cNvPr>
          <p:cNvSpPr>
            <a:spLocks noChangeAspect="1"/>
          </p:cNvSpPr>
          <p:nvPr/>
        </p:nvSpPr>
        <p:spPr>
          <a:xfrm>
            <a:off x="2306471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: 形状 61">
            <a:extLst>
              <a:ext uri="{FF2B5EF4-FFF2-40B4-BE49-F238E27FC236}">
                <a16:creationId xmlns:a16="http://schemas.microsoft.com/office/drawing/2014/main" id="{DBA4F62B-95DA-476A-96B3-286C9815DBB2}"/>
              </a:ext>
            </a:extLst>
          </p:cNvPr>
          <p:cNvSpPr>
            <a:spLocks noChangeAspect="1"/>
          </p:cNvSpPr>
          <p:nvPr/>
        </p:nvSpPr>
        <p:spPr>
          <a:xfrm>
            <a:off x="2606722" y="1450075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3" name="任意多边形: 形状 62">
            <a:extLst>
              <a:ext uri="{FF2B5EF4-FFF2-40B4-BE49-F238E27FC236}">
                <a16:creationId xmlns:a16="http://schemas.microsoft.com/office/drawing/2014/main" id="{A70354D0-E621-4473-95C8-A52100355DB7}"/>
              </a:ext>
            </a:extLst>
          </p:cNvPr>
          <p:cNvSpPr>
            <a:spLocks noChangeAspect="1"/>
          </p:cNvSpPr>
          <p:nvPr/>
        </p:nvSpPr>
        <p:spPr>
          <a:xfrm>
            <a:off x="2906972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" name="任意多边形: 形状 63">
            <a:extLst>
              <a:ext uri="{FF2B5EF4-FFF2-40B4-BE49-F238E27FC236}">
                <a16:creationId xmlns:a16="http://schemas.microsoft.com/office/drawing/2014/main" id="{60157B97-64AD-4DBC-8831-C869C773EA59}"/>
              </a:ext>
            </a:extLst>
          </p:cNvPr>
          <p:cNvSpPr>
            <a:spLocks noChangeAspect="1"/>
          </p:cNvSpPr>
          <p:nvPr/>
        </p:nvSpPr>
        <p:spPr>
          <a:xfrm>
            <a:off x="3207223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5" name="任意多边形: 形状 64">
            <a:extLst>
              <a:ext uri="{FF2B5EF4-FFF2-40B4-BE49-F238E27FC236}">
                <a16:creationId xmlns:a16="http://schemas.microsoft.com/office/drawing/2014/main" id="{D5067E6C-CC79-4D57-A071-4A0D5EDCA1A0}"/>
              </a:ext>
            </a:extLst>
          </p:cNvPr>
          <p:cNvSpPr>
            <a:spLocks noChangeAspect="1"/>
          </p:cNvSpPr>
          <p:nvPr/>
        </p:nvSpPr>
        <p:spPr>
          <a:xfrm>
            <a:off x="3507474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6" name="任意多边形: 形状 65">
            <a:extLst>
              <a:ext uri="{FF2B5EF4-FFF2-40B4-BE49-F238E27FC236}">
                <a16:creationId xmlns:a16="http://schemas.microsoft.com/office/drawing/2014/main" id="{AEC0C9E3-27DB-4B77-B8AC-AA4B65A70017}"/>
              </a:ext>
            </a:extLst>
          </p:cNvPr>
          <p:cNvSpPr>
            <a:spLocks noChangeAspect="1"/>
          </p:cNvSpPr>
          <p:nvPr/>
        </p:nvSpPr>
        <p:spPr>
          <a:xfrm>
            <a:off x="3807725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7" name="任意多边形: 形状 66">
            <a:extLst>
              <a:ext uri="{FF2B5EF4-FFF2-40B4-BE49-F238E27FC236}">
                <a16:creationId xmlns:a16="http://schemas.microsoft.com/office/drawing/2014/main" id="{D8C53D88-6D1D-41A6-B2BC-D37349F681D2}"/>
              </a:ext>
            </a:extLst>
          </p:cNvPr>
          <p:cNvSpPr>
            <a:spLocks noChangeAspect="1"/>
          </p:cNvSpPr>
          <p:nvPr/>
        </p:nvSpPr>
        <p:spPr>
          <a:xfrm>
            <a:off x="4107976" y="1450075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8" name="任意多边形: 形状 67">
            <a:extLst>
              <a:ext uri="{FF2B5EF4-FFF2-40B4-BE49-F238E27FC236}">
                <a16:creationId xmlns:a16="http://schemas.microsoft.com/office/drawing/2014/main" id="{2C2123C4-64F9-410A-9BB0-56C6236CB511}"/>
              </a:ext>
            </a:extLst>
          </p:cNvPr>
          <p:cNvSpPr>
            <a:spLocks noChangeAspect="1"/>
          </p:cNvSpPr>
          <p:nvPr/>
        </p:nvSpPr>
        <p:spPr>
          <a:xfrm>
            <a:off x="4408227" y="1450075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: 形状 68">
            <a:extLst>
              <a:ext uri="{FF2B5EF4-FFF2-40B4-BE49-F238E27FC236}">
                <a16:creationId xmlns:a16="http://schemas.microsoft.com/office/drawing/2014/main" id="{76E7C5DE-4D0E-47DC-909A-C809521542AE}"/>
              </a:ext>
            </a:extLst>
          </p:cNvPr>
          <p:cNvSpPr>
            <a:spLocks noChangeAspect="1"/>
          </p:cNvSpPr>
          <p:nvPr/>
        </p:nvSpPr>
        <p:spPr>
          <a:xfrm>
            <a:off x="4708477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" name="任意多边形: 形状 69">
            <a:extLst>
              <a:ext uri="{FF2B5EF4-FFF2-40B4-BE49-F238E27FC236}">
                <a16:creationId xmlns:a16="http://schemas.microsoft.com/office/drawing/2014/main" id="{F3B0FA4A-76AC-4BD7-8311-690230A94D94}"/>
              </a:ext>
            </a:extLst>
          </p:cNvPr>
          <p:cNvSpPr>
            <a:spLocks noChangeAspect="1"/>
          </p:cNvSpPr>
          <p:nvPr/>
        </p:nvSpPr>
        <p:spPr>
          <a:xfrm>
            <a:off x="5008728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1" name="任意多边形: 形状 70">
            <a:extLst>
              <a:ext uri="{FF2B5EF4-FFF2-40B4-BE49-F238E27FC236}">
                <a16:creationId xmlns:a16="http://schemas.microsoft.com/office/drawing/2014/main" id="{A371473A-9FEC-459E-B4AD-6B2DA4D73089}"/>
              </a:ext>
            </a:extLst>
          </p:cNvPr>
          <p:cNvSpPr>
            <a:spLocks noChangeAspect="1"/>
          </p:cNvSpPr>
          <p:nvPr/>
        </p:nvSpPr>
        <p:spPr>
          <a:xfrm>
            <a:off x="5308979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2" name="任意多边形: 形状 71">
            <a:extLst>
              <a:ext uri="{FF2B5EF4-FFF2-40B4-BE49-F238E27FC236}">
                <a16:creationId xmlns:a16="http://schemas.microsoft.com/office/drawing/2014/main" id="{4E62F0A2-52DD-4637-BB88-CF23F002BF21}"/>
              </a:ext>
            </a:extLst>
          </p:cNvPr>
          <p:cNvSpPr>
            <a:spLocks noChangeAspect="1"/>
          </p:cNvSpPr>
          <p:nvPr/>
        </p:nvSpPr>
        <p:spPr>
          <a:xfrm>
            <a:off x="5609230" y="1450075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3" name="任意多边形: 形状 72">
            <a:extLst>
              <a:ext uri="{FF2B5EF4-FFF2-40B4-BE49-F238E27FC236}">
                <a16:creationId xmlns:a16="http://schemas.microsoft.com/office/drawing/2014/main" id="{5E8AB1B4-7D6F-4777-BB46-4330161EA51F}"/>
              </a:ext>
            </a:extLst>
          </p:cNvPr>
          <p:cNvSpPr>
            <a:spLocks noChangeAspect="1"/>
          </p:cNvSpPr>
          <p:nvPr/>
        </p:nvSpPr>
        <p:spPr>
          <a:xfrm>
            <a:off x="5909480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4" name="任意多边形: 形状 73">
            <a:extLst>
              <a:ext uri="{FF2B5EF4-FFF2-40B4-BE49-F238E27FC236}">
                <a16:creationId xmlns:a16="http://schemas.microsoft.com/office/drawing/2014/main" id="{B04B6130-D845-4C2B-A71C-EEDFD39859BD}"/>
              </a:ext>
            </a:extLst>
          </p:cNvPr>
          <p:cNvSpPr>
            <a:spLocks noChangeAspect="1"/>
          </p:cNvSpPr>
          <p:nvPr/>
        </p:nvSpPr>
        <p:spPr>
          <a:xfrm>
            <a:off x="6209731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: 形状 74">
            <a:extLst>
              <a:ext uri="{FF2B5EF4-FFF2-40B4-BE49-F238E27FC236}">
                <a16:creationId xmlns:a16="http://schemas.microsoft.com/office/drawing/2014/main" id="{E91147A1-6089-445B-B597-46FA19E58C34}"/>
              </a:ext>
            </a:extLst>
          </p:cNvPr>
          <p:cNvSpPr>
            <a:spLocks noChangeAspect="1"/>
          </p:cNvSpPr>
          <p:nvPr/>
        </p:nvSpPr>
        <p:spPr>
          <a:xfrm>
            <a:off x="1405718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6" name="任意多边形: 形状 75">
            <a:extLst>
              <a:ext uri="{FF2B5EF4-FFF2-40B4-BE49-F238E27FC236}">
                <a16:creationId xmlns:a16="http://schemas.microsoft.com/office/drawing/2014/main" id="{531D588D-59E8-4F55-8127-90D5014DFDE3}"/>
              </a:ext>
            </a:extLst>
          </p:cNvPr>
          <p:cNvSpPr>
            <a:spLocks noChangeAspect="1"/>
          </p:cNvSpPr>
          <p:nvPr/>
        </p:nvSpPr>
        <p:spPr>
          <a:xfrm>
            <a:off x="1705969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7" name="任意多边形: 形状 76">
            <a:extLst>
              <a:ext uri="{FF2B5EF4-FFF2-40B4-BE49-F238E27FC236}">
                <a16:creationId xmlns:a16="http://schemas.microsoft.com/office/drawing/2014/main" id="{A35CF29C-79E0-4B77-8418-F4EF6DB0641F}"/>
              </a:ext>
            </a:extLst>
          </p:cNvPr>
          <p:cNvSpPr>
            <a:spLocks noChangeAspect="1"/>
          </p:cNvSpPr>
          <p:nvPr/>
        </p:nvSpPr>
        <p:spPr>
          <a:xfrm>
            <a:off x="6540179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" name="任意多边形: 形状 77">
            <a:extLst>
              <a:ext uri="{FF2B5EF4-FFF2-40B4-BE49-F238E27FC236}">
                <a16:creationId xmlns:a16="http://schemas.microsoft.com/office/drawing/2014/main" id="{E83F217A-FB6E-44E8-99A5-A230FF8B115E}"/>
              </a:ext>
            </a:extLst>
          </p:cNvPr>
          <p:cNvSpPr>
            <a:spLocks noChangeAspect="1"/>
          </p:cNvSpPr>
          <p:nvPr/>
        </p:nvSpPr>
        <p:spPr>
          <a:xfrm>
            <a:off x="6840430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9" name="右大括号 78">
            <a:extLst>
              <a:ext uri="{FF2B5EF4-FFF2-40B4-BE49-F238E27FC236}">
                <a16:creationId xmlns:a16="http://schemas.microsoft.com/office/drawing/2014/main" id="{BBE1B437-4E9F-42D6-A66D-190F599CD722}"/>
              </a:ext>
            </a:extLst>
          </p:cNvPr>
          <p:cNvSpPr/>
          <p:nvPr/>
        </p:nvSpPr>
        <p:spPr>
          <a:xfrm rot="16200000" flipV="1">
            <a:off x="1764231" y="932289"/>
            <a:ext cx="161005" cy="874566"/>
          </a:xfrm>
          <a:prstGeom prst="rightBrace">
            <a:avLst>
              <a:gd name="adj1" fmla="val 31931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右大括号 79">
            <a:extLst>
              <a:ext uri="{FF2B5EF4-FFF2-40B4-BE49-F238E27FC236}">
                <a16:creationId xmlns:a16="http://schemas.microsoft.com/office/drawing/2014/main" id="{5FD1183C-B12A-49F4-B1DF-29EFCE35EFA5}"/>
              </a:ext>
            </a:extLst>
          </p:cNvPr>
          <p:cNvSpPr/>
          <p:nvPr/>
        </p:nvSpPr>
        <p:spPr>
          <a:xfrm rot="16200000" flipV="1">
            <a:off x="2984431" y="935598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右大括号 80">
            <a:extLst>
              <a:ext uri="{FF2B5EF4-FFF2-40B4-BE49-F238E27FC236}">
                <a16:creationId xmlns:a16="http://schemas.microsoft.com/office/drawing/2014/main" id="{7CED3821-0D83-4B54-96D9-141FCBB42775}"/>
              </a:ext>
            </a:extLst>
          </p:cNvPr>
          <p:cNvSpPr/>
          <p:nvPr/>
        </p:nvSpPr>
        <p:spPr>
          <a:xfrm rot="16200000" flipV="1">
            <a:off x="4183110" y="920023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4" name="图形 83" descr="徽章 1 纯色填充">
            <a:extLst>
              <a:ext uri="{FF2B5EF4-FFF2-40B4-BE49-F238E27FC236}">
                <a16:creationId xmlns:a16="http://schemas.microsoft.com/office/drawing/2014/main" id="{B2CCE73E-09DD-440B-98FD-A06AEE129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4765" y="1509670"/>
            <a:ext cx="216000" cy="216000"/>
          </a:xfrm>
          <a:prstGeom prst="rect">
            <a:avLst/>
          </a:prstGeom>
        </p:spPr>
      </p:pic>
      <p:pic>
        <p:nvPicPr>
          <p:cNvPr id="85" name="图形 84" descr="徽章 3 纯色填充">
            <a:extLst>
              <a:ext uri="{FF2B5EF4-FFF2-40B4-BE49-F238E27FC236}">
                <a16:creationId xmlns:a16="http://schemas.microsoft.com/office/drawing/2014/main" id="{CAA30A65-EC41-4165-8B45-661AEC19CC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54159" y="1509670"/>
            <a:ext cx="216000" cy="216000"/>
          </a:xfrm>
          <a:prstGeom prst="rect">
            <a:avLst/>
          </a:prstGeom>
        </p:spPr>
      </p:pic>
      <p:pic>
        <p:nvPicPr>
          <p:cNvPr id="86" name="图形 85" descr="徽章 纯色填充">
            <a:extLst>
              <a:ext uri="{FF2B5EF4-FFF2-40B4-BE49-F238E27FC236}">
                <a16:creationId xmlns:a16="http://schemas.microsoft.com/office/drawing/2014/main" id="{F914AA92-8B85-41D3-A649-C6FE48C8A7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54549" y="1509670"/>
            <a:ext cx="216000" cy="216000"/>
          </a:xfrm>
          <a:prstGeom prst="rect">
            <a:avLst/>
          </a:prstGeom>
        </p:spPr>
      </p:pic>
      <p:pic>
        <p:nvPicPr>
          <p:cNvPr id="88" name="图形 87" descr="徽章 5 纯色填充">
            <a:extLst>
              <a:ext uri="{FF2B5EF4-FFF2-40B4-BE49-F238E27FC236}">
                <a16:creationId xmlns:a16="http://schemas.microsoft.com/office/drawing/2014/main" id="{9E3DE7ED-F5DA-42C7-AABB-3FE763041B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39928" y="1516904"/>
            <a:ext cx="216000" cy="216000"/>
          </a:xfrm>
          <a:prstGeom prst="rect">
            <a:avLst/>
          </a:prstGeom>
        </p:spPr>
      </p:pic>
      <p:pic>
        <p:nvPicPr>
          <p:cNvPr id="92" name="图形 91" descr="徽章 4 纯色填充">
            <a:extLst>
              <a:ext uri="{FF2B5EF4-FFF2-40B4-BE49-F238E27FC236}">
                <a16:creationId xmlns:a16="http://schemas.microsoft.com/office/drawing/2014/main" id="{08EC7BA1-1719-4430-A626-869F92621C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53083" y="1509670"/>
            <a:ext cx="216000" cy="216000"/>
          </a:xfrm>
          <a:prstGeom prst="rect">
            <a:avLst/>
          </a:prstGeom>
        </p:spPr>
      </p:pic>
      <p:sp>
        <p:nvSpPr>
          <p:cNvPr id="93" name="右大括号 92">
            <a:extLst>
              <a:ext uri="{FF2B5EF4-FFF2-40B4-BE49-F238E27FC236}">
                <a16:creationId xmlns:a16="http://schemas.microsoft.com/office/drawing/2014/main" id="{A6734072-F0D1-4488-9426-F2D638580EBD}"/>
              </a:ext>
            </a:extLst>
          </p:cNvPr>
          <p:cNvSpPr/>
          <p:nvPr/>
        </p:nvSpPr>
        <p:spPr>
          <a:xfrm rot="16200000" flipV="1">
            <a:off x="5376258" y="939976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右大括号 94">
            <a:extLst>
              <a:ext uri="{FF2B5EF4-FFF2-40B4-BE49-F238E27FC236}">
                <a16:creationId xmlns:a16="http://schemas.microsoft.com/office/drawing/2014/main" id="{05EC5D94-6C5B-409A-A742-3F57D7154663}"/>
              </a:ext>
            </a:extLst>
          </p:cNvPr>
          <p:cNvSpPr/>
          <p:nvPr/>
        </p:nvSpPr>
        <p:spPr>
          <a:xfrm rot="16200000" flipV="1">
            <a:off x="6599568" y="937111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5" name="图形 104" descr="徽章 1 纯色填充">
            <a:extLst>
              <a:ext uri="{FF2B5EF4-FFF2-40B4-BE49-F238E27FC236}">
                <a16:creationId xmlns:a16="http://schemas.microsoft.com/office/drawing/2014/main" id="{DD0ED144-5D05-417F-9A1E-850BB9B04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5411" y="1056873"/>
            <a:ext cx="216000" cy="216000"/>
          </a:xfrm>
          <a:prstGeom prst="rect">
            <a:avLst/>
          </a:prstGeom>
        </p:spPr>
      </p:pic>
      <p:pic>
        <p:nvPicPr>
          <p:cNvPr id="106" name="图形 105" descr="徽章 3 纯色填充">
            <a:extLst>
              <a:ext uri="{FF2B5EF4-FFF2-40B4-BE49-F238E27FC236}">
                <a16:creationId xmlns:a16="http://schemas.microsoft.com/office/drawing/2014/main" id="{DD76DBE2-9DBD-459D-9476-A28161D160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37707" y="1056945"/>
            <a:ext cx="216000" cy="216000"/>
          </a:xfrm>
          <a:prstGeom prst="rect">
            <a:avLst/>
          </a:prstGeom>
        </p:spPr>
      </p:pic>
      <p:pic>
        <p:nvPicPr>
          <p:cNvPr id="107" name="图形 106" descr="徽章 纯色填充">
            <a:extLst>
              <a:ext uri="{FF2B5EF4-FFF2-40B4-BE49-F238E27FC236}">
                <a16:creationId xmlns:a16="http://schemas.microsoft.com/office/drawing/2014/main" id="{A564C3B1-2E7A-42A9-AE4B-FE81D5A9E3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40923" y="1080307"/>
            <a:ext cx="216000" cy="216000"/>
          </a:xfrm>
          <a:prstGeom prst="rect">
            <a:avLst/>
          </a:prstGeom>
        </p:spPr>
      </p:pic>
      <p:pic>
        <p:nvPicPr>
          <p:cNvPr id="109" name="图形 108" descr="徽章 5 纯色填充">
            <a:extLst>
              <a:ext uri="{FF2B5EF4-FFF2-40B4-BE49-F238E27FC236}">
                <a16:creationId xmlns:a16="http://schemas.microsoft.com/office/drawing/2014/main" id="{BCF5C85D-64E2-413A-8768-CE92260132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81609" y="1114817"/>
            <a:ext cx="216000" cy="216000"/>
          </a:xfrm>
          <a:prstGeom prst="rect">
            <a:avLst/>
          </a:prstGeom>
        </p:spPr>
      </p:pic>
      <p:pic>
        <p:nvPicPr>
          <p:cNvPr id="113" name="图形 112" descr="徽章 4 纯色填充">
            <a:extLst>
              <a:ext uri="{FF2B5EF4-FFF2-40B4-BE49-F238E27FC236}">
                <a16:creationId xmlns:a16="http://schemas.microsoft.com/office/drawing/2014/main" id="{9E8B0D09-9F27-4409-A72D-A60C6BC6032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41821" y="1099630"/>
            <a:ext cx="216000" cy="216000"/>
          </a:xfrm>
          <a:prstGeom prst="rect">
            <a:avLst/>
          </a:prstGeom>
        </p:spPr>
      </p:pic>
      <p:sp>
        <p:nvSpPr>
          <p:cNvPr id="114" name="文本框 113">
            <a:extLst>
              <a:ext uri="{FF2B5EF4-FFF2-40B4-BE49-F238E27FC236}">
                <a16:creationId xmlns:a16="http://schemas.microsoft.com/office/drawing/2014/main" id="{7597C25F-814E-4598-B81D-84C411EA7127}"/>
              </a:ext>
            </a:extLst>
          </p:cNvPr>
          <p:cNvSpPr txBox="1"/>
          <p:nvPr/>
        </p:nvSpPr>
        <p:spPr>
          <a:xfrm>
            <a:off x="1299439" y="630923"/>
            <a:ext cx="16240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最后一个刚好够一次计算</a:t>
            </a:r>
          </a:p>
        </p:txBody>
      </p:sp>
      <p:sp>
        <p:nvSpPr>
          <p:cNvPr id="117" name="任意多边形: 形状 116">
            <a:extLst>
              <a:ext uri="{FF2B5EF4-FFF2-40B4-BE49-F238E27FC236}">
                <a16:creationId xmlns:a16="http://schemas.microsoft.com/office/drawing/2014/main" id="{2AC5ACD9-6DAC-44B7-9DAB-30FA8B8C4049}"/>
              </a:ext>
            </a:extLst>
          </p:cNvPr>
          <p:cNvSpPr>
            <a:spLocks noChangeAspect="1"/>
          </p:cNvSpPr>
          <p:nvPr/>
        </p:nvSpPr>
        <p:spPr>
          <a:xfrm>
            <a:off x="1972614" y="2846112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8" name="任意多边形: 形状 117">
            <a:extLst>
              <a:ext uri="{FF2B5EF4-FFF2-40B4-BE49-F238E27FC236}">
                <a16:creationId xmlns:a16="http://schemas.microsoft.com/office/drawing/2014/main" id="{7B29424E-6671-4592-B02C-B2BAFB0FEE1C}"/>
              </a:ext>
            </a:extLst>
          </p:cNvPr>
          <p:cNvSpPr>
            <a:spLocks noChangeAspect="1"/>
          </p:cNvSpPr>
          <p:nvPr/>
        </p:nvSpPr>
        <p:spPr>
          <a:xfrm>
            <a:off x="2272865" y="2846112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9" name="任意多边形: 形状 118">
            <a:extLst>
              <a:ext uri="{FF2B5EF4-FFF2-40B4-BE49-F238E27FC236}">
                <a16:creationId xmlns:a16="http://schemas.microsoft.com/office/drawing/2014/main" id="{388732FE-0661-47F4-AB29-334A1CD18B05}"/>
              </a:ext>
            </a:extLst>
          </p:cNvPr>
          <p:cNvSpPr>
            <a:spLocks noChangeAspect="1"/>
          </p:cNvSpPr>
          <p:nvPr/>
        </p:nvSpPr>
        <p:spPr>
          <a:xfrm>
            <a:off x="2573116" y="2846112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0" name="任意多边形: 形状 119">
            <a:extLst>
              <a:ext uri="{FF2B5EF4-FFF2-40B4-BE49-F238E27FC236}">
                <a16:creationId xmlns:a16="http://schemas.microsoft.com/office/drawing/2014/main" id="{2D9BB8B3-C27A-4697-9973-AC06EB2F61B6}"/>
              </a:ext>
            </a:extLst>
          </p:cNvPr>
          <p:cNvSpPr>
            <a:spLocks noChangeAspect="1"/>
          </p:cNvSpPr>
          <p:nvPr/>
        </p:nvSpPr>
        <p:spPr>
          <a:xfrm>
            <a:off x="2873366" y="2846112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1" name="任意多边形: 形状 120">
            <a:extLst>
              <a:ext uri="{FF2B5EF4-FFF2-40B4-BE49-F238E27FC236}">
                <a16:creationId xmlns:a16="http://schemas.microsoft.com/office/drawing/2014/main" id="{25C7DFCE-AE91-4FC4-8105-CA26A5545801}"/>
              </a:ext>
            </a:extLst>
          </p:cNvPr>
          <p:cNvSpPr>
            <a:spLocks noChangeAspect="1"/>
          </p:cNvSpPr>
          <p:nvPr/>
        </p:nvSpPr>
        <p:spPr>
          <a:xfrm>
            <a:off x="3173617" y="2846112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2" name="任意多边形: 形状 121">
            <a:extLst>
              <a:ext uri="{FF2B5EF4-FFF2-40B4-BE49-F238E27FC236}">
                <a16:creationId xmlns:a16="http://schemas.microsoft.com/office/drawing/2014/main" id="{362CB337-F1FF-4E0F-BEE4-F72263169BBA}"/>
              </a:ext>
            </a:extLst>
          </p:cNvPr>
          <p:cNvSpPr>
            <a:spLocks noChangeAspect="1"/>
          </p:cNvSpPr>
          <p:nvPr/>
        </p:nvSpPr>
        <p:spPr>
          <a:xfrm>
            <a:off x="3473868" y="2846112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3" name="任意多边形: 形状 122">
            <a:extLst>
              <a:ext uri="{FF2B5EF4-FFF2-40B4-BE49-F238E27FC236}">
                <a16:creationId xmlns:a16="http://schemas.microsoft.com/office/drawing/2014/main" id="{FB00B2EA-0301-460A-B991-5B5659AB49A6}"/>
              </a:ext>
            </a:extLst>
          </p:cNvPr>
          <p:cNvSpPr>
            <a:spLocks noChangeAspect="1"/>
          </p:cNvSpPr>
          <p:nvPr/>
        </p:nvSpPr>
        <p:spPr>
          <a:xfrm>
            <a:off x="3774119" y="2846112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4" name="任意多边形: 形状 123">
            <a:extLst>
              <a:ext uri="{FF2B5EF4-FFF2-40B4-BE49-F238E27FC236}">
                <a16:creationId xmlns:a16="http://schemas.microsoft.com/office/drawing/2014/main" id="{C30E3BBF-FEAE-46B1-883B-D6BA30CD058A}"/>
              </a:ext>
            </a:extLst>
          </p:cNvPr>
          <p:cNvSpPr>
            <a:spLocks noChangeAspect="1"/>
          </p:cNvSpPr>
          <p:nvPr/>
        </p:nvSpPr>
        <p:spPr>
          <a:xfrm>
            <a:off x="4074370" y="2846112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5" name="任意多边形: 形状 124">
            <a:extLst>
              <a:ext uri="{FF2B5EF4-FFF2-40B4-BE49-F238E27FC236}">
                <a16:creationId xmlns:a16="http://schemas.microsoft.com/office/drawing/2014/main" id="{98174074-6F0C-4D96-B262-055D85AAF2F5}"/>
              </a:ext>
            </a:extLst>
          </p:cNvPr>
          <p:cNvSpPr>
            <a:spLocks noChangeAspect="1"/>
          </p:cNvSpPr>
          <p:nvPr/>
        </p:nvSpPr>
        <p:spPr>
          <a:xfrm>
            <a:off x="4374621" y="2846112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6" name="任意多边形: 形状 125">
            <a:extLst>
              <a:ext uri="{FF2B5EF4-FFF2-40B4-BE49-F238E27FC236}">
                <a16:creationId xmlns:a16="http://schemas.microsoft.com/office/drawing/2014/main" id="{AB9C3D44-3444-419B-830D-35F43F9C3AEA}"/>
              </a:ext>
            </a:extLst>
          </p:cNvPr>
          <p:cNvSpPr>
            <a:spLocks noChangeAspect="1"/>
          </p:cNvSpPr>
          <p:nvPr/>
        </p:nvSpPr>
        <p:spPr>
          <a:xfrm>
            <a:off x="4674871" y="2846112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7" name="任意多边形: 形状 126">
            <a:extLst>
              <a:ext uri="{FF2B5EF4-FFF2-40B4-BE49-F238E27FC236}">
                <a16:creationId xmlns:a16="http://schemas.microsoft.com/office/drawing/2014/main" id="{FA5F875C-0316-483B-8376-C66D1E3D121C}"/>
              </a:ext>
            </a:extLst>
          </p:cNvPr>
          <p:cNvSpPr>
            <a:spLocks noChangeAspect="1"/>
          </p:cNvSpPr>
          <p:nvPr/>
        </p:nvSpPr>
        <p:spPr>
          <a:xfrm>
            <a:off x="4975122" y="2846112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8" name="任意多边形: 形状 127">
            <a:extLst>
              <a:ext uri="{FF2B5EF4-FFF2-40B4-BE49-F238E27FC236}">
                <a16:creationId xmlns:a16="http://schemas.microsoft.com/office/drawing/2014/main" id="{485AFEC3-FF96-4EC2-8F14-0302AC3ACE70}"/>
              </a:ext>
            </a:extLst>
          </p:cNvPr>
          <p:cNvSpPr>
            <a:spLocks noChangeAspect="1"/>
          </p:cNvSpPr>
          <p:nvPr/>
        </p:nvSpPr>
        <p:spPr>
          <a:xfrm>
            <a:off x="5275373" y="2846112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9" name="任意多边形: 形状 128">
            <a:extLst>
              <a:ext uri="{FF2B5EF4-FFF2-40B4-BE49-F238E27FC236}">
                <a16:creationId xmlns:a16="http://schemas.microsoft.com/office/drawing/2014/main" id="{E66E90FB-A766-449F-A0BD-F41E6162A01B}"/>
              </a:ext>
            </a:extLst>
          </p:cNvPr>
          <p:cNvSpPr>
            <a:spLocks noChangeAspect="1"/>
          </p:cNvSpPr>
          <p:nvPr/>
        </p:nvSpPr>
        <p:spPr>
          <a:xfrm>
            <a:off x="5575624" y="2846112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0" name="任意多边形: 形状 129">
            <a:extLst>
              <a:ext uri="{FF2B5EF4-FFF2-40B4-BE49-F238E27FC236}">
                <a16:creationId xmlns:a16="http://schemas.microsoft.com/office/drawing/2014/main" id="{B8973694-47C9-4769-AEE6-6048198D9C04}"/>
              </a:ext>
            </a:extLst>
          </p:cNvPr>
          <p:cNvSpPr>
            <a:spLocks noChangeAspect="1"/>
          </p:cNvSpPr>
          <p:nvPr/>
        </p:nvSpPr>
        <p:spPr>
          <a:xfrm>
            <a:off x="5875874" y="2846112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2" name="任意多边形: 形状 131">
            <a:extLst>
              <a:ext uri="{FF2B5EF4-FFF2-40B4-BE49-F238E27FC236}">
                <a16:creationId xmlns:a16="http://schemas.microsoft.com/office/drawing/2014/main" id="{A5AF6DBC-14A4-48CE-A365-C0FDC588C4F6}"/>
              </a:ext>
            </a:extLst>
          </p:cNvPr>
          <p:cNvSpPr>
            <a:spLocks noChangeAspect="1"/>
          </p:cNvSpPr>
          <p:nvPr/>
        </p:nvSpPr>
        <p:spPr>
          <a:xfrm>
            <a:off x="1372112" y="2846112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3" name="任意多边形: 形状 132">
            <a:extLst>
              <a:ext uri="{FF2B5EF4-FFF2-40B4-BE49-F238E27FC236}">
                <a16:creationId xmlns:a16="http://schemas.microsoft.com/office/drawing/2014/main" id="{AFC1323C-CD60-48E7-9EB9-32535B68C1AB}"/>
              </a:ext>
            </a:extLst>
          </p:cNvPr>
          <p:cNvSpPr>
            <a:spLocks noChangeAspect="1"/>
          </p:cNvSpPr>
          <p:nvPr/>
        </p:nvSpPr>
        <p:spPr>
          <a:xfrm>
            <a:off x="1672363" y="2846112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4" name="任意多边形: 形状 133">
            <a:extLst>
              <a:ext uri="{FF2B5EF4-FFF2-40B4-BE49-F238E27FC236}">
                <a16:creationId xmlns:a16="http://schemas.microsoft.com/office/drawing/2014/main" id="{F118E61C-3CC7-44D8-A933-8E0581C168E8}"/>
              </a:ext>
            </a:extLst>
          </p:cNvPr>
          <p:cNvSpPr>
            <a:spLocks noChangeAspect="1"/>
          </p:cNvSpPr>
          <p:nvPr/>
        </p:nvSpPr>
        <p:spPr>
          <a:xfrm>
            <a:off x="6199498" y="2850387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5" name="任意多边形: 形状 134">
            <a:extLst>
              <a:ext uri="{FF2B5EF4-FFF2-40B4-BE49-F238E27FC236}">
                <a16:creationId xmlns:a16="http://schemas.microsoft.com/office/drawing/2014/main" id="{6DF198B7-8544-4E53-A297-3A2CB53E2720}"/>
              </a:ext>
            </a:extLst>
          </p:cNvPr>
          <p:cNvSpPr>
            <a:spLocks noChangeAspect="1"/>
          </p:cNvSpPr>
          <p:nvPr/>
        </p:nvSpPr>
        <p:spPr>
          <a:xfrm>
            <a:off x="6499749" y="2850387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6" name="右大括号 135">
            <a:extLst>
              <a:ext uri="{FF2B5EF4-FFF2-40B4-BE49-F238E27FC236}">
                <a16:creationId xmlns:a16="http://schemas.microsoft.com/office/drawing/2014/main" id="{AC994D07-4EBE-42EF-92B4-34636F93CCE6}"/>
              </a:ext>
            </a:extLst>
          </p:cNvPr>
          <p:cNvSpPr/>
          <p:nvPr/>
        </p:nvSpPr>
        <p:spPr>
          <a:xfrm rot="16200000" flipV="1">
            <a:off x="1730625" y="2328326"/>
            <a:ext cx="161005" cy="874566"/>
          </a:xfrm>
          <a:prstGeom prst="rightBrace">
            <a:avLst>
              <a:gd name="adj1" fmla="val 31931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右大括号 136">
            <a:extLst>
              <a:ext uri="{FF2B5EF4-FFF2-40B4-BE49-F238E27FC236}">
                <a16:creationId xmlns:a16="http://schemas.microsoft.com/office/drawing/2014/main" id="{B472AF47-63B0-4D38-A5FD-CEB2216FB232}"/>
              </a:ext>
            </a:extLst>
          </p:cNvPr>
          <p:cNvSpPr/>
          <p:nvPr/>
        </p:nvSpPr>
        <p:spPr>
          <a:xfrm rot="16200000" flipV="1">
            <a:off x="2950825" y="2331635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右大括号 137">
            <a:extLst>
              <a:ext uri="{FF2B5EF4-FFF2-40B4-BE49-F238E27FC236}">
                <a16:creationId xmlns:a16="http://schemas.microsoft.com/office/drawing/2014/main" id="{C9AE4A7B-F963-41A4-B765-928D506BAFFC}"/>
              </a:ext>
            </a:extLst>
          </p:cNvPr>
          <p:cNvSpPr/>
          <p:nvPr/>
        </p:nvSpPr>
        <p:spPr>
          <a:xfrm rot="16200000" flipV="1">
            <a:off x="4149504" y="2316060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9" name="图形 138" descr="徽章 1 纯色填充">
            <a:extLst>
              <a:ext uri="{FF2B5EF4-FFF2-40B4-BE49-F238E27FC236}">
                <a16:creationId xmlns:a16="http://schemas.microsoft.com/office/drawing/2014/main" id="{A42CA648-5B5B-4F80-ACE6-776F30DF0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1159" y="2905707"/>
            <a:ext cx="216000" cy="216000"/>
          </a:xfrm>
          <a:prstGeom prst="rect">
            <a:avLst/>
          </a:prstGeom>
        </p:spPr>
      </p:pic>
      <p:pic>
        <p:nvPicPr>
          <p:cNvPr id="140" name="图形 139" descr="徽章 3 纯色填充">
            <a:extLst>
              <a:ext uri="{FF2B5EF4-FFF2-40B4-BE49-F238E27FC236}">
                <a16:creationId xmlns:a16="http://schemas.microsoft.com/office/drawing/2014/main" id="{1B26666F-2CEC-4B6D-AE4C-6C687BDB18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20553" y="2905707"/>
            <a:ext cx="216000" cy="216000"/>
          </a:xfrm>
          <a:prstGeom prst="rect">
            <a:avLst/>
          </a:prstGeom>
        </p:spPr>
      </p:pic>
      <p:pic>
        <p:nvPicPr>
          <p:cNvPr id="141" name="图形 140" descr="徽章 纯色填充">
            <a:extLst>
              <a:ext uri="{FF2B5EF4-FFF2-40B4-BE49-F238E27FC236}">
                <a16:creationId xmlns:a16="http://schemas.microsoft.com/office/drawing/2014/main" id="{ADBC5967-445F-4295-8D19-47669635B8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20943" y="2905707"/>
            <a:ext cx="216000" cy="216000"/>
          </a:xfrm>
          <a:prstGeom prst="rect">
            <a:avLst/>
          </a:prstGeom>
        </p:spPr>
      </p:pic>
      <p:pic>
        <p:nvPicPr>
          <p:cNvPr id="142" name="图形 141" descr="徽章 5 纯色填充">
            <a:extLst>
              <a:ext uri="{FF2B5EF4-FFF2-40B4-BE49-F238E27FC236}">
                <a16:creationId xmlns:a16="http://schemas.microsoft.com/office/drawing/2014/main" id="{608F4A02-77F4-45B5-AFAC-6B0E1788DE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19970" y="2899293"/>
            <a:ext cx="216000" cy="216000"/>
          </a:xfrm>
          <a:prstGeom prst="rect">
            <a:avLst/>
          </a:prstGeom>
        </p:spPr>
      </p:pic>
      <p:pic>
        <p:nvPicPr>
          <p:cNvPr id="143" name="图形 142" descr="徽章 4 纯色填充">
            <a:extLst>
              <a:ext uri="{FF2B5EF4-FFF2-40B4-BE49-F238E27FC236}">
                <a16:creationId xmlns:a16="http://schemas.microsoft.com/office/drawing/2014/main" id="{D057EF73-BB72-4494-93F8-38D69D69B1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19477" y="2905707"/>
            <a:ext cx="216000" cy="216000"/>
          </a:xfrm>
          <a:prstGeom prst="rect">
            <a:avLst/>
          </a:prstGeom>
        </p:spPr>
      </p:pic>
      <p:sp>
        <p:nvSpPr>
          <p:cNvPr id="144" name="右大括号 143">
            <a:extLst>
              <a:ext uri="{FF2B5EF4-FFF2-40B4-BE49-F238E27FC236}">
                <a16:creationId xmlns:a16="http://schemas.microsoft.com/office/drawing/2014/main" id="{BEDA0500-269D-46BF-8793-C6F18F5B690D}"/>
              </a:ext>
            </a:extLst>
          </p:cNvPr>
          <p:cNvSpPr/>
          <p:nvPr/>
        </p:nvSpPr>
        <p:spPr>
          <a:xfrm rot="16200000" flipV="1">
            <a:off x="5342652" y="2336013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右大括号 144">
            <a:extLst>
              <a:ext uri="{FF2B5EF4-FFF2-40B4-BE49-F238E27FC236}">
                <a16:creationId xmlns:a16="http://schemas.microsoft.com/office/drawing/2014/main" id="{626E1334-21F0-4909-A5A2-35F9FDB4E944}"/>
              </a:ext>
            </a:extLst>
          </p:cNvPr>
          <p:cNvSpPr/>
          <p:nvPr/>
        </p:nvSpPr>
        <p:spPr>
          <a:xfrm rot="16200000" flipV="1">
            <a:off x="6565962" y="2333148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6" name="图形 145" descr="徽章 1 纯色填充">
            <a:extLst>
              <a:ext uri="{FF2B5EF4-FFF2-40B4-BE49-F238E27FC236}">
                <a16:creationId xmlns:a16="http://schemas.microsoft.com/office/drawing/2014/main" id="{884F6BA8-B790-4086-97D1-FE132D173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1805" y="2452910"/>
            <a:ext cx="216000" cy="216000"/>
          </a:xfrm>
          <a:prstGeom prst="rect">
            <a:avLst/>
          </a:prstGeom>
        </p:spPr>
      </p:pic>
      <p:pic>
        <p:nvPicPr>
          <p:cNvPr id="147" name="图形 146" descr="徽章 3 纯色填充">
            <a:extLst>
              <a:ext uri="{FF2B5EF4-FFF2-40B4-BE49-F238E27FC236}">
                <a16:creationId xmlns:a16="http://schemas.microsoft.com/office/drawing/2014/main" id="{1F1F1BC3-B688-43A8-8253-3EB4A06B52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04101" y="2452982"/>
            <a:ext cx="216000" cy="216000"/>
          </a:xfrm>
          <a:prstGeom prst="rect">
            <a:avLst/>
          </a:prstGeom>
        </p:spPr>
      </p:pic>
      <p:pic>
        <p:nvPicPr>
          <p:cNvPr id="148" name="图形 147" descr="徽章 纯色填充">
            <a:extLst>
              <a:ext uri="{FF2B5EF4-FFF2-40B4-BE49-F238E27FC236}">
                <a16:creationId xmlns:a16="http://schemas.microsoft.com/office/drawing/2014/main" id="{A0F73481-0E12-4CD8-9AD2-2000C97C48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07317" y="2476344"/>
            <a:ext cx="216000" cy="216000"/>
          </a:xfrm>
          <a:prstGeom prst="rect">
            <a:avLst/>
          </a:prstGeom>
        </p:spPr>
      </p:pic>
      <p:pic>
        <p:nvPicPr>
          <p:cNvPr id="149" name="图形 148" descr="徽章 5 纯色填充">
            <a:extLst>
              <a:ext uri="{FF2B5EF4-FFF2-40B4-BE49-F238E27FC236}">
                <a16:creationId xmlns:a16="http://schemas.microsoft.com/office/drawing/2014/main" id="{74384F1F-24D4-4599-BD0F-6C9EFF112C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48003" y="2510854"/>
            <a:ext cx="216000" cy="216000"/>
          </a:xfrm>
          <a:prstGeom prst="rect">
            <a:avLst/>
          </a:prstGeom>
        </p:spPr>
      </p:pic>
      <p:pic>
        <p:nvPicPr>
          <p:cNvPr id="150" name="图形 149" descr="徽章 4 纯色填充">
            <a:extLst>
              <a:ext uri="{FF2B5EF4-FFF2-40B4-BE49-F238E27FC236}">
                <a16:creationId xmlns:a16="http://schemas.microsoft.com/office/drawing/2014/main" id="{68EB7CE3-55B7-4256-9969-B58220DF1E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08215" y="2495667"/>
            <a:ext cx="216000" cy="216000"/>
          </a:xfrm>
          <a:prstGeom prst="rect">
            <a:avLst/>
          </a:prstGeom>
        </p:spPr>
      </p:pic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6E4716F2-F6B4-41A8-802D-2393125DE263}"/>
              </a:ext>
            </a:extLst>
          </p:cNvPr>
          <p:cNvCxnSpPr>
            <a:cxnSpLocks/>
          </p:cNvCxnSpPr>
          <p:nvPr/>
        </p:nvCxnSpPr>
        <p:spPr>
          <a:xfrm>
            <a:off x="6545404" y="2495667"/>
            <a:ext cx="316800" cy="31731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5C97D399-7A51-4239-B04E-53EBE9A38646}"/>
              </a:ext>
            </a:extLst>
          </p:cNvPr>
          <p:cNvCxnSpPr>
            <a:cxnSpLocks/>
          </p:cNvCxnSpPr>
          <p:nvPr/>
        </p:nvCxnSpPr>
        <p:spPr>
          <a:xfrm>
            <a:off x="6191224" y="2853799"/>
            <a:ext cx="316800" cy="31731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文本框 152">
            <a:extLst>
              <a:ext uri="{FF2B5EF4-FFF2-40B4-BE49-F238E27FC236}">
                <a16:creationId xmlns:a16="http://schemas.microsoft.com/office/drawing/2014/main" id="{9CAC0665-8DC4-4796-8372-BBDBA55CF670}"/>
              </a:ext>
            </a:extLst>
          </p:cNvPr>
          <p:cNvSpPr txBox="1"/>
          <p:nvPr/>
        </p:nvSpPr>
        <p:spPr>
          <a:xfrm>
            <a:off x="1318972" y="2177329"/>
            <a:ext cx="2860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最后一个不够一次计算（输入为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，其他不变）</a:t>
            </a:r>
          </a:p>
        </p:txBody>
      </p:sp>
    </p:spTree>
    <p:extLst>
      <p:ext uri="{BB962C8B-B14F-4D97-AF65-F5344CB8AC3E}">
        <p14:creationId xmlns:p14="http://schemas.microsoft.com/office/powerpoint/2010/main" val="1860941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0E9B01AF-3404-410D-AD55-D18B3B20DF3E}"/>
              </a:ext>
            </a:extLst>
          </p:cNvPr>
          <p:cNvSpPr>
            <a:spLocks noChangeAspect="1"/>
          </p:cNvSpPr>
          <p:nvPr/>
        </p:nvSpPr>
        <p:spPr>
          <a:xfrm>
            <a:off x="2006220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C6197224-D0FE-48BB-ABFD-0D37DE93DF39}"/>
              </a:ext>
            </a:extLst>
          </p:cNvPr>
          <p:cNvSpPr>
            <a:spLocks noChangeAspect="1"/>
          </p:cNvSpPr>
          <p:nvPr/>
        </p:nvSpPr>
        <p:spPr>
          <a:xfrm>
            <a:off x="2306471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: 形状 61">
            <a:extLst>
              <a:ext uri="{FF2B5EF4-FFF2-40B4-BE49-F238E27FC236}">
                <a16:creationId xmlns:a16="http://schemas.microsoft.com/office/drawing/2014/main" id="{DBA4F62B-95DA-476A-96B3-286C9815DBB2}"/>
              </a:ext>
            </a:extLst>
          </p:cNvPr>
          <p:cNvSpPr>
            <a:spLocks noChangeAspect="1"/>
          </p:cNvSpPr>
          <p:nvPr/>
        </p:nvSpPr>
        <p:spPr>
          <a:xfrm>
            <a:off x="2606722" y="1450075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3" name="任意多边形: 形状 62">
            <a:extLst>
              <a:ext uri="{FF2B5EF4-FFF2-40B4-BE49-F238E27FC236}">
                <a16:creationId xmlns:a16="http://schemas.microsoft.com/office/drawing/2014/main" id="{A70354D0-E621-4473-95C8-A52100355DB7}"/>
              </a:ext>
            </a:extLst>
          </p:cNvPr>
          <p:cNvSpPr>
            <a:spLocks noChangeAspect="1"/>
          </p:cNvSpPr>
          <p:nvPr/>
        </p:nvSpPr>
        <p:spPr>
          <a:xfrm>
            <a:off x="2906972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" name="任意多边形: 形状 63">
            <a:extLst>
              <a:ext uri="{FF2B5EF4-FFF2-40B4-BE49-F238E27FC236}">
                <a16:creationId xmlns:a16="http://schemas.microsoft.com/office/drawing/2014/main" id="{60157B97-64AD-4DBC-8831-C869C773EA59}"/>
              </a:ext>
            </a:extLst>
          </p:cNvPr>
          <p:cNvSpPr>
            <a:spLocks noChangeAspect="1"/>
          </p:cNvSpPr>
          <p:nvPr/>
        </p:nvSpPr>
        <p:spPr>
          <a:xfrm>
            <a:off x="3207223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5" name="任意多边形: 形状 64">
            <a:extLst>
              <a:ext uri="{FF2B5EF4-FFF2-40B4-BE49-F238E27FC236}">
                <a16:creationId xmlns:a16="http://schemas.microsoft.com/office/drawing/2014/main" id="{D5067E6C-CC79-4D57-A071-4A0D5EDCA1A0}"/>
              </a:ext>
            </a:extLst>
          </p:cNvPr>
          <p:cNvSpPr>
            <a:spLocks noChangeAspect="1"/>
          </p:cNvSpPr>
          <p:nvPr/>
        </p:nvSpPr>
        <p:spPr>
          <a:xfrm>
            <a:off x="3507474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6" name="任意多边形: 形状 65">
            <a:extLst>
              <a:ext uri="{FF2B5EF4-FFF2-40B4-BE49-F238E27FC236}">
                <a16:creationId xmlns:a16="http://schemas.microsoft.com/office/drawing/2014/main" id="{AEC0C9E3-27DB-4B77-B8AC-AA4B65A70017}"/>
              </a:ext>
            </a:extLst>
          </p:cNvPr>
          <p:cNvSpPr>
            <a:spLocks noChangeAspect="1"/>
          </p:cNvSpPr>
          <p:nvPr/>
        </p:nvSpPr>
        <p:spPr>
          <a:xfrm>
            <a:off x="3807725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7" name="任意多边形: 形状 66">
            <a:extLst>
              <a:ext uri="{FF2B5EF4-FFF2-40B4-BE49-F238E27FC236}">
                <a16:creationId xmlns:a16="http://schemas.microsoft.com/office/drawing/2014/main" id="{D8C53D88-6D1D-41A6-B2BC-D37349F681D2}"/>
              </a:ext>
            </a:extLst>
          </p:cNvPr>
          <p:cNvSpPr>
            <a:spLocks noChangeAspect="1"/>
          </p:cNvSpPr>
          <p:nvPr/>
        </p:nvSpPr>
        <p:spPr>
          <a:xfrm>
            <a:off x="4107976" y="1450075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8" name="任意多边形: 形状 67">
            <a:extLst>
              <a:ext uri="{FF2B5EF4-FFF2-40B4-BE49-F238E27FC236}">
                <a16:creationId xmlns:a16="http://schemas.microsoft.com/office/drawing/2014/main" id="{2C2123C4-64F9-410A-9BB0-56C6236CB511}"/>
              </a:ext>
            </a:extLst>
          </p:cNvPr>
          <p:cNvSpPr>
            <a:spLocks noChangeAspect="1"/>
          </p:cNvSpPr>
          <p:nvPr/>
        </p:nvSpPr>
        <p:spPr>
          <a:xfrm>
            <a:off x="4408227" y="1450075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: 形状 68">
            <a:extLst>
              <a:ext uri="{FF2B5EF4-FFF2-40B4-BE49-F238E27FC236}">
                <a16:creationId xmlns:a16="http://schemas.microsoft.com/office/drawing/2014/main" id="{76E7C5DE-4D0E-47DC-909A-C809521542AE}"/>
              </a:ext>
            </a:extLst>
          </p:cNvPr>
          <p:cNvSpPr>
            <a:spLocks noChangeAspect="1"/>
          </p:cNvSpPr>
          <p:nvPr/>
        </p:nvSpPr>
        <p:spPr>
          <a:xfrm>
            <a:off x="4708477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" name="任意多边形: 形状 69">
            <a:extLst>
              <a:ext uri="{FF2B5EF4-FFF2-40B4-BE49-F238E27FC236}">
                <a16:creationId xmlns:a16="http://schemas.microsoft.com/office/drawing/2014/main" id="{F3B0FA4A-76AC-4BD7-8311-690230A94D94}"/>
              </a:ext>
            </a:extLst>
          </p:cNvPr>
          <p:cNvSpPr>
            <a:spLocks noChangeAspect="1"/>
          </p:cNvSpPr>
          <p:nvPr/>
        </p:nvSpPr>
        <p:spPr>
          <a:xfrm>
            <a:off x="5008728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1" name="任意多边形: 形状 70">
            <a:extLst>
              <a:ext uri="{FF2B5EF4-FFF2-40B4-BE49-F238E27FC236}">
                <a16:creationId xmlns:a16="http://schemas.microsoft.com/office/drawing/2014/main" id="{A371473A-9FEC-459E-B4AD-6B2DA4D73089}"/>
              </a:ext>
            </a:extLst>
          </p:cNvPr>
          <p:cNvSpPr>
            <a:spLocks noChangeAspect="1"/>
          </p:cNvSpPr>
          <p:nvPr/>
        </p:nvSpPr>
        <p:spPr>
          <a:xfrm>
            <a:off x="5308979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2" name="任意多边形: 形状 71">
            <a:extLst>
              <a:ext uri="{FF2B5EF4-FFF2-40B4-BE49-F238E27FC236}">
                <a16:creationId xmlns:a16="http://schemas.microsoft.com/office/drawing/2014/main" id="{4E62F0A2-52DD-4637-BB88-CF23F002BF21}"/>
              </a:ext>
            </a:extLst>
          </p:cNvPr>
          <p:cNvSpPr>
            <a:spLocks noChangeAspect="1"/>
          </p:cNvSpPr>
          <p:nvPr/>
        </p:nvSpPr>
        <p:spPr>
          <a:xfrm>
            <a:off x="5609230" y="1450075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3" name="任意多边形: 形状 72">
            <a:extLst>
              <a:ext uri="{FF2B5EF4-FFF2-40B4-BE49-F238E27FC236}">
                <a16:creationId xmlns:a16="http://schemas.microsoft.com/office/drawing/2014/main" id="{5E8AB1B4-7D6F-4777-BB46-4330161EA51F}"/>
              </a:ext>
            </a:extLst>
          </p:cNvPr>
          <p:cNvSpPr>
            <a:spLocks noChangeAspect="1"/>
          </p:cNvSpPr>
          <p:nvPr/>
        </p:nvSpPr>
        <p:spPr>
          <a:xfrm>
            <a:off x="5909480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4" name="任意多边形: 形状 73">
            <a:extLst>
              <a:ext uri="{FF2B5EF4-FFF2-40B4-BE49-F238E27FC236}">
                <a16:creationId xmlns:a16="http://schemas.microsoft.com/office/drawing/2014/main" id="{B04B6130-D845-4C2B-A71C-EEDFD39859BD}"/>
              </a:ext>
            </a:extLst>
          </p:cNvPr>
          <p:cNvSpPr>
            <a:spLocks noChangeAspect="1"/>
          </p:cNvSpPr>
          <p:nvPr/>
        </p:nvSpPr>
        <p:spPr>
          <a:xfrm>
            <a:off x="6209731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: 形状 74">
            <a:extLst>
              <a:ext uri="{FF2B5EF4-FFF2-40B4-BE49-F238E27FC236}">
                <a16:creationId xmlns:a16="http://schemas.microsoft.com/office/drawing/2014/main" id="{E91147A1-6089-445B-B597-46FA19E58C34}"/>
              </a:ext>
            </a:extLst>
          </p:cNvPr>
          <p:cNvSpPr>
            <a:spLocks noChangeAspect="1"/>
          </p:cNvSpPr>
          <p:nvPr/>
        </p:nvSpPr>
        <p:spPr>
          <a:xfrm>
            <a:off x="1405718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6" name="任意多边形: 形状 75">
            <a:extLst>
              <a:ext uri="{FF2B5EF4-FFF2-40B4-BE49-F238E27FC236}">
                <a16:creationId xmlns:a16="http://schemas.microsoft.com/office/drawing/2014/main" id="{531D588D-59E8-4F55-8127-90D5014DFDE3}"/>
              </a:ext>
            </a:extLst>
          </p:cNvPr>
          <p:cNvSpPr>
            <a:spLocks noChangeAspect="1"/>
          </p:cNvSpPr>
          <p:nvPr/>
        </p:nvSpPr>
        <p:spPr>
          <a:xfrm>
            <a:off x="1705969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7" name="任意多边形: 形状 76">
            <a:extLst>
              <a:ext uri="{FF2B5EF4-FFF2-40B4-BE49-F238E27FC236}">
                <a16:creationId xmlns:a16="http://schemas.microsoft.com/office/drawing/2014/main" id="{A35CF29C-79E0-4B77-8418-F4EF6DB0641F}"/>
              </a:ext>
            </a:extLst>
          </p:cNvPr>
          <p:cNvSpPr>
            <a:spLocks noChangeAspect="1"/>
          </p:cNvSpPr>
          <p:nvPr/>
        </p:nvSpPr>
        <p:spPr>
          <a:xfrm>
            <a:off x="6540179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" name="任意多边形: 形状 77">
            <a:extLst>
              <a:ext uri="{FF2B5EF4-FFF2-40B4-BE49-F238E27FC236}">
                <a16:creationId xmlns:a16="http://schemas.microsoft.com/office/drawing/2014/main" id="{E83F217A-FB6E-44E8-99A5-A230FF8B115E}"/>
              </a:ext>
            </a:extLst>
          </p:cNvPr>
          <p:cNvSpPr>
            <a:spLocks noChangeAspect="1"/>
          </p:cNvSpPr>
          <p:nvPr/>
        </p:nvSpPr>
        <p:spPr>
          <a:xfrm>
            <a:off x="6840430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9" name="右大括号 78">
            <a:extLst>
              <a:ext uri="{FF2B5EF4-FFF2-40B4-BE49-F238E27FC236}">
                <a16:creationId xmlns:a16="http://schemas.microsoft.com/office/drawing/2014/main" id="{BBE1B437-4E9F-42D6-A66D-190F599CD722}"/>
              </a:ext>
            </a:extLst>
          </p:cNvPr>
          <p:cNvSpPr/>
          <p:nvPr/>
        </p:nvSpPr>
        <p:spPr>
          <a:xfrm rot="16200000" flipV="1">
            <a:off x="1764231" y="932289"/>
            <a:ext cx="161005" cy="874566"/>
          </a:xfrm>
          <a:prstGeom prst="rightBrace">
            <a:avLst>
              <a:gd name="adj1" fmla="val 31931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右大括号 79">
            <a:extLst>
              <a:ext uri="{FF2B5EF4-FFF2-40B4-BE49-F238E27FC236}">
                <a16:creationId xmlns:a16="http://schemas.microsoft.com/office/drawing/2014/main" id="{5FD1183C-B12A-49F4-B1DF-29EFCE35EFA5}"/>
              </a:ext>
            </a:extLst>
          </p:cNvPr>
          <p:cNvSpPr/>
          <p:nvPr/>
        </p:nvSpPr>
        <p:spPr>
          <a:xfrm rot="16200000" flipV="1">
            <a:off x="2674001" y="939976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右大括号 80">
            <a:extLst>
              <a:ext uri="{FF2B5EF4-FFF2-40B4-BE49-F238E27FC236}">
                <a16:creationId xmlns:a16="http://schemas.microsoft.com/office/drawing/2014/main" id="{7CED3821-0D83-4B54-96D9-141FCBB42775}"/>
              </a:ext>
            </a:extLst>
          </p:cNvPr>
          <p:cNvSpPr/>
          <p:nvPr/>
        </p:nvSpPr>
        <p:spPr>
          <a:xfrm rot="16200000" flipV="1">
            <a:off x="3568958" y="933671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4" name="图形 83" descr="徽章 1 纯色填充">
            <a:extLst>
              <a:ext uri="{FF2B5EF4-FFF2-40B4-BE49-F238E27FC236}">
                <a16:creationId xmlns:a16="http://schemas.microsoft.com/office/drawing/2014/main" id="{B2CCE73E-09DD-440B-98FD-A06AEE129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4765" y="1509670"/>
            <a:ext cx="216000" cy="216000"/>
          </a:xfrm>
          <a:prstGeom prst="rect">
            <a:avLst/>
          </a:prstGeom>
        </p:spPr>
      </p:pic>
      <p:pic>
        <p:nvPicPr>
          <p:cNvPr id="85" name="图形 84" descr="徽章 3 纯色填充">
            <a:extLst>
              <a:ext uri="{FF2B5EF4-FFF2-40B4-BE49-F238E27FC236}">
                <a16:creationId xmlns:a16="http://schemas.microsoft.com/office/drawing/2014/main" id="{CAA30A65-EC41-4165-8B45-661AEC19CC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40007" y="1516494"/>
            <a:ext cx="216000" cy="216000"/>
          </a:xfrm>
          <a:prstGeom prst="rect">
            <a:avLst/>
          </a:prstGeom>
        </p:spPr>
      </p:pic>
      <p:pic>
        <p:nvPicPr>
          <p:cNvPr id="86" name="图形 85" descr="徽章 纯色填充">
            <a:extLst>
              <a:ext uri="{FF2B5EF4-FFF2-40B4-BE49-F238E27FC236}">
                <a16:creationId xmlns:a16="http://schemas.microsoft.com/office/drawing/2014/main" id="{F914AA92-8B85-41D3-A649-C6FE48C8A7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44119" y="1514048"/>
            <a:ext cx="216000" cy="216000"/>
          </a:xfrm>
          <a:prstGeom prst="rect">
            <a:avLst/>
          </a:prstGeom>
        </p:spPr>
      </p:pic>
      <p:pic>
        <p:nvPicPr>
          <p:cNvPr id="88" name="图形 87" descr="徽章 5 纯色填充">
            <a:extLst>
              <a:ext uri="{FF2B5EF4-FFF2-40B4-BE49-F238E27FC236}">
                <a16:creationId xmlns:a16="http://schemas.microsoft.com/office/drawing/2014/main" id="{9E3DE7ED-F5DA-42C7-AABB-3FE763041B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62809" y="1516904"/>
            <a:ext cx="216000" cy="216000"/>
          </a:xfrm>
          <a:prstGeom prst="rect">
            <a:avLst/>
          </a:prstGeom>
        </p:spPr>
      </p:pic>
      <p:pic>
        <p:nvPicPr>
          <p:cNvPr id="92" name="图形 91" descr="徽章 4 纯色填充">
            <a:extLst>
              <a:ext uri="{FF2B5EF4-FFF2-40B4-BE49-F238E27FC236}">
                <a16:creationId xmlns:a16="http://schemas.microsoft.com/office/drawing/2014/main" id="{08EC7BA1-1719-4430-A626-869F92621C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45512" y="1509670"/>
            <a:ext cx="216000" cy="216000"/>
          </a:xfrm>
          <a:prstGeom prst="rect">
            <a:avLst/>
          </a:prstGeom>
        </p:spPr>
      </p:pic>
      <p:sp>
        <p:nvSpPr>
          <p:cNvPr id="93" name="右大括号 92">
            <a:extLst>
              <a:ext uri="{FF2B5EF4-FFF2-40B4-BE49-F238E27FC236}">
                <a16:creationId xmlns:a16="http://schemas.microsoft.com/office/drawing/2014/main" id="{A6734072-F0D1-4488-9426-F2D638580EBD}"/>
              </a:ext>
            </a:extLst>
          </p:cNvPr>
          <p:cNvSpPr/>
          <p:nvPr/>
        </p:nvSpPr>
        <p:spPr>
          <a:xfrm rot="16200000" flipV="1">
            <a:off x="4475500" y="939976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右大括号 94">
            <a:extLst>
              <a:ext uri="{FF2B5EF4-FFF2-40B4-BE49-F238E27FC236}">
                <a16:creationId xmlns:a16="http://schemas.microsoft.com/office/drawing/2014/main" id="{05EC5D94-6C5B-409A-A742-3F57D7154663}"/>
              </a:ext>
            </a:extLst>
          </p:cNvPr>
          <p:cNvSpPr/>
          <p:nvPr/>
        </p:nvSpPr>
        <p:spPr>
          <a:xfrm rot="16200000" flipV="1">
            <a:off x="5388329" y="937111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5" name="图形 104" descr="徽章 1 纯色填充">
            <a:extLst>
              <a:ext uri="{FF2B5EF4-FFF2-40B4-BE49-F238E27FC236}">
                <a16:creationId xmlns:a16="http://schemas.microsoft.com/office/drawing/2014/main" id="{DD0ED144-5D05-417F-9A1E-850BB9B04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5411" y="1056873"/>
            <a:ext cx="216000" cy="216000"/>
          </a:xfrm>
          <a:prstGeom prst="rect">
            <a:avLst/>
          </a:prstGeom>
        </p:spPr>
      </p:pic>
      <p:pic>
        <p:nvPicPr>
          <p:cNvPr id="106" name="图形 105" descr="徽章 3 纯色填充">
            <a:extLst>
              <a:ext uri="{FF2B5EF4-FFF2-40B4-BE49-F238E27FC236}">
                <a16:creationId xmlns:a16="http://schemas.microsoft.com/office/drawing/2014/main" id="{DD76DBE2-9DBD-459D-9476-A28161D160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23555" y="1070593"/>
            <a:ext cx="216000" cy="216000"/>
          </a:xfrm>
          <a:prstGeom prst="rect">
            <a:avLst/>
          </a:prstGeom>
        </p:spPr>
      </p:pic>
      <p:pic>
        <p:nvPicPr>
          <p:cNvPr id="107" name="图形 106" descr="徽章 纯色填充">
            <a:extLst>
              <a:ext uri="{FF2B5EF4-FFF2-40B4-BE49-F238E27FC236}">
                <a16:creationId xmlns:a16="http://schemas.microsoft.com/office/drawing/2014/main" id="{A564C3B1-2E7A-42A9-AE4B-FE81D5A9E3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30493" y="1084685"/>
            <a:ext cx="216000" cy="216000"/>
          </a:xfrm>
          <a:prstGeom prst="rect">
            <a:avLst/>
          </a:prstGeom>
        </p:spPr>
      </p:pic>
      <p:pic>
        <p:nvPicPr>
          <p:cNvPr id="109" name="图形 108" descr="徽章 5 纯色填充">
            <a:extLst>
              <a:ext uri="{FF2B5EF4-FFF2-40B4-BE49-F238E27FC236}">
                <a16:creationId xmlns:a16="http://schemas.microsoft.com/office/drawing/2014/main" id="{BCF5C85D-64E2-413A-8768-CE92260132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25528" y="1106331"/>
            <a:ext cx="216000" cy="216000"/>
          </a:xfrm>
          <a:prstGeom prst="rect">
            <a:avLst/>
          </a:prstGeom>
        </p:spPr>
      </p:pic>
      <p:pic>
        <p:nvPicPr>
          <p:cNvPr id="113" name="图形 112" descr="徽章 4 纯色填充">
            <a:extLst>
              <a:ext uri="{FF2B5EF4-FFF2-40B4-BE49-F238E27FC236}">
                <a16:creationId xmlns:a16="http://schemas.microsoft.com/office/drawing/2014/main" id="{9E8B0D09-9F27-4409-A72D-A60C6BC6032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34250" y="1099630"/>
            <a:ext cx="216000" cy="216000"/>
          </a:xfrm>
          <a:prstGeom prst="rect">
            <a:avLst/>
          </a:prstGeom>
        </p:spPr>
      </p:pic>
      <p:sp>
        <p:nvSpPr>
          <p:cNvPr id="114" name="文本框 113">
            <a:extLst>
              <a:ext uri="{FF2B5EF4-FFF2-40B4-BE49-F238E27FC236}">
                <a16:creationId xmlns:a16="http://schemas.microsoft.com/office/drawing/2014/main" id="{7597C25F-814E-4598-B81D-84C411EA7127}"/>
              </a:ext>
            </a:extLst>
          </p:cNvPr>
          <p:cNvSpPr txBox="1"/>
          <p:nvPr/>
        </p:nvSpPr>
        <p:spPr>
          <a:xfrm>
            <a:off x="1299439" y="630923"/>
            <a:ext cx="16240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最后一个不够一次计算</a:t>
            </a: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9CAC0665-8DC4-4796-8372-BBDBA55CF670}"/>
              </a:ext>
            </a:extLst>
          </p:cNvPr>
          <p:cNvSpPr txBox="1"/>
          <p:nvPr/>
        </p:nvSpPr>
        <p:spPr>
          <a:xfrm>
            <a:off x="1318401" y="2057728"/>
            <a:ext cx="2860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最后一个够一次计算（输入为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，其他不变）</a:t>
            </a:r>
          </a:p>
        </p:txBody>
      </p:sp>
      <p:sp>
        <p:nvSpPr>
          <p:cNvPr id="82" name="右大括号 81">
            <a:extLst>
              <a:ext uri="{FF2B5EF4-FFF2-40B4-BE49-F238E27FC236}">
                <a16:creationId xmlns:a16="http://schemas.microsoft.com/office/drawing/2014/main" id="{88F8127A-71A3-433A-BE68-CAE4297D5177}"/>
              </a:ext>
            </a:extLst>
          </p:cNvPr>
          <p:cNvSpPr/>
          <p:nvPr/>
        </p:nvSpPr>
        <p:spPr>
          <a:xfrm rot="16200000" flipV="1">
            <a:off x="6281127" y="932559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7" name="图形 86" descr="徽章 6 纯色填充">
            <a:extLst>
              <a:ext uri="{FF2B5EF4-FFF2-40B4-BE49-F238E27FC236}">
                <a16:creationId xmlns:a16="http://schemas.microsoft.com/office/drawing/2014/main" id="{5D31EA4B-8BF6-4660-8A39-BEA25EAB93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83749" y="1120250"/>
            <a:ext cx="216000" cy="216000"/>
          </a:xfrm>
          <a:prstGeom prst="rect">
            <a:avLst/>
          </a:prstGeom>
        </p:spPr>
      </p:pic>
      <p:sp>
        <p:nvSpPr>
          <p:cNvPr id="89" name="任意多边形: 形状 88">
            <a:extLst>
              <a:ext uri="{FF2B5EF4-FFF2-40B4-BE49-F238E27FC236}">
                <a16:creationId xmlns:a16="http://schemas.microsoft.com/office/drawing/2014/main" id="{D274BF7F-806A-4001-AC5A-A4059A32A0EA}"/>
              </a:ext>
            </a:extLst>
          </p:cNvPr>
          <p:cNvSpPr>
            <a:spLocks noChangeAspect="1"/>
          </p:cNvSpPr>
          <p:nvPr/>
        </p:nvSpPr>
        <p:spPr>
          <a:xfrm>
            <a:off x="2016456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0" name="任意多边形: 形状 89">
            <a:extLst>
              <a:ext uri="{FF2B5EF4-FFF2-40B4-BE49-F238E27FC236}">
                <a16:creationId xmlns:a16="http://schemas.microsoft.com/office/drawing/2014/main" id="{C535E125-F7AC-4BC6-997F-53F411D299CF}"/>
              </a:ext>
            </a:extLst>
          </p:cNvPr>
          <p:cNvSpPr>
            <a:spLocks noChangeAspect="1"/>
          </p:cNvSpPr>
          <p:nvPr/>
        </p:nvSpPr>
        <p:spPr>
          <a:xfrm>
            <a:off x="2316707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1" name="任意多边形: 形状 90">
            <a:extLst>
              <a:ext uri="{FF2B5EF4-FFF2-40B4-BE49-F238E27FC236}">
                <a16:creationId xmlns:a16="http://schemas.microsoft.com/office/drawing/2014/main" id="{3DCC6B4B-0AAC-47CB-AD78-DB25EC0660DB}"/>
              </a:ext>
            </a:extLst>
          </p:cNvPr>
          <p:cNvSpPr>
            <a:spLocks noChangeAspect="1"/>
          </p:cNvSpPr>
          <p:nvPr/>
        </p:nvSpPr>
        <p:spPr>
          <a:xfrm>
            <a:off x="2616958" y="2784741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4" name="任意多边形: 形状 93">
            <a:extLst>
              <a:ext uri="{FF2B5EF4-FFF2-40B4-BE49-F238E27FC236}">
                <a16:creationId xmlns:a16="http://schemas.microsoft.com/office/drawing/2014/main" id="{AFD3D814-FF4E-44A2-971E-993849B4CE33}"/>
              </a:ext>
            </a:extLst>
          </p:cNvPr>
          <p:cNvSpPr>
            <a:spLocks noChangeAspect="1"/>
          </p:cNvSpPr>
          <p:nvPr/>
        </p:nvSpPr>
        <p:spPr>
          <a:xfrm>
            <a:off x="2917208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6" name="任意多边形: 形状 95">
            <a:extLst>
              <a:ext uri="{FF2B5EF4-FFF2-40B4-BE49-F238E27FC236}">
                <a16:creationId xmlns:a16="http://schemas.microsoft.com/office/drawing/2014/main" id="{E4CAF83E-420E-4335-86BA-E1BBCAB32865}"/>
              </a:ext>
            </a:extLst>
          </p:cNvPr>
          <p:cNvSpPr>
            <a:spLocks noChangeAspect="1"/>
          </p:cNvSpPr>
          <p:nvPr/>
        </p:nvSpPr>
        <p:spPr>
          <a:xfrm>
            <a:off x="3217459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7" name="任意多边形: 形状 96">
            <a:extLst>
              <a:ext uri="{FF2B5EF4-FFF2-40B4-BE49-F238E27FC236}">
                <a16:creationId xmlns:a16="http://schemas.microsoft.com/office/drawing/2014/main" id="{AF67BAB5-38ED-4829-BC65-4808CBB46A31}"/>
              </a:ext>
            </a:extLst>
          </p:cNvPr>
          <p:cNvSpPr>
            <a:spLocks noChangeAspect="1"/>
          </p:cNvSpPr>
          <p:nvPr/>
        </p:nvSpPr>
        <p:spPr>
          <a:xfrm>
            <a:off x="3517710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8" name="任意多边形: 形状 97">
            <a:extLst>
              <a:ext uri="{FF2B5EF4-FFF2-40B4-BE49-F238E27FC236}">
                <a16:creationId xmlns:a16="http://schemas.microsoft.com/office/drawing/2014/main" id="{D683D66D-4540-4649-9BEB-9DAFD226AFDA}"/>
              </a:ext>
            </a:extLst>
          </p:cNvPr>
          <p:cNvSpPr>
            <a:spLocks noChangeAspect="1"/>
          </p:cNvSpPr>
          <p:nvPr/>
        </p:nvSpPr>
        <p:spPr>
          <a:xfrm>
            <a:off x="3817961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9" name="任意多边形: 形状 98">
            <a:extLst>
              <a:ext uri="{FF2B5EF4-FFF2-40B4-BE49-F238E27FC236}">
                <a16:creationId xmlns:a16="http://schemas.microsoft.com/office/drawing/2014/main" id="{77D6F0E5-399C-4864-AE02-12E3DF464559}"/>
              </a:ext>
            </a:extLst>
          </p:cNvPr>
          <p:cNvSpPr>
            <a:spLocks noChangeAspect="1"/>
          </p:cNvSpPr>
          <p:nvPr/>
        </p:nvSpPr>
        <p:spPr>
          <a:xfrm>
            <a:off x="4118212" y="2784741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0" name="任意多边形: 形状 99">
            <a:extLst>
              <a:ext uri="{FF2B5EF4-FFF2-40B4-BE49-F238E27FC236}">
                <a16:creationId xmlns:a16="http://schemas.microsoft.com/office/drawing/2014/main" id="{0E0A476C-C4B1-4ECA-BBC3-F979BBB135C6}"/>
              </a:ext>
            </a:extLst>
          </p:cNvPr>
          <p:cNvSpPr>
            <a:spLocks noChangeAspect="1"/>
          </p:cNvSpPr>
          <p:nvPr/>
        </p:nvSpPr>
        <p:spPr>
          <a:xfrm>
            <a:off x="4418463" y="2784741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1" name="任意多边形: 形状 100">
            <a:extLst>
              <a:ext uri="{FF2B5EF4-FFF2-40B4-BE49-F238E27FC236}">
                <a16:creationId xmlns:a16="http://schemas.microsoft.com/office/drawing/2014/main" id="{AC705C09-7D79-41B2-909E-91A577B37233}"/>
              </a:ext>
            </a:extLst>
          </p:cNvPr>
          <p:cNvSpPr>
            <a:spLocks noChangeAspect="1"/>
          </p:cNvSpPr>
          <p:nvPr/>
        </p:nvSpPr>
        <p:spPr>
          <a:xfrm>
            <a:off x="4718713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2" name="任意多边形: 形状 101">
            <a:extLst>
              <a:ext uri="{FF2B5EF4-FFF2-40B4-BE49-F238E27FC236}">
                <a16:creationId xmlns:a16="http://schemas.microsoft.com/office/drawing/2014/main" id="{4A9DB410-1A01-445A-BC08-AB4CE83E4EB4}"/>
              </a:ext>
            </a:extLst>
          </p:cNvPr>
          <p:cNvSpPr>
            <a:spLocks noChangeAspect="1"/>
          </p:cNvSpPr>
          <p:nvPr/>
        </p:nvSpPr>
        <p:spPr>
          <a:xfrm>
            <a:off x="5018964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3" name="任意多边形: 形状 102">
            <a:extLst>
              <a:ext uri="{FF2B5EF4-FFF2-40B4-BE49-F238E27FC236}">
                <a16:creationId xmlns:a16="http://schemas.microsoft.com/office/drawing/2014/main" id="{175445AA-CB95-4547-A02F-99265FDA08B1}"/>
              </a:ext>
            </a:extLst>
          </p:cNvPr>
          <p:cNvSpPr>
            <a:spLocks noChangeAspect="1"/>
          </p:cNvSpPr>
          <p:nvPr/>
        </p:nvSpPr>
        <p:spPr>
          <a:xfrm>
            <a:off x="5319215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" name="任意多边形: 形状 103">
            <a:extLst>
              <a:ext uri="{FF2B5EF4-FFF2-40B4-BE49-F238E27FC236}">
                <a16:creationId xmlns:a16="http://schemas.microsoft.com/office/drawing/2014/main" id="{D4175039-0F27-47F1-9A7F-2B877C570B17}"/>
              </a:ext>
            </a:extLst>
          </p:cNvPr>
          <p:cNvSpPr>
            <a:spLocks noChangeAspect="1"/>
          </p:cNvSpPr>
          <p:nvPr/>
        </p:nvSpPr>
        <p:spPr>
          <a:xfrm>
            <a:off x="5619466" y="2784741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8" name="任意多边形: 形状 107">
            <a:extLst>
              <a:ext uri="{FF2B5EF4-FFF2-40B4-BE49-F238E27FC236}">
                <a16:creationId xmlns:a16="http://schemas.microsoft.com/office/drawing/2014/main" id="{70E73D09-870D-4855-B3F4-6BC6D95A850E}"/>
              </a:ext>
            </a:extLst>
          </p:cNvPr>
          <p:cNvSpPr>
            <a:spLocks noChangeAspect="1"/>
          </p:cNvSpPr>
          <p:nvPr/>
        </p:nvSpPr>
        <p:spPr>
          <a:xfrm>
            <a:off x="5919716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1" name="任意多边形: 形状 110">
            <a:extLst>
              <a:ext uri="{FF2B5EF4-FFF2-40B4-BE49-F238E27FC236}">
                <a16:creationId xmlns:a16="http://schemas.microsoft.com/office/drawing/2014/main" id="{0FC4F749-3A60-43BE-A60C-B082501381AF}"/>
              </a:ext>
            </a:extLst>
          </p:cNvPr>
          <p:cNvSpPr>
            <a:spLocks noChangeAspect="1"/>
          </p:cNvSpPr>
          <p:nvPr/>
        </p:nvSpPr>
        <p:spPr>
          <a:xfrm>
            <a:off x="1415954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2" name="任意多边形: 形状 111">
            <a:extLst>
              <a:ext uri="{FF2B5EF4-FFF2-40B4-BE49-F238E27FC236}">
                <a16:creationId xmlns:a16="http://schemas.microsoft.com/office/drawing/2014/main" id="{D1354308-B3DA-4D07-B570-4DBBABEEAEA0}"/>
              </a:ext>
            </a:extLst>
          </p:cNvPr>
          <p:cNvSpPr>
            <a:spLocks noChangeAspect="1"/>
          </p:cNvSpPr>
          <p:nvPr/>
        </p:nvSpPr>
        <p:spPr>
          <a:xfrm>
            <a:off x="1716205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5" name="任意多边形: 形状 114">
            <a:extLst>
              <a:ext uri="{FF2B5EF4-FFF2-40B4-BE49-F238E27FC236}">
                <a16:creationId xmlns:a16="http://schemas.microsoft.com/office/drawing/2014/main" id="{6367C56A-4E7E-411E-8C0D-DEEA8E287858}"/>
              </a:ext>
            </a:extLst>
          </p:cNvPr>
          <p:cNvSpPr>
            <a:spLocks noChangeAspect="1"/>
          </p:cNvSpPr>
          <p:nvPr/>
        </p:nvSpPr>
        <p:spPr>
          <a:xfrm>
            <a:off x="6236511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6" name="任意多边形: 形状 115">
            <a:extLst>
              <a:ext uri="{FF2B5EF4-FFF2-40B4-BE49-F238E27FC236}">
                <a16:creationId xmlns:a16="http://schemas.microsoft.com/office/drawing/2014/main" id="{EBE2EAAA-CB65-46E5-97FE-20895514CA5B}"/>
              </a:ext>
            </a:extLst>
          </p:cNvPr>
          <p:cNvSpPr>
            <a:spLocks noChangeAspect="1"/>
          </p:cNvSpPr>
          <p:nvPr/>
        </p:nvSpPr>
        <p:spPr>
          <a:xfrm>
            <a:off x="6536762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1" name="右大括号 130">
            <a:extLst>
              <a:ext uri="{FF2B5EF4-FFF2-40B4-BE49-F238E27FC236}">
                <a16:creationId xmlns:a16="http://schemas.microsoft.com/office/drawing/2014/main" id="{0379A15E-4D1B-42FD-B21B-194B1E6B58D0}"/>
              </a:ext>
            </a:extLst>
          </p:cNvPr>
          <p:cNvSpPr/>
          <p:nvPr/>
        </p:nvSpPr>
        <p:spPr>
          <a:xfrm rot="16200000" flipV="1">
            <a:off x="1774467" y="2266955"/>
            <a:ext cx="161005" cy="874566"/>
          </a:xfrm>
          <a:prstGeom prst="rightBrace">
            <a:avLst>
              <a:gd name="adj1" fmla="val 31931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右大括号 153">
            <a:extLst>
              <a:ext uri="{FF2B5EF4-FFF2-40B4-BE49-F238E27FC236}">
                <a16:creationId xmlns:a16="http://schemas.microsoft.com/office/drawing/2014/main" id="{160428AC-DB48-4ADC-9D40-42F7B06C918C}"/>
              </a:ext>
            </a:extLst>
          </p:cNvPr>
          <p:cNvSpPr/>
          <p:nvPr/>
        </p:nvSpPr>
        <p:spPr>
          <a:xfrm rot="16200000" flipV="1">
            <a:off x="2684237" y="2274642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右大括号 154">
            <a:extLst>
              <a:ext uri="{FF2B5EF4-FFF2-40B4-BE49-F238E27FC236}">
                <a16:creationId xmlns:a16="http://schemas.microsoft.com/office/drawing/2014/main" id="{694AA3AE-1EC3-4D26-83DA-F0B0E6936AC8}"/>
              </a:ext>
            </a:extLst>
          </p:cNvPr>
          <p:cNvSpPr/>
          <p:nvPr/>
        </p:nvSpPr>
        <p:spPr>
          <a:xfrm rot="16200000" flipV="1">
            <a:off x="3579194" y="2268337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6" name="图形 155" descr="徽章 1 纯色填充">
            <a:extLst>
              <a:ext uri="{FF2B5EF4-FFF2-40B4-BE49-F238E27FC236}">
                <a16:creationId xmlns:a16="http://schemas.microsoft.com/office/drawing/2014/main" id="{887F714D-EE7C-4023-800A-0F5627ACE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001" y="2844336"/>
            <a:ext cx="216000" cy="216000"/>
          </a:xfrm>
          <a:prstGeom prst="rect">
            <a:avLst/>
          </a:prstGeom>
        </p:spPr>
      </p:pic>
      <p:pic>
        <p:nvPicPr>
          <p:cNvPr id="157" name="图形 156" descr="徽章 3 纯色填充">
            <a:extLst>
              <a:ext uri="{FF2B5EF4-FFF2-40B4-BE49-F238E27FC236}">
                <a16:creationId xmlns:a16="http://schemas.microsoft.com/office/drawing/2014/main" id="{74E6D7FF-DF2F-4EEB-9FBF-0E9161B31D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50243" y="2851160"/>
            <a:ext cx="216000" cy="216000"/>
          </a:xfrm>
          <a:prstGeom prst="rect">
            <a:avLst/>
          </a:prstGeom>
        </p:spPr>
      </p:pic>
      <p:pic>
        <p:nvPicPr>
          <p:cNvPr id="158" name="图形 157" descr="徽章 纯色填充">
            <a:extLst>
              <a:ext uri="{FF2B5EF4-FFF2-40B4-BE49-F238E27FC236}">
                <a16:creationId xmlns:a16="http://schemas.microsoft.com/office/drawing/2014/main" id="{7868A1EE-9720-45AA-96BC-C52D58D4BD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54355" y="2848714"/>
            <a:ext cx="216000" cy="216000"/>
          </a:xfrm>
          <a:prstGeom prst="rect">
            <a:avLst/>
          </a:prstGeom>
        </p:spPr>
      </p:pic>
      <p:pic>
        <p:nvPicPr>
          <p:cNvPr id="159" name="图形 158" descr="徽章 5 纯色填充">
            <a:extLst>
              <a:ext uri="{FF2B5EF4-FFF2-40B4-BE49-F238E27FC236}">
                <a16:creationId xmlns:a16="http://schemas.microsoft.com/office/drawing/2014/main" id="{F1B14C50-B0B8-4E98-8B1C-D833E499D2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73045" y="2851570"/>
            <a:ext cx="216000" cy="216000"/>
          </a:xfrm>
          <a:prstGeom prst="rect">
            <a:avLst/>
          </a:prstGeom>
        </p:spPr>
      </p:pic>
      <p:pic>
        <p:nvPicPr>
          <p:cNvPr id="160" name="图形 159" descr="徽章 4 纯色填充">
            <a:extLst>
              <a:ext uri="{FF2B5EF4-FFF2-40B4-BE49-F238E27FC236}">
                <a16:creationId xmlns:a16="http://schemas.microsoft.com/office/drawing/2014/main" id="{E0E7A7F2-8275-460B-BE44-0E63F29578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55748" y="2844336"/>
            <a:ext cx="216000" cy="216000"/>
          </a:xfrm>
          <a:prstGeom prst="rect">
            <a:avLst/>
          </a:prstGeom>
        </p:spPr>
      </p:pic>
      <p:sp>
        <p:nvSpPr>
          <p:cNvPr id="161" name="右大括号 160">
            <a:extLst>
              <a:ext uri="{FF2B5EF4-FFF2-40B4-BE49-F238E27FC236}">
                <a16:creationId xmlns:a16="http://schemas.microsoft.com/office/drawing/2014/main" id="{395FAAC1-EF44-4EA8-8112-C5D54DEF5116}"/>
              </a:ext>
            </a:extLst>
          </p:cNvPr>
          <p:cNvSpPr/>
          <p:nvPr/>
        </p:nvSpPr>
        <p:spPr>
          <a:xfrm rot="16200000" flipV="1">
            <a:off x="4485736" y="2274642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右大括号 161">
            <a:extLst>
              <a:ext uri="{FF2B5EF4-FFF2-40B4-BE49-F238E27FC236}">
                <a16:creationId xmlns:a16="http://schemas.microsoft.com/office/drawing/2014/main" id="{2C2B2381-9463-4BD3-87E5-CE576AF9B380}"/>
              </a:ext>
            </a:extLst>
          </p:cNvPr>
          <p:cNvSpPr/>
          <p:nvPr/>
        </p:nvSpPr>
        <p:spPr>
          <a:xfrm rot="16200000" flipV="1">
            <a:off x="5398565" y="2271777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3" name="图形 162" descr="徽章 1 纯色填充">
            <a:extLst>
              <a:ext uri="{FF2B5EF4-FFF2-40B4-BE49-F238E27FC236}">
                <a16:creationId xmlns:a16="http://schemas.microsoft.com/office/drawing/2014/main" id="{B0B79027-C8E4-4E8F-AA2A-45F27C36F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5647" y="2391539"/>
            <a:ext cx="216000" cy="216000"/>
          </a:xfrm>
          <a:prstGeom prst="rect">
            <a:avLst/>
          </a:prstGeom>
        </p:spPr>
      </p:pic>
      <p:pic>
        <p:nvPicPr>
          <p:cNvPr id="164" name="图形 163" descr="徽章 3 纯色填充">
            <a:extLst>
              <a:ext uri="{FF2B5EF4-FFF2-40B4-BE49-F238E27FC236}">
                <a16:creationId xmlns:a16="http://schemas.microsoft.com/office/drawing/2014/main" id="{B5AD5975-1606-497E-B980-42B594E370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33791" y="2405259"/>
            <a:ext cx="216000" cy="216000"/>
          </a:xfrm>
          <a:prstGeom prst="rect">
            <a:avLst/>
          </a:prstGeom>
        </p:spPr>
      </p:pic>
      <p:pic>
        <p:nvPicPr>
          <p:cNvPr id="165" name="图形 164" descr="徽章 纯色填充">
            <a:extLst>
              <a:ext uri="{FF2B5EF4-FFF2-40B4-BE49-F238E27FC236}">
                <a16:creationId xmlns:a16="http://schemas.microsoft.com/office/drawing/2014/main" id="{1E70DC32-A0A2-4B39-9369-711336E174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40729" y="2419351"/>
            <a:ext cx="216000" cy="216000"/>
          </a:xfrm>
          <a:prstGeom prst="rect">
            <a:avLst/>
          </a:prstGeom>
        </p:spPr>
      </p:pic>
      <p:pic>
        <p:nvPicPr>
          <p:cNvPr id="166" name="图形 165" descr="徽章 5 纯色填充">
            <a:extLst>
              <a:ext uri="{FF2B5EF4-FFF2-40B4-BE49-F238E27FC236}">
                <a16:creationId xmlns:a16="http://schemas.microsoft.com/office/drawing/2014/main" id="{6E74A71A-0D47-4ECD-B545-42097FD1B5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35764" y="2440997"/>
            <a:ext cx="216000" cy="216000"/>
          </a:xfrm>
          <a:prstGeom prst="rect">
            <a:avLst/>
          </a:prstGeom>
        </p:spPr>
      </p:pic>
      <p:pic>
        <p:nvPicPr>
          <p:cNvPr id="167" name="图形 166" descr="徽章 4 纯色填充">
            <a:extLst>
              <a:ext uri="{FF2B5EF4-FFF2-40B4-BE49-F238E27FC236}">
                <a16:creationId xmlns:a16="http://schemas.microsoft.com/office/drawing/2014/main" id="{AC8A80FD-90A1-4DBE-85D9-99568841D2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44486" y="2434296"/>
            <a:ext cx="216000" cy="216000"/>
          </a:xfrm>
          <a:prstGeom prst="rect">
            <a:avLst/>
          </a:prstGeom>
        </p:spPr>
      </p:pic>
      <p:sp>
        <p:nvSpPr>
          <p:cNvPr id="168" name="右大括号 167">
            <a:extLst>
              <a:ext uri="{FF2B5EF4-FFF2-40B4-BE49-F238E27FC236}">
                <a16:creationId xmlns:a16="http://schemas.microsoft.com/office/drawing/2014/main" id="{DC5DE728-3D10-41F6-B571-BC46C6050DE6}"/>
              </a:ext>
            </a:extLst>
          </p:cNvPr>
          <p:cNvSpPr/>
          <p:nvPr/>
        </p:nvSpPr>
        <p:spPr>
          <a:xfrm rot="16200000" flipV="1">
            <a:off x="6291363" y="2267225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9" name="图形 168" descr="徽章 6 纯色填充">
            <a:extLst>
              <a:ext uri="{FF2B5EF4-FFF2-40B4-BE49-F238E27FC236}">
                <a16:creationId xmlns:a16="http://schemas.microsoft.com/office/drawing/2014/main" id="{31B81371-061E-4546-981B-FA3C4CC764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93985" y="2454916"/>
            <a:ext cx="216000" cy="216000"/>
          </a:xfrm>
          <a:prstGeom prst="rect">
            <a:avLst/>
          </a:prstGeom>
        </p:spPr>
      </p:pic>
      <p:pic>
        <p:nvPicPr>
          <p:cNvPr id="83" name="图形 82" descr="徽章 6 纯色填充">
            <a:extLst>
              <a:ext uri="{FF2B5EF4-FFF2-40B4-BE49-F238E27FC236}">
                <a16:creationId xmlns:a16="http://schemas.microsoft.com/office/drawing/2014/main" id="{324A3A49-6B16-4CDF-A409-F972AC823E6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59880" y="2844336"/>
            <a:ext cx="216000" cy="216000"/>
          </a:xfrm>
          <a:prstGeom prst="rect">
            <a:avLst/>
          </a:prstGeom>
        </p:spPr>
      </p:pic>
      <p:pic>
        <p:nvPicPr>
          <p:cNvPr id="110" name="图形 109" descr="徽章 6 纯色填充">
            <a:extLst>
              <a:ext uri="{FF2B5EF4-FFF2-40B4-BE49-F238E27FC236}">
                <a16:creationId xmlns:a16="http://schemas.microsoft.com/office/drawing/2014/main" id="{0CDFD669-B3B8-4448-8E55-5D3BD07C821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62775" y="1509670"/>
            <a:ext cx="216000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63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0E9B01AF-3404-410D-AD55-D18B3B20DF3E}"/>
              </a:ext>
            </a:extLst>
          </p:cNvPr>
          <p:cNvSpPr>
            <a:spLocks noChangeAspect="1"/>
          </p:cNvSpPr>
          <p:nvPr/>
        </p:nvSpPr>
        <p:spPr>
          <a:xfrm>
            <a:off x="2006220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C6197224-D0FE-48BB-ABFD-0D37DE93DF39}"/>
              </a:ext>
            </a:extLst>
          </p:cNvPr>
          <p:cNvSpPr>
            <a:spLocks noChangeAspect="1"/>
          </p:cNvSpPr>
          <p:nvPr/>
        </p:nvSpPr>
        <p:spPr>
          <a:xfrm>
            <a:off x="2306471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: 形状 61">
            <a:extLst>
              <a:ext uri="{FF2B5EF4-FFF2-40B4-BE49-F238E27FC236}">
                <a16:creationId xmlns:a16="http://schemas.microsoft.com/office/drawing/2014/main" id="{DBA4F62B-95DA-476A-96B3-286C9815DBB2}"/>
              </a:ext>
            </a:extLst>
          </p:cNvPr>
          <p:cNvSpPr>
            <a:spLocks noChangeAspect="1"/>
          </p:cNvSpPr>
          <p:nvPr/>
        </p:nvSpPr>
        <p:spPr>
          <a:xfrm>
            <a:off x="2606722" y="1450075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3" name="任意多边形: 形状 62">
            <a:extLst>
              <a:ext uri="{FF2B5EF4-FFF2-40B4-BE49-F238E27FC236}">
                <a16:creationId xmlns:a16="http://schemas.microsoft.com/office/drawing/2014/main" id="{A70354D0-E621-4473-95C8-A52100355DB7}"/>
              </a:ext>
            </a:extLst>
          </p:cNvPr>
          <p:cNvSpPr>
            <a:spLocks noChangeAspect="1"/>
          </p:cNvSpPr>
          <p:nvPr/>
        </p:nvSpPr>
        <p:spPr>
          <a:xfrm>
            <a:off x="2906972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" name="任意多边形: 形状 63">
            <a:extLst>
              <a:ext uri="{FF2B5EF4-FFF2-40B4-BE49-F238E27FC236}">
                <a16:creationId xmlns:a16="http://schemas.microsoft.com/office/drawing/2014/main" id="{60157B97-64AD-4DBC-8831-C869C773EA59}"/>
              </a:ext>
            </a:extLst>
          </p:cNvPr>
          <p:cNvSpPr>
            <a:spLocks noChangeAspect="1"/>
          </p:cNvSpPr>
          <p:nvPr/>
        </p:nvSpPr>
        <p:spPr>
          <a:xfrm>
            <a:off x="3207223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5" name="任意多边形: 形状 64">
            <a:extLst>
              <a:ext uri="{FF2B5EF4-FFF2-40B4-BE49-F238E27FC236}">
                <a16:creationId xmlns:a16="http://schemas.microsoft.com/office/drawing/2014/main" id="{D5067E6C-CC79-4D57-A071-4A0D5EDCA1A0}"/>
              </a:ext>
            </a:extLst>
          </p:cNvPr>
          <p:cNvSpPr>
            <a:spLocks noChangeAspect="1"/>
          </p:cNvSpPr>
          <p:nvPr/>
        </p:nvSpPr>
        <p:spPr>
          <a:xfrm>
            <a:off x="3507474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6" name="任意多边形: 形状 65">
            <a:extLst>
              <a:ext uri="{FF2B5EF4-FFF2-40B4-BE49-F238E27FC236}">
                <a16:creationId xmlns:a16="http://schemas.microsoft.com/office/drawing/2014/main" id="{AEC0C9E3-27DB-4B77-B8AC-AA4B65A70017}"/>
              </a:ext>
            </a:extLst>
          </p:cNvPr>
          <p:cNvSpPr>
            <a:spLocks noChangeAspect="1"/>
          </p:cNvSpPr>
          <p:nvPr/>
        </p:nvSpPr>
        <p:spPr>
          <a:xfrm>
            <a:off x="3807725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7" name="任意多边形: 形状 66">
            <a:extLst>
              <a:ext uri="{FF2B5EF4-FFF2-40B4-BE49-F238E27FC236}">
                <a16:creationId xmlns:a16="http://schemas.microsoft.com/office/drawing/2014/main" id="{D8C53D88-6D1D-41A6-B2BC-D37349F681D2}"/>
              </a:ext>
            </a:extLst>
          </p:cNvPr>
          <p:cNvSpPr>
            <a:spLocks noChangeAspect="1"/>
          </p:cNvSpPr>
          <p:nvPr/>
        </p:nvSpPr>
        <p:spPr>
          <a:xfrm>
            <a:off x="4107976" y="1450075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8" name="任意多边形: 形状 67">
            <a:extLst>
              <a:ext uri="{FF2B5EF4-FFF2-40B4-BE49-F238E27FC236}">
                <a16:creationId xmlns:a16="http://schemas.microsoft.com/office/drawing/2014/main" id="{2C2123C4-64F9-410A-9BB0-56C6236CB511}"/>
              </a:ext>
            </a:extLst>
          </p:cNvPr>
          <p:cNvSpPr>
            <a:spLocks noChangeAspect="1"/>
          </p:cNvSpPr>
          <p:nvPr/>
        </p:nvSpPr>
        <p:spPr>
          <a:xfrm>
            <a:off x="4408227" y="1450075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: 形状 68">
            <a:extLst>
              <a:ext uri="{FF2B5EF4-FFF2-40B4-BE49-F238E27FC236}">
                <a16:creationId xmlns:a16="http://schemas.microsoft.com/office/drawing/2014/main" id="{76E7C5DE-4D0E-47DC-909A-C809521542AE}"/>
              </a:ext>
            </a:extLst>
          </p:cNvPr>
          <p:cNvSpPr>
            <a:spLocks noChangeAspect="1"/>
          </p:cNvSpPr>
          <p:nvPr/>
        </p:nvSpPr>
        <p:spPr>
          <a:xfrm>
            <a:off x="4708477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" name="任意多边形: 形状 69">
            <a:extLst>
              <a:ext uri="{FF2B5EF4-FFF2-40B4-BE49-F238E27FC236}">
                <a16:creationId xmlns:a16="http://schemas.microsoft.com/office/drawing/2014/main" id="{F3B0FA4A-76AC-4BD7-8311-690230A94D94}"/>
              </a:ext>
            </a:extLst>
          </p:cNvPr>
          <p:cNvSpPr>
            <a:spLocks noChangeAspect="1"/>
          </p:cNvSpPr>
          <p:nvPr/>
        </p:nvSpPr>
        <p:spPr>
          <a:xfrm>
            <a:off x="5008728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1" name="任意多边形: 形状 70">
            <a:extLst>
              <a:ext uri="{FF2B5EF4-FFF2-40B4-BE49-F238E27FC236}">
                <a16:creationId xmlns:a16="http://schemas.microsoft.com/office/drawing/2014/main" id="{A371473A-9FEC-459E-B4AD-6B2DA4D73089}"/>
              </a:ext>
            </a:extLst>
          </p:cNvPr>
          <p:cNvSpPr>
            <a:spLocks noChangeAspect="1"/>
          </p:cNvSpPr>
          <p:nvPr/>
        </p:nvSpPr>
        <p:spPr>
          <a:xfrm>
            <a:off x="5308979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2" name="任意多边形: 形状 71">
            <a:extLst>
              <a:ext uri="{FF2B5EF4-FFF2-40B4-BE49-F238E27FC236}">
                <a16:creationId xmlns:a16="http://schemas.microsoft.com/office/drawing/2014/main" id="{4E62F0A2-52DD-4637-BB88-CF23F002BF21}"/>
              </a:ext>
            </a:extLst>
          </p:cNvPr>
          <p:cNvSpPr>
            <a:spLocks noChangeAspect="1"/>
          </p:cNvSpPr>
          <p:nvPr/>
        </p:nvSpPr>
        <p:spPr>
          <a:xfrm>
            <a:off x="5609230" y="1450075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3" name="任意多边形: 形状 72">
            <a:extLst>
              <a:ext uri="{FF2B5EF4-FFF2-40B4-BE49-F238E27FC236}">
                <a16:creationId xmlns:a16="http://schemas.microsoft.com/office/drawing/2014/main" id="{5E8AB1B4-7D6F-4777-BB46-4330161EA51F}"/>
              </a:ext>
            </a:extLst>
          </p:cNvPr>
          <p:cNvSpPr>
            <a:spLocks noChangeAspect="1"/>
          </p:cNvSpPr>
          <p:nvPr/>
        </p:nvSpPr>
        <p:spPr>
          <a:xfrm>
            <a:off x="5909480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4" name="任意多边形: 形状 73">
            <a:extLst>
              <a:ext uri="{FF2B5EF4-FFF2-40B4-BE49-F238E27FC236}">
                <a16:creationId xmlns:a16="http://schemas.microsoft.com/office/drawing/2014/main" id="{B04B6130-D845-4C2B-A71C-EEDFD39859BD}"/>
              </a:ext>
            </a:extLst>
          </p:cNvPr>
          <p:cNvSpPr>
            <a:spLocks noChangeAspect="1"/>
          </p:cNvSpPr>
          <p:nvPr/>
        </p:nvSpPr>
        <p:spPr>
          <a:xfrm>
            <a:off x="6209731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: 形状 74">
            <a:extLst>
              <a:ext uri="{FF2B5EF4-FFF2-40B4-BE49-F238E27FC236}">
                <a16:creationId xmlns:a16="http://schemas.microsoft.com/office/drawing/2014/main" id="{E91147A1-6089-445B-B597-46FA19E58C34}"/>
              </a:ext>
            </a:extLst>
          </p:cNvPr>
          <p:cNvSpPr>
            <a:spLocks noChangeAspect="1"/>
          </p:cNvSpPr>
          <p:nvPr/>
        </p:nvSpPr>
        <p:spPr>
          <a:xfrm>
            <a:off x="1405718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6" name="任意多边形: 形状 75">
            <a:extLst>
              <a:ext uri="{FF2B5EF4-FFF2-40B4-BE49-F238E27FC236}">
                <a16:creationId xmlns:a16="http://schemas.microsoft.com/office/drawing/2014/main" id="{531D588D-59E8-4F55-8127-90D5014DFDE3}"/>
              </a:ext>
            </a:extLst>
          </p:cNvPr>
          <p:cNvSpPr>
            <a:spLocks noChangeAspect="1"/>
          </p:cNvSpPr>
          <p:nvPr/>
        </p:nvSpPr>
        <p:spPr>
          <a:xfrm>
            <a:off x="1705969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7" name="任意多边形: 形状 76">
            <a:extLst>
              <a:ext uri="{FF2B5EF4-FFF2-40B4-BE49-F238E27FC236}">
                <a16:creationId xmlns:a16="http://schemas.microsoft.com/office/drawing/2014/main" id="{A35CF29C-79E0-4B77-8418-F4EF6DB0641F}"/>
              </a:ext>
            </a:extLst>
          </p:cNvPr>
          <p:cNvSpPr>
            <a:spLocks noChangeAspect="1"/>
          </p:cNvSpPr>
          <p:nvPr/>
        </p:nvSpPr>
        <p:spPr>
          <a:xfrm>
            <a:off x="6540179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" name="任意多边形: 形状 77">
            <a:extLst>
              <a:ext uri="{FF2B5EF4-FFF2-40B4-BE49-F238E27FC236}">
                <a16:creationId xmlns:a16="http://schemas.microsoft.com/office/drawing/2014/main" id="{E83F217A-FB6E-44E8-99A5-A230FF8B115E}"/>
              </a:ext>
            </a:extLst>
          </p:cNvPr>
          <p:cNvSpPr>
            <a:spLocks noChangeAspect="1"/>
          </p:cNvSpPr>
          <p:nvPr/>
        </p:nvSpPr>
        <p:spPr>
          <a:xfrm>
            <a:off x="6840430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05" name="图形 104" descr="徽章 1 纯色填充">
            <a:extLst>
              <a:ext uri="{FF2B5EF4-FFF2-40B4-BE49-F238E27FC236}">
                <a16:creationId xmlns:a16="http://schemas.microsoft.com/office/drawing/2014/main" id="{DD0ED144-5D05-417F-9A1E-850BB9B04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5411" y="223848"/>
            <a:ext cx="216000" cy="216000"/>
          </a:xfrm>
          <a:prstGeom prst="rect">
            <a:avLst/>
          </a:prstGeom>
        </p:spPr>
      </p:pic>
      <p:pic>
        <p:nvPicPr>
          <p:cNvPr id="106" name="图形 105" descr="徽章 3 纯色填充">
            <a:extLst>
              <a:ext uri="{FF2B5EF4-FFF2-40B4-BE49-F238E27FC236}">
                <a16:creationId xmlns:a16="http://schemas.microsoft.com/office/drawing/2014/main" id="{DD76DBE2-9DBD-459D-9476-A28161D160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23555" y="237568"/>
            <a:ext cx="216000" cy="216000"/>
          </a:xfrm>
          <a:prstGeom prst="rect">
            <a:avLst/>
          </a:prstGeom>
        </p:spPr>
      </p:pic>
      <p:pic>
        <p:nvPicPr>
          <p:cNvPr id="107" name="图形 106" descr="徽章 纯色填充">
            <a:extLst>
              <a:ext uri="{FF2B5EF4-FFF2-40B4-BE49-F238E27FC236}">
                <a16:creationId xmlns:a16="http://schemas.microsoft.com/office/drawing/2014/main" id="{A564C3B1-2E7A-42A9-AE4B-FE81D5A9E3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30493" y="251660"/>
            <a:ext cx="216000" cy="216000"/>
          </a:xfrm>
          <a:prstGeom prst="rect">
            <a:avLst/>
          </a:prstGeom>
        </p:spPr>
      </p:pic>
      <p:pic>
        <p:nvPicPr>
          <p:cNvPr id="109" name="图形 108" descr="徽章 5 纯色填充">
            <a:extLst>
              <a:ext uri="{FF2B5EF4-FFF2-40B4-BE49-F238E27FC236}">
                <a16:creationId xmlns:a16="http://schemas.microsoft.com/office/drawing/2014/main" id="{BCF5C85D-64E2-413A-8768-CE92260132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25528" y="273306"/>
            <a:ext cx="216000" cy="216000"/>
          </a:xfrm>
          <a:prstGeom prst="rect">
            <a:avLst/>
          </a:prstGeom>
        </p:spPr>
      </p:pic>
      <p:pic>
        <p:nvPicPr>
          <p:cNvPr id="113" name="图形 112" descr="徽章 4 纯色填充">
            <a:extLst>
              <a:ext uri="{FF2B5EF4-FFF2-40B4-BE49-F238E27FC236}">
                <a16:creationId xmlns:a16="http://schemas.microsoft.com/office/drawing/2014/main" id="{9E8B0D09-9F27-4409-A72D-A60C6BC6032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34250" y="266605"/>
            <a:ext cx="216000" cy="216000"/>
          </a:xfrm>
          <a:prstGeom prst="rect">
            <a:avLst/>
          </a:prstGeom>
        </p:spPr>
      </p:pic>
      <p:sp>
        <p:nvSpPr>
          <p:cNvPr id="114" name="文本框 113">
            <a:extLst>
              <a:ext uri="{FF2B5EF4-FFF2-40B4-BE49-F238E27FC236}">
                <a16:creationId xmlns:a16="http://schemas.microsoft.com/office/drawing/2014/main" id="{7597C25F-814E-4598-B81D-84C411EA7127}"/>
              </a:ext>
            </a:extLst>
          </p:cNvPr>
          <p:cNvSpPr txBox="1"/>
          <p:nvPr/>
        </p:nvSpPr>
        <p:spPr>
          <a:xfrm>
            <a:off x="1299439" y="630923"/>
            <a:ext cx="16240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最后一个不够一次计算</a:t>
            </a: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9CAC0665-8DC4-4796-8372-BBDBA55CF670}"/>
              </a:ext>
            </a:extLst>
          </p:cNvPr>
          <p:cNvSpPr txBox="1"/>
          <p:nvPr/>
        </p:nvSpPr>
        <p:spPr>
          <a:xfrm>
            <a:off x="1318401" y="2057728"/>
            <a:ext cx="2860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最后一个够一次计算（输入为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，其他不变）</a:t>
            </a:r>
          </a:p>
        </p:txBody>
      </p:sp>
      <p:pic>
        <p:nvPicPr>
          <p:cNvPr id="87" name="图形 86" descr="徽章 6 纯色填充">
            <a:extLst>
              <a:ext uri="{FF2B5EF4-FFF2-40B4-BE49-F238E27FC236}">
                <a16:creationId xmlns:a16="http://schemas.microsoft.com/office/drawing/2014/main" id="{5D31EA4B-8BF6-4660-8A39-BEA25EAB93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83749" y="287225"/>
            <a:ext cx="216000" cy="216000"/>
          </a:xfrm>
          <a:prstGeom prst="rect">
            <a:avLst/>
          </a:prstGeom>
        </p:spPr>
      </p:pic>
      <p:sp>
        <p:nvSpPr>
          <p:cNvPr id="89" name="任意多边形: 形状 88">
            <a:extLst>
              <a:ext uri="{FF2B5EF4-FFF2-40B4-BE49-F238E27FC236}">
                <a16:creationId xmlns:a16="http://schemas.microsoft.com/office/drawing/2014/main" id="{D274BF7F-806A-4001-AC5A-A4059A32A0EA}"/>
              </a:ext>
            </a:extLst>
          </p:cNvPr>
          <p:cNvSpPr>
            <a:spLocks noChangeAspect="1"/>
          </p:cNvSpPr>
          <p:nvPr/>
        </p:nvSpPr>
        <p:spPr>
          <a:xfrm>
            <a:off x="2016456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0" name="任意多边形: 形状 89">
            <a:extLst>
              <a:ext uri="{FF2B5EF4-FFF2-40B4-BE49-F238E27FC236}">
                <a16:creationId xmlns:a16="http://schemas.microsoft.com/office/drawing/2014/main" id="{C535E125-F7AC-4BC6-997F-53F411D299CF}"/>
              </a:ext>
            </a:extLst>
          </p:cNvPr>
          <p:cNvSpPr>
            <a:spLocks noChangeAspect="1"/>
          </p:cNvSpPr>
          <p:nvPr/>
        </p:nvSpPr>
        <p:spPr>
          <a:xfrm>
            <a:off x="2316707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1" name="任意多边形: 形状 90">
            <a:extLst>
              <a:ext uri="{FF2B5EF4-FFF2-40B4-BE49-F238E27FC236}">
                <a16:creationId xmlns:a16="http://schemas.microsoft.com/office/drawing/2014/main" id="{3DCC6B4B-0AAC-47CB-AD78-DB25EC0660DB}"/>
              </a:ext>
            </a:extLst>
          </p:cNvPr>
          <p:cNvSpPr>
            <a:spLocks noChangeAspect="1"/>
          </p:cNvSpPr>
          <p:nvPr/>
        </p:nvSpPr>
        <p:spPr>
          <a:xfrm>
            <a:off x="2616958" y="2784741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4" name="任意多边形: 形状 93">
            <a:extLst>
              <a:ext uri="{FF2B5EF4-FFF2-40B4-BE49-F238E27FC236}">
                <a16:creationId xmlns:a16="http://schemas.microsoft.com/office/drawing/2014/main" id="{AFD3D814-FF4E-44A2-971E-993849B4CE33}"/>
              </a:ext>
            </a:extLst>
          </p:cNvPr>
          <p:cNvSpPr>
            <a:spLocks noChangeAspect="1"/>
          </p:cNvSpPr>
          <p:nvPr/>
        </p:nvSpPr>
        <p:spPr>
          <a:xfrm>
            <a:off x="2917208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6" name="任意多边形: 形状 95">
            <a:extLst>
              <a:ext uri="{FF2B5EF4-FFF2-40B4-BE49-F238E27FC236}">
                <a16:creationId xmlns:a16="http://schemas.microsoft.com/office/drawing/2014/main" id="{E4CAF83E-420E-4335-86BA-E1BBCAB32865}"/>
              </a:ext>
            </a:extLst>
          </p:cNvPr>
          <p:cNvSpPr>
            <a:spLocks noChangeAspect="1"/>
          </p:cNvSpPr>
          <p:nvPr/>
        </p:nvSpPr>
        <p:spPr>
          <a:xfrm>
            <a:off x="3217459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7" name="任意多边形: 形状 96">
            <a:extLst>
              <a:ext uri="{FF2B5EF4-FFF2-40B4-BE49-F238E27FC236}">
                <a16:creationId xmlns:a16="http://schemas.microsoft.com/office/drawing/2014/main" id="{AF67BAB5-38ED-4829-BC65-4808CBB46A31}"/>
              </a:ext>
            </a:extLst>
          </p:cNvPr>
          <p:cNvSpPr>
            <a:spLocks noChangeAspect="1"/>
          </p:cNvSpPr>
          <p:nvPr/>
        </p:nvSpPr>
        <p:spPr>
          <a:xfrm>
            <a:off x="3517710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8" name="任意多边形: 形状 97">
            <a:extLst>
              <a:ext uri="{FF2B5EF4-FFF2-40B4-BE49-F238E27FC236}">
                <a16:creationId xmlns:a16="http://schemas.microsoft.com/office/drawing/2014/main" id="{D683D66D-4540-4649-9BEB-9DAFD226AFDA}"/>
              </a:ext>
            </a:extLst>
          </p:cNvPr>
          <p:cNvSpPr>
            <a:spLocks noChangeAspect="1"/>
          </p:cNvSpPr>
          <p:nvPr/>
        </p:nvSpPr>
        <p:spPr>
          <a:xfrm>
            <a:off x="3817961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9" name="任意多边形: 形状 98">
            <a:extLst>
              <a:ext uri="{FF2B5EF4-FFF2-40B4-BE49-F238E27FC236}">
                <a16:creationId xmlns:a16="http://schemas.microsoft.com/office/drawing/2014/main" id="{77D6F0E5-399C-4864-AE02-12E3DF464559}"/>
              </a:ext>
            </a:extLst>
          </p:cNvPr>
          <p:cNvSpPr>
            <a:spLocks noChangeAspect="1"/>
          </p:cNvSpPr>
          <p:nvPr/>
        </p:nvSpPr>
        <p:spPr>
          <a:xfrm>
            <a:off x="4118212" y="2784741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0" name="任意多边形: 形状 99">
            <a:extLst>
              <a:ext uri="{FF2B5EF4-FFF2-40B4-BE49-F238E27FC236}">
                <a16:creationId xmlns:a16="http://schemas.microsoft.com/office/drawing/2014/main" id="{0E0A476C-C4B1-4ECA-BBC3-F979BBB135C6}"/>
              </a:ext>
            </a:extLst>
          </p:cNvPr>
          <p:cNvSpPr>
            <a:spLocks noChangeAspect="1"/>
          </p:cNvSpPr>
          <p:nvPr/>
        </p:nvSpPr>
        <p:spPr>
          <a:xfrm>
            <a:off x="4418463" y="2784741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1" name="任意多边形: 形状 100">
            <a:extLst>
              <a:ext uri="{FF2B5EF4-FFF2-40B4-BE49-F238E27FC236}">
                <a16:creationId xmlns:a16="http://schemas.microsoft.com/office/drawing/2014/main" id="{AC705C09-7D79-41B2-909E-91A577B37233}"/>
              </a:ext>
            </a:extLst>
          </p:cNvPr>
          <p:cNvSpPr>
            <a:spLocks noChangeAspect="1"/>
          </p:cNvSpPr>
          <p:nvPr/>
        </p:nvSpPr>
        <p:spPr>
          <a:xfrm>
            <a:off x="4718713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2" name="任意多边形: 形状 101">
            <a:extLst>
              <a:ext uri="{FF2B5EF4-FFF2-40B4-BE49-F238E27FC236}">
                <a16:creationId xmlns:a16="http://schemas.microsoft.com/office/drawing/2014/main" id="{4A9DB410-1A01-445A-BC08-AB4CE83E4EB4}"/>
              </a:ext>
            </a:extLst>
          </p:cNvPr>
          <p:cNvSpPr>
            <a:spLocks noChangeAspect="1"/>
          </p:cNvSpPr>
          <p:nvPr/>
        </p:nvSpPr>
        <p:spPr>
          <a:xfrm>
            <a:off x="5018964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3" name="任意多边形: 形状 102">
            <a:extLst>
              <a:ext uri="{FF2B5EF4-FFF2-40B4-BE49-F238E27FC236}">
                <a16:creationId xmlns:a16="http://schemas.microsoft.com/office/drawing/2014/main" id="{175445AA-CB95-4547-A02F-99265FDA08B1}"/>
              </a:ext>
            </a:extLst>
          </p:cNvPr>
          <p:cNvSpPr>
            <a:spLocks noChangeAspect="1"/>
          </p:cNvSpPr>
          <p:nvPr/>
        </p:nvSpPr>
        <p:spPr>
          <a:xfrm>
            <a:off x="5319215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" name="任意多边形: 形状 103">
            <a:extLst>
              <a:ext uri="{FF2B5EF4-FFF2-40B4-BE49-F238E27FC236}">
                <a16:creationId xmlns:a16="http://schemas.microsoft.com/office/drawing/2014/main" id="{D4175039-0F27-47F1-9A7F-2B877C570B17}"/>
              </a:ext>
            </a:extLst>
          </p:cNvPr>
          <p:cNvSpPr>
            <a:spLocks noChangeAspect="1"/>
          </p:cNvSpPr>
          <p:nvPr/>
        </p:nvSpPr>
        <p:spPr>
          <a:xfrm>
            <a:off x="5619466" y="2784741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8" name="任意多边形: 形状 107">
            <a:extLst>
              <a:ext uri="{FF2B5EF4-FFF2-40B4-BE49-F238E27FC236}">
                <a16:creationId xmlns:a16="http://schemas.microsoft.com/office/drawing/2014/main" id="{70E73D09-870D-4855-B3F4-6BC6D95A850E}"/>
              </a:ext>
            </a:extLst>
          </p:cNvPr>
          <p:cNvSpPr>
            <a:spLocks noChangeAspect="1"/>
          </p:cNvSpPr>
          <p:nvPr/>
        </p:nvSpPr>
        <p:spPr>
          <a:xfrm>
            <a:off x="5919716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1" name="任意多边形: 形状 110">
            <a:extLst>
              <a:ext uri="{FF2B5EF4-FFF2-40B4-BE49-F238E27FC236}">
                <a16:creationId xmlns:a16="http://schemas.microsoft.com/office/drawing/2014/main" id="{0FC4F749-3A60-43BE-A60C-B082501381AF}"/>
              </a:ext>
            </a:extLst>
          </p:cNvPr>
          <p:cNvSpPr>
            <a:spLocks noChangeAspect="1"/>
          </p:cNvSpPr>
          <p:nvPr/>
        </p:nvSpPr>
        <p:spPr>
          <a:xfrm>
            <a:off x="1415954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2" name="任意多边形: 形状 111">
            <a:extLst>
              <a:ext uri="{FF2B5EF4-FFF2-40B4-BE49-F238E27FC236}">
                <a16:creationId xmlns:a16="http://schemas.microsoft.com/office/drawing/2014/main" id="{D1354308-B3DA-4D07-B570-4DBBABEEAEA0}"/>
              </a:ext>
            </a:extLst>
          </p:cNvPr>
          <p:cNvSpPr>
            <a:spLocks noChangeAspect="1"/>
          </p:cNvSpPr>
          <p:nvPr/>
        </p:nvSpPr>
        <p:spPr>
          <a:xfrm>
            <a:off x="1716205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5" name="任意多边形: 形状 114">
            <a:extLst>
              <a:ext uri="{FF2B5EF4-FFF2-40B4-BE49-F238E27FC236}">
                <a16:creationId xmlns:a16="http://schemas.microsoft.com/office/drawing/2014/main" id="{6367C56A-4E7E-411E-8C0D-DEEA8E287858}"/>
              </a:ext>
            </a:extLst>
          </p:cNvPr>
          <p:cNvSpPr>
            <a:spLocks noChangeAspect="1"/>
          </p:cNvSpPr>
          <p:nvPr/>
        </p:nvSpPr>
        <p:spPr>
          <a:xfrm>
            <a:off x="6236511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6" name="任意多边形: 形状 115">
            <a:extLst>
              <a:ext uri="{FF2B5EF4-FFF2-40B4-BE49-F238E27FC236}">
                <a16:creationId xmlns:a16="http://schemas.microsoft.com/office/drawing/2014/main" id="{EBE2EAAA-CB65-46E5-97FE-20895514CA5B}"/>
              </a:ext>
            </a:extLst>
          </p:cNvPr>
          <p:cNvSpPr>
            <a:spLocks noChangeAspect="1"/>
          </p:cNvSpPr>
          <p:nvPr/>
        </p:nvSpPr>
        <p:spPr>
          <a:xfrm>
            <a:off x="6536762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1" name="右大括号 130">
            <a:extLst>
              <a:ext uri="{FF2B5EF4-FFF2-40B4-BE49-F238E27FC236}">
                <a16:creationId xmlns:a16="http://schemas.microsoft.com/office/drawing/2014/main" id="{0379A15E-4D1B-42FD-B21B-194B1E6B58D0}"/>
              </a:ext>
            </a:extLst>
          </p:cNvPr>
          <p:cNvSpPr/>
          <p:nvPr/>
        </p:nvSpPr>
        <p:spPr>
          <a:xfrm rot="16200000" flipV="1">
            <a:off x="1774467" y="2266955"/>
            <a:ext cx="161005" cy="874566"/>
          </a:xfrm>
          <a:prstGeom prst="rightBrace">
            <a:avLst>
              <a:gd name="adj1" fmla="val 31931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右大括号 153">
            <a:extLst>
              <a:ext uri="{FF2B5EF4-FFF2-40B4-BE49-F238E27FC236}">
                <a16:creationId xmlns:a16="http://schemas.microsoft.com/office/drawing/2014/main" id="{160428AC-DB48-4ADC-9D40-42F7B06C918C}"/>
              </a:ext>
            </a:extLst>
          </p:cNvPr>
          <p:cNvSpPr/>
          <p:nvPr/>
        </p:nvSpPr>
        <p:spPr>
          <a:xfrm rot="16200000" flipV="1">
            <a:off x="2684237" y="2274642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右大括号 154">
            <a:extLst>
              <a:ext uri="{FF2B5EF4-FFF2-40B4-BE49-F238E27FC236}">
                <a16:creationId xmlns:a16="http://schemas.microsoft.com/office/drawing/2014/main" id="{694AA3AE-1EC3-4D26-83DA-F0B0E6936AC8}"/>
              </a:ext>
            </a:extLst>
          </p:cNvPr>
          <p:cNvSpPr/>
          <p:nvPr/>
        </p:nvSpPr>
        <p:spPr>
          <a:xfrm rot="16200000" flipV="1">
            <a:off x="3579194" y="2268337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6" name="图形 155" descr="徽章 1 纯色填充">
            <a:extLst>
              <a:ext uri="{FF2B5EF4-FFF2-40B4-BE49-F238E27FC236}">
                <a16:creationId xmlns:a16="http://schemas.microsoft.com/office/drawing/2014/main" id="{887F714D-EE7C-4023-800A-0F5627ACE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001" y="2844336"/>
            <a:ext cx="216000" cy="216000"/>
          </a:xfrm>
          <a:prstGeom prst="rect">
            <a:avLst/>
          </a:prstGeom>
        </p:spPr>
      </p:pic>
      <p:pic>
        <p:nvPicPr>
          <p:cNvPr id="157" name="图形 156" descr="徽章 3 纯色填充">
            <a:extLst>
              <a:ext uri="{FF2B5EF4-FFF2-40B4-BE49-F238E27FC236}">
                <a16:creationId xmlns:a16="http://schemas.microsoft.com/office/drawing/2014/main" id="{74E6D7FF-DF2F-4EEB-9FBF-0E9161B31D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50243" y="2851160"/>
            <a:ext cx="216000" cy="216000"/>
          </a:xfrm>
          <a:prstGeom prst="rect">
            <a:avLst/>
          </a:prstGeom>
        </p:spPr>
      </p:pic>
      <p:pic>
        <p:nvPicPr>
          <p:cNvPr id="158" name="图形 157" descr="徽章 纯色填充">
            <a:extLst>
              <a:ext uri="{FF2B5EF4-FFF2-40B4-BE49-F238E27FC236}">
                <a16:creationId xmlns:a16="http://schemas.microsoft.com/office/drawing/2014/main" id="{7868A1EE-9720-45AA-96BC-C52D58D4BD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54355" y="2848714"/>
            <a:ext cx="216000" cy="216000"/>
          </a:xfrm>
          <a:prstGeom prst="rect">
            <a:avLst/>
          </a:prstGeom>
        </p:spPr>
      </p:pic>
      <p:pic>
        <p:nvPicPr>
          <p:cNvPr id="159" name="图形 158" descr="徽章 5 纯色填充">
            <a:extLst>
              <a:ext uri="{FF2B5EF4-FFF2-40B4-BE49-F238E27FC236}">
                <a16:creationId xmlns:a16="http://schemas.microsoft.com/office/drawing/2014/main" id="{F1B14C50-B0B8-4E98-8B1C-D833E499D2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73045" y="2851570"/>
            <a:ext cx="216000" cy="216000"/>
          </a:xfrm>
          <a:prstGeom prst="rect">
            <a:avLst/>
          </a:prstGeom>
        </p:spPr>
      </p:pic>
      <p:pic>
        <p:nvPicPr>
          <p:cNvPr id="160" name="图形 159" descr="徽章 4 纯色填充">
            <a:extLst>
              <a:ext uri="{FF2B5EF4-FFF2-40B4-BE49-F238E27FC236}">
                <a16:creationId xmlns:a16="http://schemas.microsoft.com/office/drawing/2014/main" id="{E0E7A7F2-8275-460B-BE44-0E63F29578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55748" y="2844336"/>
            <a:ext cx="216000" cy="216000"/>
          </a:xfrm>
          <a:prstGeom prst="rect">
            <a:avLst/>
          </a:prstGeom>
        </p:spPr>
      </p:pic>
      <p:sp>
        <p:nvSpPr>
          <p:cNvPr id="161" name="右大括号 160">
            <a:extLst>
              <a:ext uri="{FF2B5EF4-FFF2-40B4-BE49-F238E27FC236}">
                <a16:creationId xmlns:a16="http://schemas.microsoft.com/office/drawing/2014/main" id="{395FAAC1-EF44-4EA8-8112-C5D54DEF5116}"/>
              </a:ext>
            </a:extLst>
          </p:cNvPr>
          <p:cNvSpPr/>
          <p:nvPr/>
        </p:nvSpPr>
        <p:spPr>
          <a:xfrm rot="16200000" flipV="1">
            <a:off x="4485736" y="2274642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右大括号 161">
            <a:extLst>
              <a:ext uri="{FF2B5EF4-FFF2-40B4-BE49-F238E27FC236}">
                <a16:creationId xmlns:a16="http://schemas.microsoft.com/office/drawing/2014/main" id="{2C2B2381-9463-4BD3-87E5-CE576AF9B380}"/>
              </a:ext>
            </a:extLst>
          </p:cNvPr>
          <p:cNvSpPr/>
          <p:nvPr/>
        </p:nvSpPr>
        <p:spPr>
          <a:xfrm rot="16200000" flipV="1">
            <a:off x="5398565" y="2271777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3" name="图形 162" descr="徽章 1 纯色填充">
            <a:extLst>
              <a:ext uri="{FF2B5EF4-FFF2-40B4-BE49-F238E27FC236}">
                <a16:creationId xmlns:a16="http://schemas.microsoft.com/office/drawing/2014/main" id="{B0B79027-C8E4-4E8F-AA2A-45F27C36F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5647" y="2391539"/>
            <a:ext cx="216000" cy="216000"/>
          </a:xfrm>
          <a:prstGeom prst="rect">
            <a:avLst/>
          </a:prstGeom>
        </p:spPr>
      </p:pic>
      <p:pic>
        <p:nvPicPr>
          <p:cNvPr id="164" name="图形 163" descr="徽章 3 纯色填充">
            <a:extLst>
              <a:ext uri="{FF2B5EF4-FFF2-40B4-BE49-F238E27FC236}">
                <a16:creationId xmlns:a16="http://schemas.microsoft.com/office/drawing/2014/main" id="{B5AD5975-1606-497E-B980-42B594E370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33791" y="2405259"/>
            <a:ext cx="216000" cy="216000"/>
          </a:xfrm>
          <a:prstGeom prst="rect">
            <a:avLst/>
          </a:prstGeom>
        </p:spPr>
      </p:pic>
      <p:pic>
        <p:nvPicPr>
          <p:cNvPr id="165" name="图形 164" descr="徽章 纯色填充">
            <a:extLst>
              <a:ext uri="{FF2B5EF4-FFF2-40B4-BE49-F238E27FC236}">
                <a16:creationId xmlns:a16="http://schemas.microsoft.com/office/drawing/2014/main" id="{1E70DC32-A0A2-4B39-9369-711336E174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40729" y="2419351"/>
            <a:ext cx="216000" cy="216000"/>
          </a:xfrm>
          <a:prstGeom prst="rect">
            <a:avLst/>
          </a:prstGeom>
        </p:spPr>
      </p:pic>
      <p:pic>
        <p:nvPicPr>
          <p:cNvPr id="166" name="图形 165" descr="徽章 5 纯色填充">
            <a:extLst>
              <a:ext uri="{FF2B5EF4-FFF2-40B4-BE49-F238E27FC236}">
                <a16:creationId xmlns:a16="http://schemas.microsoft.com/office/drawing/2014/main" id="{6E74A71A-0D47-4ECD-B545-42097FD1B5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35764" y="2440997"/>
            <a:ext cx="216000" cy="216000"/>
          </a:xfrm>
          <a:prstGeom prst="rect">
            <a:avLst/>
          </a:prstGeom>
        </p:spPr>
      </p:pic>
      <p:pic>
        <p:nvPicPr>
          <p:cNvPr id="167" name="图形 166" descr="徽章 4 纯色填充">
            <a:extLst>
              <a:ext uri="{FF2B5EF4-FFF2-40B4-BE49-F238E27FC236}">
                <a16:creationId xmlns:a16="http://schemas.microsoft.com/office/drawing/2014/main" id="{AC8A80FD-90A1-4DBE-85D9-99568841D2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44486" y="2434296"/>
            <a:ext cx="216000" cy="216000"/>
          </a:xfrm>
          <a:prstGeom prst="rect">
            <a:avLst/>
          </a:prstGeom>
        </p:spPr>
      </p:pic>
      <p:sp>
        <p:nvSpPr>
          <p:cNvPr id="168" name="右大括号 167">
            <a:extLst>
              <a:ext uri="{FF2B5EF4-FFF2-40B4-BE49-F238E27FC236}">
                <a16:creationId xmlns:a16="http://schemas.microsoft.com/office/drawing/2014/main" id="{DC5DE728-3D10-41F6-B571-BC46C6050DE6}"/>
              </a:ext>
            </a:extLst>
          </p:cNvPr>
          <p:cNvSpPr/>
          <p:nvPr/>
        </p:nvSpPr>
        <p:spPr>
          <a:xfrm rot="16200000" flipV="1">
            <a:off x="6291363" y="2267225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9" name="图形 168" descr="徽章 6 纯色填充">
            <a:extLst>
              <a:ext uri="{FF2B5EF4-FFF2-40B4-BE49-F238E27FC236}">
                <a16:creationId xmlns:a16="http://schemas.microsoft.com/office/drawing/2014/main" id="{31B81371-061E-4546-981B-FA3C4CC764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93985" y="2454916"/>
            <a:ext cx="216000" cy="216000"/>
          </a:xfrm>
          <a:prstGeom prst="rect">
            <a:avLst/>
          </a:prstGeom>
        </p:spPr>
      </p:pic>
      <p:pic>
        <p:nvPicPr>
          <p:cNvPr id="83" name="图形 82" descr="徽章 6 纯色填充">
            <a:extLst>
              <a:ext uri="{FF2B5EF4-FFF2-40B4-BE49-F238E27FC236}">
                <a16:creationId xmlns:a16="http://schemas.microsoft.com/office/drawing/2014/main" id="{324A3A49-6B16-4CDF-A409-F972AC823E6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59880" y="2844336"/>
            <a:ext cx="216000" cy="216000"/>
          </a:xfrm>
          <a:prstGeom prst="rect">
            <a:avLst/>
          </a:prstGeom>
        </p:spPr>
      </p:pic>
      <p:sp>
        <p:nvSpPr>
          <p:cNvPr id="117" name="任意多边形: 形状 116">
            <a:extLst>
              <a:ext uri="{FF2B5EF4-FFF2-40B4-BE49-F238E27FC236}">
                <a16:creationId xmlns:a16="http://schemas.microsoft.com/office/drawing/2014/main" id="{D03D8E89-38E4-4A4B-A70B-1DA8BDD4F88E}"/>
              </a:ext>
            </a:extLst>
          </p:cNvPr>
          <p:cNvSpPr>
            <a:spLocks noChangeAspect="1"/>
          </p:cNvSpPr>
          <p:nvPr/>
        </p:nvSpPr>
        <p:spPr>
          <a:xfrm>
            <a:off x="1989671" y="1096729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8" name="任意多边形: 形状 117">
            <a:extLst>
              <a:ext uri="{FF2B5EF4-FFF2-40B4-BE49-F238E27FC236}">
                <a16:creationId xmlns:a16="http://schemas.microsoft.com/office/drawing/2014/main" id="{78109F45-477C-4FC0-BC4E-27BC72AE3919}"/>
              </a:ext>
            </a:extLst>
          </p:cNvPr>
          <p:cNvSpPr>
            <a:spLocks noChangeAspect="1"/>
          </p:cNvSpPr>
          <p:nvPr/>
        </p:nvSpPr>
        <p:spPr>
          <a:xfrm>
            <a:off x="1389169" y="1096729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9" name="任意多边形: 形状 118">
            <a:extLst>
              <a:ext uri="{FF2B5EF4-FFF2-40B4-BE49-F238E27FC236}">
                <a16:creationId xmlns:a16="http://schemas.microsoft.com/office/drawing/2014/main" id="{82A44CAA-57DF-4C5F-A999-0B386CABBB86}"/>
              </a:ext>
            </a:extLst>
          </p:cNvPr>
          <p:cNvSpPr>
            <a:spLocks noChangeAspect="1"/>
          </p:cNvSpPr>
          <p:nvPr/>
        </p:nvSpPr>
        <p:spPr>
          <a:xfrm>
            <a:off x="1689420" y="1096729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667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3" name="直接连接符 312">
            <a:extLst>
              <a:ext uri="{FF2B5EF4-FFF2-40B4-BE49-F238E27FC236}">
                <a16:creationId xmlns:a16="http://schemas.microsoft.com/office/drawing/2014/main" id="{4027E895-430E-4AA5-9F70-FB2ABC878DD8}"/>
              </a:ext>
            </a:extLst>
          </p:cNvPr>
          <p:cNvCxnSpPr/>
          <p:nvPr/>
        </p:nvCxnSpPr>
        <p:spPr>
          <a:xfrm>
            <a:off x="5430816" y="2713938"/>
            <a:ext cx="2620370" cy="0"/>
          </a:xfrm>
          <a:prstGeom prst="line">
            <a:avLst/>
          </a:prstGeom>
          <a:scene3d>
            <a:camera prst="orthographicFront">
              <a:rot lat="3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4" name="表格 314">
            <a:extLst>
              <a:ext uri="{FF2B5EF4-FFF2-40B4-BE49-F238E27FC236}">
                <a16:creationId xmlns:a16="http://schemas.microsoft.com/office/drawing/2014/main" id="{B22DB680-8393-44AB-9AEA-D6F6FF364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09072"/>
              </p:ext>
            </p:extLst>
          </p:nvPr>
        </p:nvGraphicFramePr>
        <p:xfrm>
          <a:off x="215298" y="276800"/>
          <a:ext cx="2316710" cy="22949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671">
                  <a:extLst>
                    <a:ext uri="{9D8B030D-6E8A-4147-A177-3AD203B41FA5}">
                      <a16:colId xmlns:a16="http://schemas.microsoft.com/office/drawing/2014/main" val="662077976"/>
                    </a:ext>
                  </a:extLst>
                </a:gridCol>
                <a:gridCol w="231671">
                  <a:extLst>
                    <a:ext uri="{9D8B030D-6E8A-4147-A177-3AD203B41FA5}">
                      <a16:colId xmlns:a16="http://schemas.microsoft.com/office/drawing/2014/main" val="936868782"/>
                    </a:ext>
                  </a:extLst>
                </a:gridCol>
                <a:gridCol w="231671">
                  <a:extLst>
                    <a:ext uri="{9D8B030D-6E8A-4147-A177-3AD203B41FA5}">
                      <a16:colId xmlns:a16="http://schemas.microsoft.com/office/drawing/2014/main" val="2966543034"/>
                    </a:ext>
                  </a:extLst>
                </a:gridCol>
                <a:gridCol w="231671">
                  <a:extLst>
                    <a:ext uri="{9D8B030D-6E8A-4147-A177-3AD203B41FA5}">
                      <a16:colId xmlns:a16="http://schemas.microsoft.com/office/drawing/2014/main" val="786855518"/>
                    </a:ext>
                  </a:extLst>
                </a:gridCol>
                <a:gridCol w="231671">
                  <a:extLst>
                    <a:ext uri="{9D8B030D-6E8A-4147-A177-3AD203B41FA5}">
                      <a16:colId xmlns:a16="http://schemas.microsoft.com/office/drawing/2014/main" val="1036392149"/>
                    </a:ext>
                  </a:extLst>
                </a:gridCol>
                <a:gridCol w="231671">
                  <a:extLst>
                    <a:ext uri="{9D8B030D-6E8A-4147-A177-3AD203B41FA5}">
                      <a16:colId xmlns:a16="http://schemas.microsoft.com/office/drawing/2014/main" val="2177912033"/>
                    </a:ext>
                  </a:extLst>
                </a:gridCol>
                <a:gridCol w="231671">
                  <a:extLst>
                    <a:ext uri="{9D8B030D-6E8A-4147-A177-3AD203B41FA5}">
                      <a16:colId xmlns:a16="http://schemas.microsoft.com/office/drawing/2014/main" val="882794071"/>
                    </a:ext>
                  </a:extLst>
                </a:gridCol>
                <a:gridCol w="231671">
                  <a:extLst>
                    <a:ext uri="{9D8B030D-6E8A-4147-A177-3AD203B41FA5}">
                      <a16:colId xmlns:a16="http://schemas.microsoft.com/office/drawing/2014/main" val="2508543232"/>
                    </a:ext>
                  </a:extLst>
                </a:gridCol>
                <a:gridCol w="231671">
                  <a:extLst>
                    <a:ext uri="{9D8B030D-6E8A-4147-A177-3AD203B41FA5}">
                      <a16:colId xmlns:a16="http://schemas.microsoft.com/office/drawing/2014/main" val="1843142377"/>
                    </a:ext>
                  </a:extLst>
                </a:gridCol>
                <a:gridCol w="231671">
                  <a:extLst>
                    <a:ext uri="{9D8B030D-6E8A-4147-A177-3AD203B41FA5}">
                      <a16:colId xmlns:a16="http://schemas.microsoft.com/office/drawing/2014/main" val="253602751"/>
                    </a:ext>
                  </a:extLst>
                </a:gridCol>
              </a:tblGrid>
              <a:tr h="22949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564565"/>
                  </a:ext>
                </a:extLst>
              </a:tr>
              <a:tr h="22949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908201"/>
                  </a:ext>
                </a:extLst>
              </a:tr>
              <a:tr h="22949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026401"/>
                  </a:ext>
                </a:extLst>
              </a:tr>
              <a:tr h="22949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133350"/>
                  </a:ext>
                </a:extLst>
              </a:tr>
              <a:tr h="22949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551025"/>
                  </a:ext>
                </a:extLst>
              </a:tr>
              <a:tr h="22949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173830"/>
                  </a:ext>
                </a:extLst>
              </a:tr>
              <a:tr h="22949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385634"/>
                  </a:ext>
                </a:extLst>
              </a:tr>
              <a:tr h="22949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00071"/>
                  </a:ext>
                </a:extLst>
              </a:tr>
              <a:tr h="22949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785148"/>
                  </a:ext>
                </a:extLst>
              </a:tr>
              <a:tr h="22949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081790"/>
                  </a:ext>
                </a:extLst>
              </a:tr>
            </a:tbl>
          </a:graphicData>
        </a:graphic>
      </p:graphicFrame>
      <p:pic>
        <p:nvPicPr>
          <p:cNvPr id="318" name="图片 317">
            <a:extLst>
              <a:ext uri="{FF2B5EF4-FFF2-40B4-BE49-F238E27FC236}">
                <a16:creationId xmlns:a16="http://schemas.microsoft.com/office/drawing/2014/main" id="{957030F9-99D0-4137-932A-D8C94571F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285" y="3115218"/>
            <a:ext cx="1890987" cy="1737325"/>
          </a:xfrm>
          <a:prstGeom prst="rect">
            <a:avLst/>
          </a:prstGeom>
        </p:spPr>
      </p:pic>
      <p:graphicFrame>
        <p:nvGraphicFramePr>
          <p:cNvPr id="320" name="表格 314">
            <a:extLst>
              <a:ext uri="{FF2B5EF4-FFF2-40B4-BE49-F238E27FC236}">
                <a16:creationId xmlns:a16="http://schemas.microsoft.com/office/drawing/2014/main" id="{07632F42-B2F2-4497-AD91-195280CAA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354194"/>
              </p:ext>
            </p:extLst>
          </p:nvPr>
        </p:nvGraphicFramePr>
        <p:xfrm>
          <a:off x="3181899" y="593603"/>
          <a:ext cx="1853368" cy="183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671">
                  <a:extLst>
                    <a:ext uri="{9D8B030D-6E8A-4147-A177-3AD203B41FA5}">
                      <a16:colId xmlns:a16="http://schemas.microsoft.com/office/drawing/2014/main" val="662077976"/>
                    </a:ext>
                  </a:extLst>
                </a:gridCol>
                <a:gridCol w="231671">
                  <a:extLst>
                    <a:ext uri="{9D8B030D-6E8A-4147-A177-3AD203B41FA5}">
                      <a16:colId xmlns:a16="http://schemas.microsoft.com/office/drawing/2014/main" val="936868782"/>
                    </a:ext>
                  </a:extLst>
                </a:gridCol>
                <a:gridCol w="231671">
                  <a:extLst>
                    <a:ext uri="{9D8B030D-6E8A-4147-A177-3AD203B41FA5}">
                      <a16:colId xmlns:a16="http://schemas.microsoft.com/office/drawing/2014/main" val="2966543034"/>
                    </a:ext>
                  </a:extLst>
                </a:gridCol>
                <a:gridCol w="231671">
                  <a:extLst>
                    <a:ext uri="{9D8B030D-6E8A-4147-A177-3AD203B41FA5}">
                      <a16:colId xmlns:a16="http://schemas.microsoft.com/office/drawing/2014/main" val="786855518"/>
                    </a:ext>
                  </a:extLst>
                </a:gridCol>
                <a:gridCol w="231671">
                  <a:extLst>
                    <a:ext uri="{9D8B030D-6E8A-4147-A177-3AD203B41FA5}">
                      <a16:colId xmlns:a16="http://schemas.microsoft.com/office/drawing/2014/main" val="1036392149"/>
                    </a:ext>
                  </a:extLst>
                </a:gridCol>
                <a:gridCol w="231671">
                  <a:extLst>
                    <a:ext uri="{9D8B030D-6E8A-4147-A177-3AD203B41FA5}">
                      <a16:colId xmlns:a16="http://schemas.microsoft.com/office/drawing/2014/main" val="2177912033"/>
                    </a:ext>
                  </a:extLst>
                </a:gridCol>
                <a:gridCol w="231671">
                  <a:extLst>
                    <a:ext uri="{9D8B030D-6E8A-4147-A177-3AD203B41FA5}">
                      <a16:colId xmlns:a16="http://schemas.microsoft.com/office/drawing/2014/main" val="882794071"/>
                    </a:ext>
                  </a:extLst>
                </a:gridCol>
                <a:gridCol w="231671">
                  <a:extLst>
                    <a:ext uri="{9D8B030D-6E8A-4147-A177-3AD203B41FA5}">
                      <a16:colId xmlns:a16="http://schemas.microsoft.com/office/drawing/2014/main" val="2508543232"/>
                    </a:ext>
                  </a:extLst>
                </a:gridCol>
              </a:tblGrid>
              <a:tr h="22949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564565"/>
                  </a:ext>
                </a:extLst>
              </a:tr>
              <a:tr h="22949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908201"/>
                  </a:ext>
                </a:extLst>
              </a:tr>
              <a:tr h="22949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026401"/>
                  </a:ext>
                </a:extLst>
              </a:tr>
              <a:tr h="22949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133350"/>
                  </a:ext>
                </a:extLst>
              </a:tr>
              <a:tr h="22949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551025"/>
                  </a:ext>
                </a:extLst>
              </a:tr>
              <a:tr h="22949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173830"/>
                  </a:ext>
                </a:extLst>
              </a:tr>
              <a:tr h="22949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385634"/>
                  </a:ext>
                </a:extLst>
              </a:tr>
              <a:tr h="22949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00071"/>
                  </a:ext>
                </a:extLst>
              </a:tr>
            </a:tbl>
          </a:graphicData>
        </a:graphic>
      </p:graphicFrame>
      <p:graphicFrame>
        <p:nvGraphicFramePr>
          <p:cNvPr id="327" name="表格 314">
            <a:extLst>
              <a:ext uri="{FF2B5EF4-FFF2-40B4-BE49-F238E27FC236}">
                <a16:creationId xmlns:a16="http://schemas.microsoft.com/office/drawing/2014/main" id="{CD114864-1757-4488-AF70-8C267DE51C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550860"/>
              </p:ext>
            </p:extLst>
          </p:nvPr>
        </p:nvGraphicFramePr>
        <p:xfrm>
          <a:off x="5430816" y="391369"/>
          <a:ext cx="1390026" cy="13769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671">
                  <a:extLst>
                    <a:ext uri="{9D8B030D-6E8A-4147-A177-3AD203B41FA5}">
                      <a16:colId xmlns:a16="http://schemas.microsoft.com/office/drawing/2014/main" val="662077976"/>
                    </a:ext>
                  </a:extLst>
                </a:gridCol>
                <a:gridCol w="231671">
                  <a:extLst>
                    <a:ext uri="{9D8B030D-6E8A-4147-A177-3AD203B41FA5}">
                      <a16:colId xmlns:a16="http://schemas.microsoft.com/office/drawing/2014/main" val="936868782"/>
                    </a:ext>
                  </a:extLst>
                </a:gridCol>
                <a:gridCol w="231671">
                  <a:extLst>
                    <a:ext uri="{9D8B030D-6E8A-4147-A177-3AD203B41FA5}">
                      <a16:colId xmlns:a16="http://schemas.microsoft.com/office/drawing/2014/main" val="2966543034"/>
                    </a:ext>
                  </a:extLst>
                </a:gridCol>
                <a:gridCol w="231671">
                  <a:extLst>
                    <a:ext uri="{9D8B030D-6E8A-4147-A177-3AD203B41FA5}">
                      <a16:colId xmlns:a16="http://schemas.microsoft.com/office/drawing/2014/main" val="786855518"/>
                    </a:ext>
                  </a:extLst>
                </a:gridCol>
                <a:gridCol w="231671">
                  <a:extLst>
                    <a:ext uri="{9D8B030D-6E8A-4147-A177-3AD203B41FA5}">
                      <a16:colId xmlns:a16="http://schemas.microsoft.com/office/drawing/2014/main" val="1036392149"/>
                    </a:ext>
                  </a:extLst>
                </a:gridCol>
                <a:gridCol w="231671">
                  <a:extLst>
                    <a:ext uri="{9D8B030D-6E8A-4147-A177-3AD203B41FA5}">
                      <a16:colId xmlns:a16="http://schemas.microsoft.com/office/drawing/2014/main" val="2177912033"/>
                    </a:ext>
                  </a:extLst>
                </a:gridCol>
              </a:tblGrid>
              <a:tr h="22949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564565"/>
                  </a:ext>
                </a:extLst>
              </a:tr>
              <a:tr h="22949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908201"/>
                  </a:ext>
                </a:extLst>
              </a:tr>
              <a:tr h="22949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026401"/>
                  </a:ext>
                </a:extLst>
              </a:tr>
              <a:tr h="22949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133350"/>
                  </a:ext>
                </a:extLst>
              </a:tr>
              <a:tr h="22949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551025"/>
                  </a:ext>
                </a:extLst>
              </a:tr>
              <a:tr h="22949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173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859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>
            <a:extLst>
              <a:ext uri="{FF2B5EF4-FFF2-40B4-BE49-F238E27FC236}">
                <a16:creationId xmlns:a16="http://schemas.microsoft.com/office/drawing/2014/main" id="{BCA6337B-4117-4A24-A820-A62D44A2F01E}"/>
              </a:ext>
            </a:extLst>
          </p:cNvPr>
          <p:cNvSpPr/>
          <p:nvPr/>
        </p:nvSpPr>
        <p:spPr>
          <a:xfrm>
            <a:off x="829937" y="806411"/>
            <a:ext cx="5078776" cy="30090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F1BA53-D73E-4D4E-B874-64B2E5EAC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118" y="1914691"/>
            <a:ext cx="2341067" cy="2316681"/>
          </a:xfrm>
          <a:prstGeom prst="rect">
            <a:avLst/>
          </a:prstGeom>
          <a:scene3d>
            <a:camera prst="orthographicFront">
              <a:rot lat="18017641" lon="18950154" rev="3630611"/>
            </a:camera>
            <a:lightRig rig="threePt" dir="t"/>
          </a:scene3d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A5156D1-F6E3-4E97-9080-52245BAB2D22}"/>
              </a:ext>
            </a:extLst>
          </p:cNvPr>
          <p:cNvCxnSpPr>
            <a:cxnSpLocks/>
          </p:cNvCxnSpPr>
          <p:nvPr/>
        </p:nvCxnSpPr>
        <p:spPr>
          <a:xfrm>
            <a:off x="1396220" y="2085921"/>
            <a:ext cx="117188" cy="1072248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scene3d>
            <a:camera prst="orthographicFront">
              <a:rot lat="3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2758AC6-8303-444B-9F36-F5664E926F56}"/>
              </a:ext>
            </a:extLst>
          </p:cNvPr>
          <p:cNvCxnSpPr>
            <a:cxnSpLocks/>
          </p:cNvCxnSpPr>
          <p:nvPr/>
        </p:nvCxnSpPr>
        <p:spPr>
          <a:xfrm>
            <a:off x="1513408" y="2188685"/>
            <a:ext cx="325842" cy="115677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scene3d>
            <a:camera prst="orthographicFront">
              <a:rot lat="3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A1EE7BC-FFDE-476F-9948-EFD2BBA7D306}"/>
              </a:ext>
            </a:extLst>
          </p:cNvPr>
          <p:cNvCxnSpPr>
            <a:cxnSpLocks/>
          </p:cNvCxnSpPr>
          <p:nvPr/>
        </p:nvCxnSpPr>
        <p:spPr>
          <a:xfrm>
            <a:off x="1585456" y="2048222"/>
            <a:ext cx="564303" cy="907825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scene3d>
            <a:camera prst="orthographicFront">
              <a:rot lat="3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77D9D49-C7F5-42C1-8526-D5C0EB7E32E0}"/>
              </a:ext>
            </a:extLst>
          </p:cNvPr>
          <p:cNvCxnSpPr>
            <a:cxnSpLocks/>
          </p:cNvCxnSpPr>
          <p:nvPr/>
        </p:nvCxnSpPr>
        <p:spPr>
          <a:xfrm>
            <a:off x="1715350" y="2111573"/>
            <a:ext cx="730395" cy="996093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scene3d>
            <a:camera prst="orthographicFront">
              <a:rot lat="3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2A265448-613C-4ED4-AA25-98E5FE31B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969" y="1136741"/>
            <a:ext cx="1883827" cy="1859441"/>
          </a:xfrm>
          <a:prstGeom prst="rect">
            <a:avLst/>
          </a:prstGeom>
          <a:scene3d>
            <a:camera prst="orthographicFront">
              <a:rot lat="18017641" lon="18950154" rev="3630611"/>
            </a:camera>
            <a:lightRig rig="threePt" dir="t"/>
          </a:scene3d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BE0D8BA-4BD6-410B-8176-F2348663B541}"/>
              </a:ext>
            </a:extLst>
          </p:cNvPr>
          <p:cNvCxnSpPr>
            <a:cxnSpLocks/>
          </p:cNvCxnSpPr>
          <p:nvPr/>
        </p:nvCxnSpPr>
        <p:spPr>
          <a:xfrm>
            <a:off x="1378739" y="1380781"/>
            <a:ext cx="17481" cy="741802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  <a:scene3d>
            <a:camera prst="orthographicFront">
              <a:rot lat="3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0AFAD2D-9B44-4EC5-9C1B-DFCFE79C8CD6}"/>
              </a:ext>
            </a:extLst>
          </p:cNvPr>
          <p:cNvCxnSpPr>
            <a:cxnSpLocks/>
          </p:cNvCxnSpPr>
          <p:nvPr/>
        </p:nvCxnSpPr>
        <p:spPr>
          <a:xfrm>
            <a:off x="1472733" y="1406487"/>
            <a:ext cx="217956" cy="89603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  <a:scene3d>
            <a:camera prst="orthographicFront">
              <a:rot lat="3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DB9AF3-A517-410F-A9D5-BC18B82D3E2E}"/>
              </a:ext>
            </a:extLst>
          </p:cNvPr>
          <p:cNvCxnSpPr>
            <a:cxnSpLocks/>
          </p:cNvCxnSpPr>
          <p:nvPr/>
        </p:nvCxnSpPr>
        <p:spPr>
          <a:xfrm>
            <a:off x="1570957" y="1264353"/>
            <a:ext cx="419424" cy="65033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  <a:scene3d>
            <a:camera prst="orthographicFront">
              <a:rot lat="3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8B1A7F1-B3E3-4E1A-9D10-F4679ABBD22A}"/>
              </a:ext>
            </a:extLst>
          </p:cNvPr>
          <p:cNvCxnSpPr>
            <a:cxnSpLocks/>
          </p:cNvCxnSpPr>
          <p:nvPr/>
        </p:nvCxnSpPr>
        <p:spPr>
          <a:xfrm>
            <a:off x="1682734" y="1334078"/>
            <a:ext cx="639243" cy="751843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  <a:scene3d>
            <a:camera prst="orthographicFront">
              <a:rot lat="3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8FB26D37-914F-4CDE-8C0D-41A4F5993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8438" y="598752"/>
            <a:ext cx="1414395" cy="1402202"/>
          </a:xfrm>
          <a:prstGeom prst="rect">
            <a:avLst/>
          </a:prstGeom>
          <a:scene3d>
            <a:camera prst="orthographicFront">
              <a:rot lat="18017636" lon="18950149" rev="3630615"/>
            </a:camera>
            <a:lightRig rig="threePt" dir="t"/>
          </a:scene3d>
        </p:spPr>
      </p:pic>
      <p:pic>
        <p:nvPicPr>
          <p:cNvPr id="39" name="图形 38" descr="徽章 3 纯色填充">
            <a:extLst>
              <a:ext uri="{FF2B5EF4-FFF2-40B4-BE49-F238E27FC236}">
                <a16:creationId xmlns:a16="http://schemas.microsoft.com/office/drawing/2014/main" id="{B5B0D25D-AAE9-4DFF-BD9D-14E6E3BBC6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5573" y="1254781"/>
            <a:ext cx="252000" cy="252000"/>
          </a:xfrm>
          <a:prstGeom prst="rect">
            <a:avLst/>
          </a:prstGeom>
        </p:spPr>
      </p:pic>
      <p:pic>
        <p:nvPicPr>
          <p:cNvPr id="41" name="图形 40" descr="徽章 纯色填充">
            <a:extLst>
              <a:ext uri="{FF2B5EF4-FFF2-40B4-BE49-F238E27FC236}">
                <a16:creationId xmlns:a16="http://schemas.microsoft.com/office/drawing/2014/main" id="{2F4DA9AB-B200-4C5E-94D2-DC5A287BA4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5573" y="2066461"/>
            <a:ext cx="252000" cy="252000"/>
          </a:xfrm>
          <a:prstGeom prst="rect">
            <a:avLst/>
          </a:prstGeom>
        </p:spPr>
      </p:pic>
      <p:pic>
        <p:nvPicPr>
          <p:cNvPr id="43" name="图形 42" descr="徽章 1 纯色填充">
            <a:extLst>
              <a:ext uri="{FF2B5EF4-FFF2-40B4-BE49-F238E27FC236}">
                <a16:creationId xmlns:a16="http://schemas.microsoft.com/office/drawing/2014/main" id="{7E34A9F1-940B-45DC-AB76-5FBC8253E3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3897" y="2947031"/>
            <a:ext cx="252000" cy="252000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CEF84B16-93F1-4F0F-9AA3-6CC1DCDAA6AE}"/>
              </a:ext>
            </a:extLst>
          </p:cNvPr>
          <p:cNvSpPr txBox="1"/>
          <p:nvPr/>
        </p:nvSpPr>
        <p:spPr>
          <a:xfrm>
            <a:off x="4684004" y="2012998"/>
            <a:ext cx="1094343" cy="26161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1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/>
              <a:t>第二层</a:t>
            </a:r>
            <a:r>
              <a:rPr lang="en-US" altLang="zh-CN"/>
              <a:t>9</a:t>
            </a:r>
            <a:r>
              <a:rPr lang="zh-CN" altLang="en-US"/>
              <a:t>个点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9EFD5C19-92D1-4EF9-92A5-105CED04C7BA}"/>
              </a:ext>
            </a:extLst>
          </p:cNvPr>
          <p:cNvSpPr/>
          <p:nvPr/>
        </p:nvSpPr>
        <p:spPr>
          <a:xfrm>
            <a:off x="4684004" y="1260352"/>
            <a:ext cx="1094343" cy="292523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第三层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个点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DED7DC0-BF49-46EF-8BAC-F8D9BD5AFD9B}"/>
              </a:ext>
            </a:extLst>
          </p:cNvPr>
          <p:cNvSpPr txBox="1"/>
          <p:nvPr/>
        </p:nvSpPr>
        <p:spPr>
          <a:xfrm>
            <a:off x="4684004" y="2865377"/>
            <a:ext cx="1094343" cy="26161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1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/>
              <a:t>第一层</a:t>
            </a:r>
            <a:r>
              <a:rPr lang="en-US" altLang="zh-CN"/>
              <a:t>25</a:t>
            </a:r>
            <a:r>
              <a:rPr lang="zh-CN" altLang="en-US"/>
              <a:t>个点</a:t>
            </a:r>
          </a:p>
        </p:txBody>
      </p:sp>
    </p:spTree>
    <p:extLst>
      <p:ext uri="{BB962C8B-B14F-4D97-AF65-F5344CB8AC3E}">
        <p14:creationId xmlns:p14="http://schemas.microsoft.com/office/powerpoint/2010/main" val="1986639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562386F5-33AD-468B-B208-957B9A94339A}"/>
              </a:ext>
            </a:extLst>
          </p:cNvPr>
          <p:cNvSpPr/>
          <p:nvPr/>
        </p:nvSpPr>
        <p:spPr>
          <a:xfrm>
            <a:off x="2236446" y="975796"/>
            <a:ext cx="537404" cy="53740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4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FB89160-48D1-4DD1-B99E-F33E5C035161}"/>
              </a:ext>
            </a:extLst>
          </p:cNvPr>
          <p:cNvCxnSpPr>
            <a:cxnSpLocks/>
          </p:cNvCxnSpPr>
          <p:nvPr/>
        </p:nvCxnSpPr>
        <p:spPr>
          <a:xfrm flipV="1">
            <a:off x="2536129" y="1559678"/>
            <a:ext cx="0" cy="66522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77229BA-16F6-45AE-AAFE-C29F8AA00AA4}"/>
                  </a:ext>
                </a:extLst>
              </p:cNvPr>
              <p:cNvSpPr txBox="1"/>
              <p:nvPr/>
            </p:nvSpPr>
            <p:spPr>
              <a:xfrm>
                <a:off x="2983054" y="1254659"/>
                <a:ext cx="7512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𝑑𝑑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𝑐𝑐</m:t>
                      </m:r>
                    </m:oMath>
                  </m:oMathPara>
                </a14:m>
                <a:endParaRPr lang="zh-CN" altLang="en-US" sz="120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77229BA-16F6-45AE-AAFE-C29F8AA00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054" y="1254659"/>
                <a:ext cx="751231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: 圆角 6">
            <a:extLst>
              <a:ext uri="{FF2B5EF4-FFF2-40B4-BE49-F238E27FC236}">
                <a16:creationId xmlns:a16="http://schemas.microsoft.com/office/drawing/2014/main" id="{B515EA14-D204-4C3B-888F-E5967E401354}"/>
              </a:ext>
            </a:extLst>
          </p:cNvPr>
          <p:cNvSpPr/>
          <p:nvPr/>
        </p:nvSpPr>
        <p:spPr>
          <a:xfrm>
            <a:off x="2392823" y="2285137"/>
            <a:ext cx="286613" cy="28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4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8222EE5-748D-4DC8-9589-32DBF6C4DA9B}"/>
              </a:ext>
            </a:extLst>
          </p:cNvPr>
          <p:cNvSpPr/>
          <p:nvPr/>
        </p:nvSpPr>
        <p:spPr>
          <a:xfrm>
            <a:off x="3875590" y="1099733"/>
            <a:ext cx="286613" cy="28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4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24D8911-49D2-4CDC-ACA5-31D4BF3A6950}"/>
              </a:ext>
            </a:extLst>
          </p:cNvPr>
          <p:cNvSpPr txBox="1"/>
          <p:nvPr/>
        </p:nvSpPr>
        <p:spPr>
          <a:xfrm>
            <a:off x="2373458" y="2280225"/>
            <a:ext cx="326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cc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AAF7ECF-A093-429D-9486-B29D87DEBB4A}"/>
              </a:ext>
            </a:extLst>
          </p:cNvPr>
          <p:cNvSpPr txBox="1"/>
          <p:nvPr/>
        </p:nvSpPr>
        <p:spPr>
          <a:xfrm>
            <a:off x="3855494" y="1099733"/>
            <a:ext cx="398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bb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2FCAA91-C8CC-4FF5-8F34-6BB5800C1626}"/>
              </a:ext>
            </a:extLst>
          </p:cNvPr>
          <p:cNvCxnSpPr>
            <a:cxnSpLocks/>
            <a:stCxn id="10" idx="1"/>
            <a:endCxn id="4" idx="6"/>
          </p:cNvCxnSpPr>
          <p:nvPr/>
        </p:nvCxnSpPr>
        <p:spPr>
          <a:xfrm flipH="1">
            <a:off x="2773850" y="1238233"/>
            <a:ext cx="1081644" cy="6265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B4CFCCB-A532-43B8-A99B-41D43D5EDF0A}"/>
                  </a:ext>
                </a:extLst>
              </p:cNvPr>
              <p:cNvSpPr/>
              <p:nvPr/>
            </p:nvSpPr>
            <p:spPr>
              <a:xfrm>
                <a:off x="2193641" y="1000504"/>
                <a:ext cx="62301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altLang="zh-CN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120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[3,4]</m:t>
                      </m:r>
                      <m:r>
                        <a:rPr lang="en-US" altLang="zh-CN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B4CFCCB-A532-43B8-A99B-41D43D5EDF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641" y="1000504"/>
                <a:ext cx="623013" cy="461665"/>
              </a:xfrm>
              <a:prstGeom prst="rect">
                <a:avLst/>
              </a:prstGeom>
              <a:blipFill>
                <a:blip r:embed="rId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443BE124-F426-4B37-BF69-1F41C0FF1A2A}"/>
              </a:ext>
            </a:extLst>
          </p:cNvPr>
          <p:cNvSpPr txBox="1"/>
          <p:nvPr/>
        </p:nvSpPr>
        <p:spPr>
          <a:xfrm>
            <a:off x="2170342" y="75512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内存空间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CC9D0AD-D904-4E7B-913B-EAA20C1EE5AC}"/>
                  </a:ext>
                </a:extLst>
              </p:cNvPr>
              <p:cNvSpPr txBox="1"/>
              <p:nvPr/>
            </p:nvSpPr>
            <p:spPr>
              <a:xfrm>
                <a:off x="1045229" y="1758261"/>
                <a:ext cx="13542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𝑐𝑐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,[3,4]]</m:t>
                      </m:r>
                    </m:oMath>
                  </m:oMathPara>
                </a14:m>
                <a:endParaRPr lang="zh-CN" altLang="en-US" sz="120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CC9D0AD-D904-4E7B-913B-EAA20C1EE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229" y="1758261"/>
                <a:ext cx="1354217" cy="276999"/>
              </a:xfrm>
              <a:prstGeom prst="rect">
                <a:avLst/>
              </a:prstGeom>
              <a:blipFill>
                <a:blip r:embed="rId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CD4EBDFD-1568-48EA-82DB-5F917E6CBD28}"/>
              </a:ext>
            </a:extLst>
          </p:cNvPr>
          <p:cNvSpPr txBox="1"/>
          <p:nvPr/>
        </p:nvSpPr>
        <p:spPr>
          <a:xfrm>
            <a:off x="2947870" y="1557654"/>
            <a:ext cx="13065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solidFill>
                  <a:srgbClr val="FF0000"/>
                </a:solidFill>
              </a:rPr>
              <a:t>赋值</a:t>
            </a:r>
            <a:r>
              <a:rPr lang="en-US" altLang="zh-CN" sz="1000">
                <a:solidFill>
                  <a:srgbClr val="FF0000"/>
                </a:solidFill>
              </a:rPr>
              <a:t>=</a:t>
            </a:r>
            <a:r>
              <a:rPr lang="zh-CN" altLang="en-US" sz="1000"/>
              <a:t>是浅拷贝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34516FF2-9F35-4286-BC83-B992160253F2}"/>
              </a:ext>
            </a:extLst>
          </p:cNvPr>
          <p:cNvSpPr/>
          <p:nvPr/>
        </p:nvSpPr>
        <p:spPr>
          <a:xfrm>
            <a:off x="5716579" y="961174"/>
            <a:ext cx="537404" cy="53740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4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EB2042C-A8B7-42CA-8786-80AF2265558F}"/>
              </a:ext>
            </a:extLst>
          </p:cNvPr>
          <p:cNvCxnSpPr>
            <a:cxnSpLocks/>
          </p:cNvCxnSpPr>
          <p:nvPr/>
        </p:nvCxnSpPr>
        <p:spPr>
          <a:xfrm flipV="1">
            <a:off x="6016262" y="1545056"/>
            <a:ext cx="0" cy="66522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329B21A-89E4-4823-920A-FF420BF1247D}"/>
                  </a:ext>
                </a:extLst>
              </p:cNvPr>
              <p:cNvSpPr txBox="1"/>
              <p:nvPr/>
            </p:nvSpPr>
            <p:spPr>
              <a:xfrm>
                <a:off x="6463186" y="1240037"/>
                <a:ext cx="1146724" cy="403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24" i="1">
                          <a:latin typeface="Cambria Math" panose="02040503050406030204" pitchFamily="18" charset="0"/>
                        </a:rPr>
                        <m:t>𝑑𝑑</m:t>
                      </m:r>
                      <m:r>
                        <a:rPr lang="en-US" altLang="zh-CN" sz="2024" i="1">
                          <a:latin typeface="Cambria Math" panose="02040503050406030204" pitchFamily="18" charset="0"/>
                        </a:rPr>
                        <m:t>∗=2</m:t>
                      </m:r>
                    </m:oMath>
                  </m:oMathPara>
                </a14:m>
                <a:endParaRPr lang="zh-CN" altLang="en-US" sz="2024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329B21A-89E4-4823-920A-FF420BF12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3186" y="1240037"/>
                <a:ext cx="1146724" cy="4038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CDAA3BCC-564B-4438-AA38-708D549FC4FB}"/>
              </a:ext>
            </a:extLst>
          </p:cNvPr>
          <p:cNvSpPr/>
          <p:nvPr/>
        </p:nvSpPr>
        <p:spPr>
          <a:xfrm>
            <a:off x="5872955" y="2270514"/>
            <a:ext cx="286613" cy="28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4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8640C7F7-5C00-45D1-8AFE-C42E291E725B}"/>
              </a:ext>
            </a:extLst>
          </p:cNvPr>
          <p:cNvSpPr/>
          <p:nvPr/>
        </p:nvSpPr>
        <p:spPr>
          <a:xfrm>
            <a:off x="7355722" y="1085110"/>
            <a:ext cx="286613" cy="28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4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87D3B4D-75B0-4E94-BABD-32AC8B97564A}"/>
              </a:ext>
            </a:extLst>
          </p:cNvPr>
          <p:cNvSpPr txBox="1"/>
          <p:nvPr/>
        </p:nvSpPr>
        <p:spPr>
          <a:xfrm>
            <a:off x="5853591" y="2265603"/>
            <a:ext cx="326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cc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C742676-4DA4-4158-8638-B8A7F14C69B4}"/>
              </a:ext>
            </a:extLst>
          </p:cNvPr>
          <p:cNvSpPr txBox="1"/>
          <p:nvPr/>
        </p:nvSpPr>
        <p:spPr>
          <a:xfrm>
            <a:off x="7335627" y="1085110"/>
            <a:ext cx="398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bb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B2B4442-D624-4DE5-AE9A-789C1F0D3E19}"/>
              </a:ext>
            </a:extLst>
          </p:cNvPr>
          <p:cNvCxnSpPr>
            <a:cxnSpLocks/>
            <a:stCxn id="28" idx="1"/>
            <a:endCxn id="22" idx="6"/>
          </p:cNvCxnSpPr>
          <p:nvPr/>
        </p:nvCxnSpPr>
        <p:spPr>
          <a:xfrm flipH="1">
            <a:off x="6253983" y="1223610"/>
            <a:ext cx="1081644" cy="626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732C433F-FE86-4BFA-A33B-BEFADD7FF229}"/>
                  </a:ext>
                </a:extLst>
              </p:cNvPr>
              <p:cNvSpPr/>
              <p:nvPr/>
            </p:nvSpPr>
            <p:spPr>
              <a:xfrm>
                <a:off x="5673774" y="985882"/>
                <a:ext cx="62301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2,4</m:t>
                          </m:r>
                        </m:e>
                      </m:d>
                      <m:r>
                        <a:rPr lang="en-US" altLang="zh-CN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120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[6,8]</m:t>
                      </m:r>
                      <m:r>
                        <a:rPr lang="en-US" altLang="zh-CN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732C433F-FE86-4BFA-A33B-BEFADD7FF2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774" y="985882"/>
                <a:ext cx="623013" cy="461665"/>
              </a:xfrm>
              <a:prstGeom prst="rect">
                <a:avLst/>
              </a:prstGeom>
              <a:blipFill>
                <a:blip r:embed="rId6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EDE0FFFC-9C50-41A5-B362-8DBF0D07B04E}"/>
              </a:ext>
            </a:extLst>
          </p:cNvPr>
          <p:cNvSpPr txBox="1"/>
          <p:nvPr/>
        </p:nvSpPr>
        <p:spPr>
          <a:xfrm>
            <a:off x="5650474" y="740507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内存空间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D820521-41CA-481C-BF37-DDFC52E321D1}"/>
              </a:ext>
            </a:extLst>
          </p:cNvPr>
          <p:cNvSpPr txBox="1"/>
          <p:nvPr/>
        </p:nvSpPr>
        <p:spPr>
          <a:xfrm>
            <a:off x="6428002" y="1543032"/>
            <a:ext cx="907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rgbClr val="FF0000"/>
                </a:solidFill>
              </a:rPr>
              <a:t>*=</a:t>
            </a:r>
            <a:r>
              <a:rPr lang="zh-CN" altLang="en-US" sz="1000"/>
              <a:t>是原地操作</a:t>
            </a: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58778F1B-E3ED-4412-9183-186258F3D464}"/>
              </a:ext>
            </a:extLst>
          </p:cNvPr>
          <p:cNvSpPr/>
          <p:nvPr/>
        </p:nvSpPr>
        <p:spPr>
          <a:xfrm>
            <a:off x="4495123" y="1543031"/>
            <a:ext cx="755280" cy="276903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4"/>
          </a:p>
        </p:txBody>
      </p:sp>
    </p:spTree>
    <p:extLst>
      <p:ext uri="{BB962C8B-B14F-4D97-AF65-F5344CB8AC3E}">
        <p14:creationId xmlns:p14="http://schemas.microsoft.com/office/powerpoint/2010/main" val="4180888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1483895-BF67-4C81-BA39-909A1D1C2664}"/>
              </a:ext>
            </a:extLst>
          </p:cNvPr>
          <p:cNvSpPr txBox="1"/>
          <p:nvPr/>
        </p:nvSpPr>
        <p:spPr>
          <a:xfrm>
            <a:off x="936138" y="1657521"/>
            <a:ext cx="22013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/>
              <a:t>[[ 2.7183,  7.3891, 20.0855],       </a:t>
            </a:r>
            <a:endParaRPr lang="en-US" altLang="zh-CN" sz="1400"/>
          </a:p>
          <a:p>
            <a:r>
              <a:rPr lang="zh-CN" altLang="en-US" sz="1400"/>
              <a:t> [ 7.3891,  7.3891, 20.0855]]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8621B3D-4335-475A-93CF-7B652BC1C19C}"/>
              </a:ext>
            </a:extLst>
          </p:cNvPr>
          <p:cNvSpPr txBox="1"/>
          <p:nvPr/>
        </p:nvSpPr>
        <p:spPr>
          <a:xfrm>
            <a:off x="3275040" y="1666284"/>
            <a:ext cx="10613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/>
              <a:t>[[30.1929],       </a:t>
            </a:r>
            <a:endParaRPr lang="en-US" altLang="zh-CN" sz="1400"/>
          </a:p>
          <a:p>
            <a:r>
              <a:rPr lang="zh-CN" altLang="en-US" sz="1400"/>
              <a:t> [34.8636]]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9CFF013-E0EF-4EA6-9C6F-E1C32AD35797}"/>
                  </a:ext>
                </a:extLst>
              </p:cNvPr>
              <p:cNvSpPr txBox="1"/>
              <p:nvPr/>
            </p:nvSpPr>
            <p:spPr>
              <a:xfrm>
                <a:off x="936137" y="2494108"/>
                <a:ext cx="2201320" cy="4757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2.7183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7.3891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20.0855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7.3891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7.3891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20.0855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9CFF013-E0EF-4EA6-9C6F-E1C32AD35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137" y="2494108"/>
                <a:ext cx="2201320" cy="4757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911B84E-F793-4A6B-8177-0C40B8388867}"/>
                  </a:ext>
                </a:extLst>
              </p:cNvPr>
              <p:cNvSpPr txBox="1"/>
              <p:nvPr/>
            </p:nvSpPr>
            <p:spPr>
              <a:xfrm>
                <a:off x="3103387" y="2494108"/>
                <a:ext cx="2466031" cy="4757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30.1929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30.1929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30.1929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34.8636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34.8636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34.8636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911B84E-F793-4A6B-8177-0C40B8388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387" y="2494108"/>
                <a:ext cx="2466031" cy="4757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B27180C-D976-4303-910F-02FD1295CCB9}"/>
                  </a:ext>
                </a:extLst>
              </p:cNvPr>
              <p:cNvSpPr txBox="1"/>
              <p:nvPr/>
            </p:nvSpPr>
            <p:spPr>
              <a:xfrm>
                <a:off x="1355130" y="1368553"/>
                <a:ext cx="122879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/>
                  <a:t>a</a:t>
                </a:r>
                <a:r>
                  <a:rPr lang="zh-CN" altLang="en-US" sz="1050"/>
                  <a:t>矩阵形状：</a:t>
                </a:r>
                <a14:m>
                  <m:oMath xmlns:m="http://schemas.openxmlformats.org/officeDocument/2006/math">
                    <m:r>
                      <a:rPr lang="en-US" altLang="zh-CN" sz="105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105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×3</m:t>
                    </m:r>
                  </m:oMath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B27180C-D976-4303-910F-02FD1295C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130" y="1368553"/>
                <a:ext cx="1228798" cy="253916"/>
              </a:xfrm>
              <a:prstGeom prst="rect">
                <a:avLst/>
              </a:prstGeom>
              <a:blipFill>
                <a:blip r:embed="rId4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DBD4E88-2811-472C-95CA-6F7F1BB2C9B9}"/>
                  </a:ext>
                </a:extLst>
              </p:cNvPr>
              <p:cNvSpPr txBox="1"/>
              <p:nvPr/>
            </p:nvSpPr>
            <p:spPr>
              <a:xfrm>
                <a:off x="3035249" y="1345219"/>
                <a:ext cx="123521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/>
                  <a:t>b</a:t>
                </a:r>
                <a:r>
                  <a:rPr lang="zh-CN" altLang="en-US" sz="1050"/>
                  <a:t>矩阵形状：</a:t>
                </a:r>
                <a14:m>
                  <m:oMath xmlns:m="http://schemas.openxmlformats.org/officeDocument/2006/math">
                    <m:r>
                      <a:rPr lang="en-US" altLang="zh-CN" sz="105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105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DBD4E88-2811-472C-95CA-6F7F1BB2C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249" y="1345219"/>
                <a:ext cx="1235210" cy="253916"/>
              </a:xfrm>
              <a:prstGeom prst="rect">
                <a:avLst/>
              </a:prstGeom>
              <a:blipFill>
                <a:blip r:embed="rId5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19103E81-B90F-4D5B-916F-3D3569F082B7}"/>
              </a:ext>
            </a:extLst>
          </p:cNvPr>
          <p:cNvSpPr txBox="1"/>
          <p:nvPr/>
        </p:nvSpPr>
        <p:spPr>
          <a:xfrm>
            <a:off x="1427469" y="1024155"/>
            <a:ext cx="27430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/>
              <a:t>a</a:t>
            </a:r>
            <a:r>
              <a:rPr lang="zh-CN" altLang="en-US" sz="1050"/>
              <a:t>矩阵每行元素之和等于</a:t>
            </a:r>
            <a:r>
              <a:rPr lang="en-US" altLang="zh-CN" sz="1050"/>
              <a:t>b</a:t>
            </a:r>
            <a:r>
              <a:rPr lang="zh-CN" altLang="en-US" sz="1050"/>
              <a:t>矩阵对应行的元素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C874F96-4EE7-47AB-9110-A54DE45B387B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036798" y="2180741"/>
            <a:ext cx="0" cy="2589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9BC676A-27B2-4B27-ABF3-FA413C5AA00F}"/>
              </a:ext>
            </a:extLst>
          </p:cNvPr>
          <p:cNvCxnSpPr>
            <a:cxnSpLocks/>
          </p:cNvCxnSpPr>
          <p:nvPr/>
        </p:nvCxnSpPr>
        <p:spPr>
          <a:xfrm>
            <a:off x="3617797" y="2142101"/>
            <a:ext cx="0" cy="2975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88110EC2-3E4E-454D-9A7A-F6D97EDAFAF4}"/>
              </a:ext>
            </a:extLst>
          </p:cNvPr>
          <p:cNvSpPr txBox="1"/>
          <p:nvPr/>
        </p:nvSpPr>
        <p:spPr>
          <a:xfrm>
            <a:off x="3651868" y="2117821"/>
            <a:ext cx="2632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a</a:t>
            </a:r>
            <a:r>
              <a:rPr lang="zh-CN" altLang="en-US" sz="800"/>
              <a:t>矩阵和</a:t>
            </a:r>
            <a:r>
              <a:rPr lang="en-US" altLang="zh-CN" sz="800"/>
              <a:t>b</a:t>
            </a:r>
            <a:r>
              <a:rPr lang="zh-CN" altLang="en-US" sz="800"/>
              <a:t>矩阵有一个维度相同（行维度相同），所以可以对</a:t>
            </a:r>
            <a:r>
              <a:rPr lang="en-US" altLang="zh-CN" sz="800"/>
              <a:t>b</a:t>
            </a:r>
            <a:r>
              <a:rPr lang="zh-CN" altLang="en-US" sz="800"/>
              <a:t>的列维度进行扩展，直接复制多列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938E3E1-70F6-4AD6-8340-1C9C949E7109}"/>
                  </a:ext>
                </a:extLst>
              </p:cNvPr>
              <p:cNvSpPr txBox="1"/>
              <p:nvPr/>
            </p:nvSpPr>
            <p:spPr>
              <a:xfrm>
                <a:off x="2002727" y="3357805"/>
                <a:ext cx="2201320" cy="4757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0.0900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0.2447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0.6652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0.2119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0.2119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0.5761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938E3E1-70F6-4AD6-8340-1C9C949E7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727" y="3357805"/>
                <a:ext cx="2201320" cy="4757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5CC249F-AC8D-4E4A-B03E-B283F9D50FD0}"/>
              </a:ext>
            </a:extLst>
          </p:cNvPr>
          <p:cNvCxnSpPr>
            <a:stCxn id="8" idx="2"/>
            <a:endCxn id="20" idx="0"/>
          </p:cNvCxnSpPr>
          <p:nvPr/>
        </p:nvCxnSpPr>
        <p:spPr>
          <a:xfrm>
            <a:off x="2036797" y="2969879"/>
            <a:ext cx="1066590" cy="3879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38A0438-D9C9-4EF7-A3E4-42C25E1DD879}"/>
              </a:ext>
            </a:extLst>
          </p:cNvPr>
          <p:cNvCxnSpPr>
            <a:stCxn id="9" idx="2"/>
            <a:endCxn id="20" idx="0"/>
          </p:cNvCxnSpPr>
          <p:nvPr/>
        </p:nvCxnSpPr>
        <p:spPr>
          <a:xfrm flipH="1">
            <a:off x="3103387" y="2969879"/>
            <a:ext cx="1233016" cy="3879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B3A94857-8390-4BC3-BD32-DD67BDF1079E}"/>
              </a:ext>
            </a:extLst>
          </p:cNvPr>
          <p:cNvSpPr txBox="1"/>
          <p:nvPr/>
        </p:nvSpPr>
        <p:spPr>
          <a:xfrm>
            <a:off x="2630345" y="3010134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对应位置相除</a:t>
            </a:r>
          </a:p>
        </p:txBody>
      </p:sp>
    </p:spTree>
    <p:extLst>
      <p:ext uri="{BB962C8B-B14F-4D97-AF65-F5344CB8AC3E}">
        <p14:creationId xmlns:p14="http://schemas.microsoft.com/office/powerpoint/2010/main" val="2208145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>
            <a:extLst>
              <a:ext uri="{FF2B5EF4-FFF2-40B4-BE49-F238E27FC236}">
                <a16:creationId xmlns:a16="http://schemas.microsoft.com/office/drawing/2014/main" id="{66E36354-27A1-4499-858B-FC8AEE28D100}"/>
              </a:ext>
            </a:extLst>
          </p:cNvPr>
          <p:cNvSpPr/>
          <p:nvPr/>
        </p:nvSpPr>
        <p:spPr>
          <a:xfrm>
            <a:off x="14343" y="26713"/>
            <a:ext cx="1875445" cy="15550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4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4CB5F44-BF3D-430A-9D94-2458ABCE8194}"/>
                  </a:ext>
                </a:extLst>
              </p:cNvPr>
              <p:cNvSpPr txBox="1"/>
              <p:nvPr/>
            </p:nvSpPr>
            <p:spPr>
              <a:xfrm>
                <a:off x="2547465" y="1128410"/>
                <a:ext cx="1427827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𝐗𝐰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4CB5F44-BF3D-430A-9D94-2458ABCE8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465" y="1128410"/>
                <a:ext cx="1427827" cy="404726"/>
              </a:xfrm>
              <a:prstGeom prst="rect">
                <a:avLst/>
              </a:prstGeom>
              <a:blipFill>
                <a:blip r:embed="rId2"/>
                <a:stretch>
                  <a:fillRect l="-2564" r="-2564" b="-1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D12C5E1-546F-42F1-87B4-5FA8B091FD36}"/>
                  </a:ext>
                </a:extLst>
              </p:cNvPr>
              <p:cNvSpPr txBox="1"/>
              <p:nvPr/>
            </p:nvSpPr>
            <p:spPr>
              <a:xfrm>
                <a:off x="5032806" y="3795623"/>
                <a:ext cx="14560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D12C5E1-546F-42F1-87B4-5FA8B091F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6" y="3795623"/>
                <a:ext cx="1456040" cy="215444"/>
              </a:xfrm>
              <a:prstGeom prst="rect">
                <a:avLst/>
              </a:prstGeom>
              <a:blipFill>
                <a:blip r:embed="rId3"/>
                <a:stretch>
                  <a:fillRect l="-1681" r="-2521" b="-3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3EBF224-07FB-4112-9CFE-918F76BC219D}"/>
                  </a:ext>
                </a:extLst>
              </p:cNvPr>
              <p:cNvSpPr txBox="1"/>
              <p:nvPr/>
            </p:nvSpPr>
            <p:spPr>
              <a:xfrm>
                <a:off x="2606540" y="1753898"/>
                <a:ext cx="143888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𝐗𝐰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3EBF224-07FB-4112-9CFE-918F76BC2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540" y="1753898"/>
                <a:ext cx="1438885" cy="307777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619A649-F2EC-4A40-8403-3961FB1BD29B}"/>
                  </a:ext>
                </a:extLst>
              </p:cNvPr>
              <p:cNvSpPr txBox="1"/>
              <p:nvPr/>
            </p:nvSpPr>
            <p:spPr>
              <a:xfrm>
                <a:off x="6175449" y="1657159"/>
                <a:ext cx="139081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（</m:t>
                          </m:r>
                          <m:sSup>
                            <m:sSupPr>
                              <m:ctrlP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zh-CN" altLang="en-US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）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sz="140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619A649-F2EC-4A40-8403-3961FB1BD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449" y="1657159"/>
                <a:ext cx="1390811" cy="307777"/>
              </a:xfrm>
              <a:prstGeom prst="rect">
                <a:avLst/>
              </a:prstGeom>
              <a:blipFill>
                <a:blip r:embed="rId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3A36D9A-3C57-403F-A94B-A6D06EFEF86C}"/>
                  </a:ext>
                </a:extLst>
              </p:cNvPr>
              <p:cNvSpPr txBox="1"/>
              <p:nvPr/>
            </p:nvSpPr>
            <p:spPr>
              <a:xfrm>
                <a:off x="1582465" y="2117047"/>
                <a:ext cx="15500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40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3A36D9A-3C57-403F-A94B-A6D06EFEF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465" y="2117047"/>
                <a:ext cx="1550040" cy="215444"/>
              </a:xfrm>
              <a:prstGeom prst="rect">
                <a:avLst/>
              </a:prstGeom>
              <a:blipFill>
                <a:blip r:embed="rId6"/>
                <a:stretch>
                  <a:fillRect l="-3937" r="-394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8ECCD9E-B263-4192-AC53-73DE4050D110}"/>
                  </a:ext>
                </a:extLst>
              </p:cNvPr>
              <p:cNvSpPr txBox="1"/>
              <p:nvPr/>
            </p:nvSpPr>
            <p:spPr>
              <a:xfrm>
                <a:off x="2404426" y="3052868"/>
                <a:ext cx="1772194" cy="311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8ECCD9E-B263-4192-AC53-73DE4050D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426" y="3052868"/>
                <a:ext cx="1772194" cy="311560"/>
              </a:xfrm>
              <a:prstGeom prst="rect">
                <a:avLst/>
              </a:prstGeom>
              <a:blipFill>
                <a:blip r:embed="rId7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8ED1884-887E-45DF-B4FC-DF2FC9DBDE00}"/>
                  </a:ext>
                </a:extLst>
              </p:cNvPr>
              <p:cNvSpPr txBox="1"/>
              <p:nvPr/>
            </p:nvSpPr>
            <p:spPr>
              <a:xfrm>
                <a:off x="2439886" y="2416415"/>
                <a:ext cx="1772194" cy="311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𝐗𝐰</m:t>
                          </m:r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8ED1884-887E-45DF-B4FC-DF2FC9DBD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886" y="2416415"/>
                <a:ext cx="1772194" cy="311560"/>
              </a:xfrm>
              <a:prstGeom prst="rect">
                <a:avLst/>
              </a:prstGeom>
              <a:blipFill>
                <a:blip r:embed="rId8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3A74AD5-6E05-4C4B-8E5C-B6C5B9A8BDA3}"/>
                  </a:ext>
                </a:extLst>
              </p:cNvPr>
              <p:cNvSpPr txBox="1"/>
              <p:nvPr/>
            </p:nvSpPr>
            <p:spPr>
              <a:xfrm>
                <a:off x="1894420" y="2776199"/>
                <a:ext cx="111947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40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3A74AD5-6E05-4C4B-8E5C-B6C5B9A8B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420" y="2776199"/>
                <a:ext cx="1119473" cy="215444"/>
              </a:xfrm>
              <a:prstGeom prst="rect">
                <a:avLst/>
              </a:prstGeom>
              <a:blipFill>
                <a:blip r:embed="rId9"/>
                <a:stretch>
                  <a:fillRect l="-5464" r="-546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89B92F5-C37C-4961-99CB-ED7B2C5E473A}"/>
              </a:ext>
            </a:extLst>
          </p:cNvPr>
          <p:cNvCxnSpPr/>
          <p:nvPr/>
        </p:nvCxnSpPr>
        <p:spPr>
          <a:xfrm>
            <a:off x="3190455" y="2030801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843026E-28ED-44E7-8976-9DA43EB7EC8B}"/>
              </a:ext>
            </a:extLst>
          </p:cNvPr>
          <p:cNvCxnSpPr/>
          <p:nvPr/>
        </p:nvCxnSpPr>
        <p:spPr>
          <a:xfrm>
            <a:off x="3190455" y="2707207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6DE6A12-9988-4F77-84B2-904060144655}"/>
                  </a:ext>
                </a:extLst>
              </p:cNvPr>
              <p:cNvSpPr txBox="1"/>
              <p:nvPr/>
            </p:nvSpPr>
            <p:spPr>
              <a:xfrm>
                <a:off x="2355187" y="3614492"/>
                <a:ext cx="1772194" cy="311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6DE6A12-9988-4F77-84B2-904060144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187" y="3614492"/>
                <a:ext cx="1772194" cy="311560"/>
              </a:xfrm>
              <a:prstGeom prst="rect">
                <a:avLst/>
              </a:prstGeom>
              <a:blipFill>
                <a:blip r:embed="rId10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865FAD6-257B-42F1-8DBA-D2CD276FD255}"/>
              </a:ext>
            </a:extLst>
          </p:cNvPr>
          <p:cNvCxnSpPr/>
          <p:nvPr/>
        </p:nvCxnSpPr>
        <p:spPr>
          <a:xfrm>
            <a:off x="3190455" y="3333472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50A0ACF-C20B-43FF-98F5-CBE4FCADE066}"/>
              </a:ext>
            </a:extLst>
          </p:cNvPr>
          <p:cNvCxnSpPr/>
          <p:nvPr/>
        </p:nvCxnSpPr>
        <p:spPr>
          <a:xfrm>
            <a:off x="3190455" y="3895097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D38CA5A-184B-495A-92CC-1AAD1A52CCC8}"/>
                  </a:ext>
                </a:extLst>
              </p:cNvPr>
              <p:cNvSpPr txBox="1"/>
              <p:nvPr/>
            </p:nvSpPr>
            <p:spPr>
              <a:xfrm>
                <a:off x="1407039" y="3926793"/>
                <a:ext cx="19064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>
                    <a:solidFill>
                      <a:schemeClr val="accent5">
                        <a:lumMod val="75000"/>
                      </a:schemeClr>
                    </a:solidFill>
                  </a:rPr>
                  <a:t>两边同时乘以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sz="14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400" b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a:rPr lang="en-US" altLang="zh-CN" sz="14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1400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altLang="zh-CN" sz="1400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14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zh-CN" altLang="en-US" sz="1400" b="1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D38CA5A-184B-495A-92CC-1AAD1A52C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039" y="3926793"/>
                <a:ext cx="1906484" cy="307777"/>
              </a:xfrm>
              <a:prstGeom prst="rect">
                <a:avLst/>
              </a:prstGeom>
              <a:blipFill>
                <a:blip r:embed="rId11"/>
                <a:stretch>
                  <a:fillRect l="-958" t="-3922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D7797665-976F-48E6-8A70-FF179A9A4289}"/>
                  </a:ext>
                </a:extLst>
              </p:cNvPr>
              <p:cNvSpPr txBox="1"/>
              <p:nvPr/>
            </p:nvSpPr>
            <p:spPr>
              <a:xfrm>
                <a:off x="2404426" y="4276389"/>
                <a:ext cx="1772194" cy="311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D7797665-976F-48E6-8A70-FF179A9A4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426" y="4276389"/>
                <a:ext cx="1772194" cy="311560"/>
              </a:xfrm>
              <a:prstGeom prst="rect">
                <a:avLst/>
              </a:prstGeom>
              <a:blipFill>
                <a:blip r:embed="rId10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BA2D7BA-218D-4673-8E08-37404D2E381E}"/>
                  </a:ext>
                </a:extLst>
              </p:cNvPr>
              <p:cNvSpPr txBox="1"/>
              <p:nvPr/>
            </p:nvSpPr>
            <p:spPr>
              <a:xfrm>
                <a:off x="5860947" y="2778310"/>
                <a:ext cx="169104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（</m:t>
                          </m:r>
                          <m:sSup>
                            <m:sSupPr>
                              <m:ctrlP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zh-CN" altLang="en-US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）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1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40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BA2D7BA-218D-4673-8E08-37404D2E3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947" y="2778310"/>
                <a:ext cx="1691046" cy="307777"/>
              </a:xfrm>
              <a:prstGeom prst="rect">
                <a:avLst/>
              </a:prstGeom>
              <a:blipFill>
                <a:blip r:embed="rId1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33">
            <a:extLst>
              <a:ext uri="{FF2B5EF4-FFF2-40B4-BE49-F238E27FC236}">
                <a16:creationId xmlns:a16="http://schemas.microsoft.com/office/drawing/2014/main" id="{5C426A82-67E4-4292-AE74-1A49943C29DC}"/>
              </a:ext>
            </a:extLst>
          </p:cNvPr>
          <p:cNvSpPr txBox="1"/>
          <p:nvPr/>
        </p:nvSpPr>
        <p:spPr>
          <a:xfrm>
            <a:off x="6279871" y="1400509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solidFill>
                  <a:schemeClr val="accent5">
                    <a:lumMod val="75000"/>
                  </a:schemeClr>
                </a:solidFill>
              </a:rPr>
              <a:t>两边同时进行转置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1B55589-674B-4877-8DC4-DB4DFE6F807F}"/>
                  </a:ext>
                </a:extLst>
              </p:cNvPr>
              <p:cNvSpPr txBox="1"/>
              <p:nvPr/>
            </p:nvSpPr>
            <p:spPr>
              <a:xfrm>
                <a:off x="4874783" y="1230989"/>
                <a:ext cx="1772194" cy="3125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4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p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1B55589-674B-4877-8DC4-DB4DFE6F8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783" y="1230989"/>
                <a:ext cx="1772194" cy="312586"/>
              </a:xfrm>
              <a:prstGeom prst="rect">
                <a:avLst/>
              </a:prstGeom>
              <a:blipFill>
                <a:blip r:embed="rId13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B649D5A-6249-42C8-BA6C-3484891186C1}"/>
              </a:ext>
            </a:extLst>
          </p:cNvPr>
          <p:cNvCxnSpPr/>
          <p:nvPr/>
        </p:nvCxnSpPr>
        <p:spPr>
          <a:xfrm>
            <a:off x="3190455" y="1442019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7094E250-2875-4442-BD06-44C3F4B05697}"/>
              </a:ext>
            </a:extLst>
          </p:cNvPr>
          <p:cNvCxnSpPr/>
          <p:nvPr/>
        </p:nvCxnSpPr>
        <p:spPr>
          <a:xfrm>
            <a:off x="5596224" y="1489820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D266A76-BC7B-4502-A0B0-3C35990D51AA}"/>
                  </a:ext>
                </a:extLst>
              </p:cNvPr>
              <p:cNvSpPr txBox="1"/>
              <p:nvPr/>
            </p:nvSpPr>
            <p:spPr>
              <a:xfrm>
                <a:off x="4795996" y="1835480"/>
                <a:ext cx="1772194" cy="3125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  <m:sSup>
                            <m:sSupPr>
                              <m:ctrlP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400" b="1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en-US" altLang="zh-CN" sz="14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altLang="zh-CN" sz="14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lang="en-US" altLang="zh-CN" sz="1400" b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D266A76-BC7B-4502-A0B0-3C35990D5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996" y="1835480"/>
                <a:ext cx="1772194" cy="312586"/>
              </a:xfrm>
              <a:prstGeom prst="rect">
                <a:avLst/>
              </a:prstGeom>
              <a:blipFill>
                <a:blip r:embed="rId1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5641F58-D7A1-4C60-BE98-29D9B1B8B6F7}"/>
              </a:ext>
            </a:extLst>
          </p:cNvPr>
          <p:cNvCxnSpPr/>
          <p:nvPr/>
        </p:nvCxnSpPr>
        <p:spPr>
          <a:xfrm>
            <a:off x="5596224" y="2095855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3D798577-C7AB-4A18-B435-E460285FF15E}"/>
                  </a:ext>
                </a:extLst>
              </p:cNvPr>
              <p:cNvSpPr txBox="1"/>
              <p:nvPr/>
            </p:nvSpPr>
            <p:spPr>
              <a:xfrm>
                <a:off x="4919762" y="2498507"/>
                <a:ext cx="171271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 [(</m:t>
                              </m:r>
                              <m:sSup>
                                <m:sSup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1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14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3D798577-C7AB-4A18-B435-E460285FF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762" y="2498507"/>
                <a:ext cx="1712713" cy="215444"/>
              </a:xfrm>
              <a:prstGeom prst="rect">
                <a:avLst/>
              </a:prstGeom>
              <a:blipFill>
                <a:blip r:embed="rId15"/>
                <a:stretch>
                  <a:fillRect l="-712" r="-1779" b="-3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2FE4529-F579-4B8A-8CDA-1661AA69BBDB}"/>
                  </a:ext>
                </a:extLst>
              </p:cNvPr>
              <p:cNvSpPr txBox="1"/>
              <p:nvPr/>
            </p:nvSpPr>
            <p:spPr>
              <a:xfrm>
                <a:off x="5950425" y="2133610"/>
                <a:ext cx="111947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40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2FE4529-F579-4B8A-8CDA-1661AA69B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425" y="2133610"/>
                <a:ext cx="1119473" cy="215444"/>
              </a:xfrm>
              <a:prstGeom prst="rect">
                <a:avLst/>
              </a:prstGeom>
              <a:blipFill>
                <a:blip r:embed="rId16"/>
                <a:stretch>
                  <a:fillRect l="-4891" b="-3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146D90A5-7B74-4190-9DA5-A525F11DC62E}"/>
              </a:ext>
            </a:extLst>
          </p:cNvPr>
          <p:cNvCxnSpPr>
            <a:cxnSpLocks/>
            <a:stCxn id="27" idx="3"/>
            <a:endCxn id="37" idx="1"/>
          </p:cNvCxnSpPr>
          <p:nvPr/>
        </p:nvCxnSpPr>
        <p:spPr>
          <a:xfrm flipV="1">
            <a:off x="4176620" y="1387282"/>
            <a:ext cx="698163" cy="30448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97EED0D4-9012-42F6-99BE-7DD6A06707A1}"/>
              </a:ext>
            </a:extLst>
          </p:cNvPr>
          <p:cNvCxnSpPr/>
          <p:nvPr/>
        </p:nvCxnSpPr>
        <p:spPr>
          <a:xfrm>
            <a:off x="5620270" y="2755007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B9705368-269B-4144-A6DB-36B0B629A171}"/>
                  </a:ext>
                </a:extLst>
              </p:cNvPr>
              <p:cNvSpPr txBox="1"/>
              <p:nvPr/>
            </p:nvSpPr>
            <p:spPr>
              <a:xfrm>
                <a:off x="4928393" y="3159532"/>
                <a:ext cx="171271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 [(</m:t>
                              </m:r>
                              <m:sSup>
                                <m:sSup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1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14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B9705368-269B-4144-A6DB-36B0B629A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393" y="3159532"/>
                <a:ext cx="1712713" cy="215444"/>
              </a:xfrm>
              <a:prstGeom prst="rect">
                <a:avLst/>
              </a:prstGeom>
              <a:blipFill>
                <a:blip r:embed="rId17"/>
                <a:stretch>
                  <a:fillRect l="-712" r="-1779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EB19840B-93AB-456A-8442-6772B4FA0E07}"/>
              </a:ext>
            </a:extLst>
          </p:cNvPr>
          <p:cNvCxnSpPr/>
          <p:nvPr/>
        </p:nvCxnSpPr>
        <p:spPr>
          <a:xfrm>
            <a:off x="5620270" y="3396029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E6F586B-E49E-415B-8E0C-685CC1B9646D}"/>
                  </a:ext>
                </a:extLst>
              </p:cNvPr>
              <p:cNvSpPr txBox="1"/>
              <p:nvPr/>
            </p:nvSpPr>
            <p:spPr>
              <a:xfrm>
                <a:off x="5860946" y="3446594"/>
                <a:ext cx="111947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40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E6F586B-E49E-415B-8E0C-685CC1B96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946" y="3446594"/>
                <a:ext cx="1119473" cy="215444"/>
              </a:xfrm>
              <a:prstGeom prst="rect">
                <a:avLst/>
              </a:prstGeom>
              <a:blipFill>
                <a:blip r:embed="rId16"/>
                <a:stretch>
                  <a:fillRect l="-4891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5375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377BB26-43BE-4105-A567-96EF2187FA00}"/>
                  </a:ext>
                </a:extLst>
              </p:cNvPr>
              <p:cNvSpPr txBox="1"/>
              <p:nvPr/>
            </p:nvSpPr>
            <p:spPr>
              <a:xfrm>
                <a:off x="1183968" y="1835595"/>
                <a:ext cx="2022926" cy="487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120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377BB26-43BE-4105-A567-96EF2187F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968" y="1835595"/>
                <a:ext cx="2022926" cy="487762"/>
              </a:xfrm>
              <a:prstGeom prst="rect">
                <a:avLst/>
              </a:prstGeom>
              <a:blipFill>
                <a:blip r:embed="rId2"/>
                <a:stretch>
                  <a:fillRect t="-12500" r="-8133" b="-9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112CDAD-1562-4171-8494-01ACD91BA468}"/>
                  </a:ext>
                </a:extLst>
              </p:cNvPr>
              <p:cNvSpPr txBox="1"/>
              <p:nvPr/>
            </p:nvSpPr>
            <p:spPr>
              <a:xfrm>
                <a:off x="1353693" y="1380415"/>
                <a:ext cx="2149948" cy="561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2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12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1">
                          <a:latin typeface="Cambria Math" panose="02040503050406030204" pitchFamily="18" charset="0"/>
                        </a:rPr>
                        <m:t>𝐖𝐱</m:t>
                      </m:r>
                      <m:r>
                        <a:rPr lang="en-US" altLang="zh-CN" sz="1200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200" b="1">
                          <a:latin typeface="Cambria Math" panose="02040503050406030204" pitchFamily="18" charset="0"/>
                        </a:rPr>
                        <m:t>𝐛</m:t>
                      </m:r>
                    </m:oMath>
                  </m:oMathPara>
                </a14:m>
                <a:endParaRPr lang="zh-CN" altLang="en-US" sz="1200" b="1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112CDAD-1562-4171-8494-01ACD91BA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693" y="1380415"/>
                <a:ext cx="2149948" cy="561372"/>
              </a:xfrm>
              <a:prstGeom prst="rect">
                <a:avLst/>
              </a:prstGeom>
              <a:blipFill>
                <a:blip r:embed="rId3"/>
                <a:stretch>
                  <a:fillRect l="-6799" t="-110753" b="-151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79C03D6C-8AF1-41AB-9AD3-ADA9AA03F0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38591" y="400798"/>
            <a:ext cx="2326723" cy="99163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38156E3-0FDD-4710-93D4-44AE9EC6220E}"/>
              </a:ext>
            </a:extLst>
          </p:cNvPr>
          <p:cNvSpPr txBox="1"/>
          <p:nvPr/>
        </p:nvSpPr>
        <p:spPr>
          <a:xfrm>
            <a:off x="97025" y="1897437"/>
            <a:ext cx="1005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Softmax</a:t>
            </a:r>
            <a:r>
              <a:rPr lang="zh-CN" altLang="en-US" sz="1200"/>
              <a:t>分类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17155D6-A043-4CBD-9646-552292ACC286}"/>
              </a:ext>
            </a:extLst>
          </p:cNvPr>
          <p:cNvSpPr txBox="1"/>
          <p:nvPr/>
        </p:nvSpPr>
        <p:spPr>
          <a:xfrm>
            <a:off x="-15191" y="2261204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交叉熵函数的一般形式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761AC0A-09E0-4189-9B0F-D5B26001D38F}"/>
                  </a:ext>
                </a:extLst>
              </p:cNvPr>
              <p:cNvSpPr txBox="1"/>
              <p:nvPr/>
            </p:nvSpPr>
            <p:spPr>
              <a:xfrm>
                <a:off x="1323005" y="2476008"/>
                <a:ext cx="2011343" cy="540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1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sz="12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120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761AC0A-09E0-4189-9B0F-D5B26001D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005" y="2476008"/>
                <a:ext cx="2011343" cy="540469"/>
              </a:xfrm>
              <a:prstGeom prst="rect">
                <a:avLst/>
              </a:prstGeom>
              <a:blipFill>
                <a:blip r:embed="rId6"/>
                <a:stretch>
                  <a:fillRect t="-115730" r="-10909" b="-1629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1FDE91E7-8388-437C-915F-87BFE36E47E1}"/>
              </a:ext>
            </a:extLst>
          </p:cNvPr>
          <p:cNvSpPr txBox="1"/>
          <p:nvPr/>
        </p:nvSpPr>
        <p:spPr>
          <a:xfrm>
            <a:off x="2713" y="2924014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将其作为损失函数可以表示为：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08F3910-FB93-4D4D-9934-B8F2C7D17138}"/>
                  </a:ext>
                </a:extLst>
              </p:cNvPr>
              <p:cNvSpPr txBox="1"/>
              <p:nvPr/>
            </p:nvSpPr>
            <p:spPr>
              <a:xfrm>
                <a:off x="1074460" y="3180883"/>
                <a:ext cx="2400401" cy="540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zh-CN" sz="12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zh-CN" sz="12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120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08F3910-FB93-4D4D-9934-B8F2C7D17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60" y="3180883"/>
                <a:ext cx="2400401" cy="540469"/>
              </a:xfrm>
              <a:prstGeom prst="rect">
                <a:avLst/>
              </a:prstGeom>
              <a:blipFill>
                <a:blip r:embed="rId7"/>
                <a:stretch>
                  <a:fillRect t="-117045" r="-3299" b="-165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384BA3AC-B451-481F-954B-8266C474052E}"/>
              </a:ext>
            </a:extLst>
          </p:cNvPr>
          <p:cNvSpPr txBox="1"/>
          <p:nvPr/>
        </p:nvSpPr>
        <p:spPr>
          <a:xfrm>
            <a:off x="3801952" y="1744452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(1)</a:t>
            </a:r>
            <a:endParaRPr lang="zh-CN" altLang="en-US" sz="12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77611A7-B137-4999-A608-B24089848BC1}"/>
              </a:ext>
            </a:extLst>
          </p:cNvPr>
          <p:cNvSpPr txBox="1"/>
          <p:nvPr/>
        </p:nvSpPr>
        <p:spPr>
          <a:xfrm>
            <a:off x="3801952" y="255725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(2)</a:t>
            </a:r>
            <a:endParaRPr lang="zh-CN" altLang="en-US" sz="12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B420E8D-5F1B-4AF0-8CFF-F3D2444A8E98}"/>
              </a:ext>
            </a:extLst>
          </p:cNvPr>
          <p:cNvSpPr txBox="1"/>
          <p:nvPr/>
        </p:nvSpPr>
        <p:spPr>
          <a:xfrm>
            <a:off x="3801952" y="3240695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(3)</a:t>
            </a:r>
            <a:endParaRPr lang="zh-CN" altLang="en-US" sz="12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EAC14D3-DDFC-4E82-B295-5C8BF5E11CF6}"/>
              </a:ext>
            </a:extLst>
          </p:cNvPr>
          <p:cNvSpPr txBox="1"/>
          <p:nvPr/>
        </p:nvSpPr>
        <p:spPr>
          <a:xfrm>
            <a:off x="2652354" y="4498312"/>
            <a:ext cx="38392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50">
                <a:solidFill>
                  <a:schemeClr val="accent1"/>
                </a:solidFill>
              </a:rPr>
              <a:t>线性回归的损失函数是预测值和真实值的差，因为线性回归是回归问题，预测值和真实值都是单纯的数值。</a:t>
            </a:r>
            <a:endParaRPr lang="en-US" altLang="zh-CN" sz="450">
              <a:solidFill>
                <a:schemeClr val="accent1"/>
              </a:solidFill>
            </a:endParaRPr>
          </a:p>
          <a:p>
            <a:r>
              <a:rPr lang="zh-CN" altLang="en-US" sz="450">
                <a:solidFill>
                  <a:schemeClr val="accent1"/>
                </a:solidFill>
              </a:rPr>
              <a:t>而</a:t>
            </a:r>
            <a:r>
              <a:rPr lang="en-US" altLang="zh-CN" sz="450">
                <a:solidFill>
                  <a:schemeClr val="accent1"/>
                </a:solidFill>
              </a:rPr>
              <a:t>softmax</a:t>
            </a:r>
            <a:r>
              <a:rPr lang="zh-CN" altLang="en-US" sz="450">
                <a:solidFill>
                  <a:schemeClr val="accent1"/>
                </a:solidFill>
              </a:rPr>
              <a:t>用于分类问题，比较的是预测的概率分布和真实的概率分布，两组概率之间的差距，使用的就是交叉熵损失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0BDB01C-8497-4E83-915C-5C89425C2BEF}"/>
              </a:ext>
            </a:extLst>
          </p:cNvPr>
          <p:cNvSpPr txBox="1"/>
          <p:nvPr/>
        </p:nvSpPr>
        <p:spPr>
          <a:xfrm>
            <a:off x="5080510" y="1298593"/>
            <a:ext cx="3612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softmax</a:t>
            </a:r>
            <a:r>
              <a:rPr lang="zh-CN" altLang="en-US" sz="1200"/>
              <a:t>二分类问题的损失函数（单个样本的差异）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BB399F6-D2B3-49DE-BDB2-32295CD984C2}"/>
              </a:ext>
            </a:extLst>
          </p:cNvPr>
          <p:cNvCxnSpPr>
            <a:cxnSpLocks/>
          </p:cNvCxnSpPr>
          <p:nvPr/>
        </p:nvCxnSpPr>
        <p:spPr>
          <a:xfrm>
            <a:off x="4905535" y="796179"/>
            <a:ext cx="0" cy="35221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F802312-D8F3-4BF9-945E-40519DF1A76B}"/>
                  </a:ext>
                </a:extLst>
              </p:cNvPr>
              <p:cNvSpPr txBox="1"/>
              <p:nvPr/>
            </p:nvSpPr>
            <p:spPr>
              <a:xfrm>
                <a:off x="5380899" y="1636805"/>
                <a:ext cx="29844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=−[</m:t>
                      </m:r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+(1−</m:t>
                      </m:r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)∙</m:t>
                      </m:r>
                      <m:func>
                        <m:funcPr>
                          <m:ctrlP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zh-CN" altLang="en-US" sz="120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F802312-D8F3-4BF9-945E-40519DF1A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899" y="1636805"/>
                <a:ext cx="2984407" cy="276999"/>
              </a:xfrm>
              <a:prstGeom prst="rect">
                <a:avLst/>
              </a:prstGeom>
              <a:blipFill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178A2FC-A3E7-4A81-AE99-DF9B19AE9C18}"/>
                  </a:ext>
                </a:extLst>
              </p:cNvPr>
              <p:cNvSpPr txBox="1"/>
              <p:nvPr/>
            </p:nvSpPr>
            <p:spPr>
              <a:xfrm>
                <a:off x="5124916" y="2522932"/>
                <a:ext cx="4012388" cy="7050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450"/>
                  <a:t>其中：</a:t>
                </a:r>
                <a:endParaRPr lang="en-US" altLang="zh-CN" sz="450"/>
              </a:p>
              <a:p>
                <a:pPr marL="214227" indent="-214227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5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4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450"/>
                  <a:t>表示样本 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450"/>
                  <a:t> 的</a:t>
                </a:r>
                <a:r>
                  <a:rPr lang="zh-CN" altLang="en-US" sz="450">
                    <a:solidFill>
                      <a:srgbClr val="FF0000"/>
                    </a:solidFill>
                  </a:rPr>
                  <a:t>真实</a:t>
                </a:r>
                <a:r>
                  <a:rPr lang="en-US" altLang="zh-CN" sz="450">
                    <a:solidFill>
                      <a:srgbClr val="FF0000"/>
                    </a:solidFill>
                  </a:rPr>
                  <a:t>label</a:t>
                </a:r>
                <a:r>
                  <a:rPr lang="zh-CN" altLang="en-US" sz="450"/>
                  <a:t>，正类为</a:t>
                </a:r>
                <a:r>
                  <a:rPr lang="en-US" altLang="zh-CN" sz="450"/>
                  <a:t>1</a:t>
                </a:r>
                <a:r>
                  <a:rPr lang="zh-CN" altLang="en-US" sz="450"/>
                  <a:t>，负类为</a:t>
                </a:r>
                <a:r>
                  <a:rPr lang="en-US" altLang="zh-CN" sz="450"/>
                  <a:t>0(</a:t>
                </a:r>
                <a:r>
                  <a:rPr lang="zh-CN" altLang="en-US" sz="450"/>
                  <a:t>也可以理解为</a:t>
                </a:r>
                <a:r>
                  <a:rPr lang="zh-CN" altLang="en-US" sz="450">
                    <a:solidFill>
                      <a:srgbClr val="FF0000"/>
                    </a:solidFill>
                  </a:rPr>
                  <a:t>属于正类的概率为</a:t>
                </a:r>
                <a:r>
                  <a:rPr lang="en-US" altLang="zh-CN" sz="450">
                    <a:solidFill>
                      <a:srgbClr val="FF0000"/>
                    </a:solidFill>
                  </a:rPr>
                  <a:t>1</a:t>
                </a:r>
                <a:r>
                  <a:rPr lang="zh-CN" altLang="en-US" sz="450"/>
                  <a:t>，属于负类的概率为</a:t>
                </a:r>
                <a:r>
                  <a:rPr lang="en-US" altLang="zh-CN" sz="450"/>
                  <a:t>0)</a:t>
                </a:r>
              </a:p>
              <a:p>
                <a:pPr marL="214227" indent="-214227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5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4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450" i="1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sz="450"/>
                  <a:t>样本 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450"/>
                  <a:t> </a:t>
                </a:r>
                <a:r>
                  <a:rPr lang="zh-CN" altLang="en-US" sz="450">
                    <a:solidFill>
                      <a:srgbClr val="FF0000"/>
                    </a:solidFill>
                  </a:rPr>
                  <a:t>预测为正类的概率</a:t>
                </a:r>
                <a:endParaRPr lang="en-US" altLang="zh-CN" sz="450">
                  <a:solidFill>
                    <a:srgbClr val="FF0000"/>
                  </a:solidFill>
                </a:endParaRPr>
              </a:p>
              <a:p>
                <a:pPr marL="214227" indent="-214227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450"/>
                  <a:t>表示样本数量</a:t>
                </a:r>
                <a:endParaRPr lang="en-US" altLang="zh-CN" sz="450"/>
              </a:p>
              <a:p>
                <a:pPr marL="214227" indent="-214227">
                  <a:lnSpc>
                    <a:spcPct val="150000"/>
                  </a:lnSpc>
                  <a:buFontTx/>
                  <a:buChar char="-"/>
                </a:pPr>
                <a:endParaRPr lang="en-US" altLang="zh-CN" sz="450"/>
              </a:p>
              <a:p>
                <a:pPr marL="214227" indent="-214227">
                  <a:lnSpc>
                    <a:spcPct val="150000"/>
                  </a:lnSpc>
                  <a:buFontTx/>
                  <a:buChar char="-"/>
                </a:pPr>
                <a:r>
                  <a:rPr lang="zh-CN" altLang="en-US" sz="450"/>
                  <a:t>因为二分类比较常见，所以可以单独对这个公式进行一个简化</a:t>
                </a: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178A2FC-A3E7-4A81-AE99-DF9B19AE9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916" y="2522932"/>
                <a:ext cx="4012388" cy="70500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1B77B098-332F-4212-ADC3-7A6803A94037}"/>
              </a:ext>
            </a:extLst>
          </p:cNvPr>
          <p:cNvSpPr txBox="1"/>
          <p:nvPr/>
        </p:nvSpPr>
        <p:spPr>
          <a:xfrm>
            <a:off x="6903310" y="818795"/>
            <a:ext cx="194794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>
                <a:solidFill>
                  <a:schemeClr val="accent1"/>
                </a:solidFill>
              </a:rPr>
              <a:t>loss function </a:t>
            </a:r>
            <a:r>
              <a:rPr lang="zh-CN" altLang="en-US" sz="1050">
                <a:solidFill>
                  <a:schemeClr val="accent1"/>
                </a:solidFill>
              </a:rPr>
              <a:t>单个样本的差异</a:t>
            </a:r>
            <a:endParaRPr lang="en-US" altLang="zh-CN" sz="1050">
              <a:solidFill>
                <a:schemeClr val="accent1"/>
              </a:solidFill>
            </a:endParaRPr>
          </a:p>
          <a:p>
            <a:r>
              <a:rPr lang="en-US" altLang="zh-CN" sz="1050">
                <a:solidFill>
                  <a:schemeClr val="accent1"/>
                </a:solidFill>
              </a:rPr>
              <a:t>cost function </a:t>
            </a:r>
            <a:r>
              <a:rPr lang="zh-CN" altLang="en-US" sz="1050">
                <a:solidFill>
                  <a:schemeClr val="accent1"/>
                </a:solidFill>
              </a:rPr>
              <a:t>多个样本的差异</a:t>
            </a:r>
            <a:endParaRPr lang="en-US" altLang="zh-CN" sz="105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A6F8C79-87A8-42FB-8054-E4461A9DEA33}"/>
                  </a:ext>
                </a:extLst>
              </p:cNvPr>
              <p:cNvSpPr txBox="1"/>
              <p:nvPr/>
            </p:nvSpPr>
            <p:spPr>
              <a:xfrm>
                <a:off x="835693" y="3667494"/>
                <a:ext cx="3297004" cy="497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450"/>
                  <a:t>其中：</a:t>
                </a:r>
                <a:endParaRPr lang="en-US" altLang="zh-CN" sz="450"/>
              </a:p>
              <a:p>
                <a:pPr marL="128536" indent="-128536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450"/>
                  <a:t>表示类别的个数（可以是多类别）</a:t>
                </a:r>
                <a:endParaRPr lang="en-US" altLang="zh-CN" sz="450"/>
              </a:p>
              <a:p>
                <a:pPr marL="128536" indent="-128536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5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4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450" i="1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sz="450"/>
                  <a:t>第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450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sz="450"/>
                  <a:t>类别的真实概率</a:t>
                </a:r>
                <a:endParaRPr lang="en-US" altLang="zh-CN" sz="450"/>
              </a:p>
              <a:p>
                <a:pPr marL="128536" indent="-128536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45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45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sz="4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450"/>
                  <a:t>表示第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450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sz="450"/>
                  <a:t>类别的预测概率</a:t>
                </a:r>
                <a:endParaRPr lang="en-US" altLang="zh-CN" sz="45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A6F8C79-87A8-42FB-8054-E4461A9DE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93" y="3667494"/>
                <a:ext cx="3297004" cy="49705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右大括号 22">
            <a:extLst>
              <a:ext uri="{FF2B5EF4-FFF2-40B4-BE49-F238E27FC236}">
                <a16:creationId xmlns:a16="http://schemas.microsoft.com/office/drawing/2014/main" id="{3D7E0F4E-BA07-4822-A9BF-AFDFC071B50E}"/>
              </a:ext>
            </a:extLst>
          </p:cNvPr>
          <p:cNvSpPr/>
          <p:nvPr/>
        </p:nvSpPr>
        <p:spPr>
          <a:xfrm rot="5400000">
            <a:off x="6963105" y="857404"/>
            <a:ext cx="133796" cy="2200097"/>
          </a:xfrm>
          <a:prstGeom prst="rightBrace">
            <a:avLst>
              <a:gd name="adj1" fmla="val 27578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24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E5C24CC-01FA-4745-8EDB-3C19FD731464}"/>
                  </a:ext>
                </a:extLst>
              </p:cNvPr>
              <p:cNvSpPr txBox="1"/>
              <p:nvPr/>
            </p:nvSpPr>
            <p:spPr>
              <a:xfrm>
                <a:off x="6465241" y="2064305"/>
                <a:ext cx="1391647" cy="2541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050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105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10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5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0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050" i="1">
                            <a:latin typeface="Cambria Math" panose="02040503050406030204" pitchFamily="18" charset="0"/>
                          </a:rPr>
                          <m:t>𝑙𝑜𝑔</m:t>
                        </m:r>
                        <m:sSub>
                          <m:sSubPr>
                            <m:ctrlPr>
                              <a:rPr lang="en-US" altLang="zh-CN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105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05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0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1050"/>
                  <a:t>的展开</a:t>
                </a:r>
                <a:endParaRPr lang="en-US" altLang="zh-CN" sz="105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E5C24CC-01FA-4745-8EDB-3C19FD731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241" y="2064305"/>
                <a:ext cx="1391647" cy="254109"/>
              </a:xfrm>
              <a:prstGeom prst="rect">
                <a:avLst/>
              </a:prstGeom>
              <a:blipFill>
                <a:blip r:embed="rId11"/>
                <a:stretch>
                  <a:fillRect l="-3509" t="-100000" b="-1609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6F24FAD5-09DB-4EC4-A56C-FD7AC1DB0F49}"/>
              </a:ext>
            </a:extLst>
          </p:cNvPr>
          <p:cNvSpPr txBox="1"/>
          <p:nvPr/>
        </p:nvSpPr>
        <p:spPr>
          <a:xfrm>
            <a:off x="191205" y="148062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线性回归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E081EF9D-80AA-4231-947E-B2169E19A5E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88" y="409736"/>
            <a:ext cx="2422933" cy="85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347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47E0C7EA-5441-4E9C-898F-0892E3F9837E}"/>
              </a:ext>
            </a:extLst>
          </p:cNvPr>
          <p:cNvSpPr txBox="1"/>
          <p:nvPr/>
        </p:nvSpPr>
        <p:spPr>
          <a:xfrm>
            <a:off x="120652" y="206790"/>
            <a:ext cx="646331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50" b="1">
                <a:solidFill>
                  <a:srgbClr val="C00000"/>
                </a:solidFill>
              </a:rPr>
              <a:t>基本初等函数公式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E9EF4F2-1ABF-444D-BD12-130356119FC3}"/>
              </a:ext>
            </a:extLst>
          </p:cNvPr>
          <p:cNvSpPr txBox="1"/>
          <p:nvPr/>
        </p:nvSpPr>
        <p:spPr>
          <a:xfrm>
            <a:off x="120652" y="1485510"/>
            <a:ext cx="992579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50" b="1">
                <a:solidFill>
                  <a:srgbClr val="C00000"/>
                </a:solidFill>
              </a:rPr>
              <a:t>函数的和、差、积、商求导法则</a:t>
            </a:r>
            <a:endParaRPr lang="en-US" altLang="zh-CN" sz="450" b="1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DFB4014-B842-4366-8688-4717DEF89156}"/>
                  </a:ext>
                </a:extLst>
              </p:cNvPr>
              <p:cNvSpPr txBox="1"/>
              <p:nvPr/>
            </p:nvSpPr>
            <p:spPr>
              <a:xfrm>
                <a:off x="120652" y="1721895"/>
                <a:ext cx="1037592" cy="161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50"/>
                  <a:t>设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450"/>
                  <a:t>，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450"/>
                  <a:t>都可导，则</a:t>
                </a: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DFB4014-B842-4366-8688-4717DEF89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52" y="1721895"/>
                <a:ext cx="1037592" cy="1615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表格 31">
                <a:extLst>
                  <a:ext uri="{FF2B5EF4-FFF2-40B4-BE49-F238E27FC236}">
                    <a16:creationId xmlns:a16="http://schemas.microsoft.com/office/drawing/2014/main" id="{AA4A864A-2A30-4FC9-BD24-2F76C2C777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0608952"/>
                  </p:ext>
                </p:extLst>
              </p:nvPr>
            </p:nvGraphicFramePr>
            <p:xfrm>
              <a:off x="120652" y="444006"/>
              <a:ext cx="3343773" cy="90852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9986">
                      <a:extLst>
                        <a:ext uri="{9D8B030D-6E8A-4147-A177-3AD203B41FA5}">
                          <a16:colId xmlns:a16="http://schemas.microsoft.com/office/drawing/2014/main" val="856196257"/>
                        </a:ext>
                      </a:extLst>
                    </a:gridCol>
                    <a:gridCol w="951600">
                      <a:extLst>
                        <a:ext uri="{9D8B030D-6E8A-4147-A177-3AD203B41FA5}">
                          <a16:colId xmlns:a16="http://schemas.microsoft.com/office/drawing/2014/main" val="3702526666"/>
                        </a:ext>
                      </a:extLst>
                    </a:gridCol>
                    <a:gridCol w="2152187">
                      <a:extLst>
                        <a:ext uri="{9D8B030D-6E8A-4147-A177-3AD203B41FA5}">
                          <a16:colId xmlns:a16="http://schemas.microsoft.com/office/drawing/2014/main" val="4012301266"/>
                        </a:ext>
                      </a:extLst>
                    </a:gridCol>
                  </a:tblGrid>
                  <a:tr h="20569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(1)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900" b="0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900" b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900" b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900"/>
                            <a:t>常数的导数为</a:t>
                          </a:r>
                          <a:r>
                            <a:rPr lang="en-US" altLang="zh-CN" sz="900"/>
                            <a:t>0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2157581269"/>
                      </a:ext>
                    </a:extLst>
                  </a:tr>
                  <a:tr h="29131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(2)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zh-CN" altLang="en-US" sz="90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sup>
                                </m:sSup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)′=</m:t>
                                </m:r>
                                <m:r>
                                  <a:rPr lang="zh-CN" altLang="en-US" sz="9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zh-CN" altLang="en-US" sz="9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900"/>
                            <a:t>特别的，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9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9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9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900" b="0" i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900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sz="9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)′=−(</m:t>
                              </m:r>
                              <m:sSup>
                                <m:sSupPr>
                                  <m:ctrlP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)=−</m:t>
                              </m:r>
                              <m:f>
                                <m:fPr>
                                  <m:ctrlP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oMath>
                          </a14:m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3427827469"/>
                      </a:ext>
                    </a:extLst>
                  </a:tr>
                  <a:tr h="20569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(3)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)′=</m:t>
                                </m:r>
                                <m:sSup>
                                  <m:sSupPr>
                                    <m:ctrlP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4012825892"/>
                      </a:ext>
                    </a:extLst>
                  </a:tr>
                  <a:tr h="205692"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39323362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表格 31">
                <a:extLst>
                  <a:ext uri="{FF2B5EF4-FFF2-40B4-BE49-F238E27FC236}">
                    <a16:creationId xmlns:a16="http://schemas.microsoft.com/office/drawing/2014/main" id="{AA4A864A-2A30-4FC9-BD24-2F76C2C777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0608952"/>
                  </p:ext>
                </p:extLst>
              </p:nvPr>
            </p:nvGraphicFramePr>
            <p:xfrm>
              <a:off x="120652" y="444006"/>
              <a:ext cx="3343773" cy="90852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9986">
                      <a:extLst>
                        <a:ext uri="{9D8B030D-6E8A-4147-A177-3AD203B41FA5}">
                          <a16:colId xmlns:a16="http://schemas.microsoft.com/office/drawing/2014/main" val="856196257"/>
                        </a:ext>
                      </a:extLst>
                    </a:gridCol>
                    <a:gridCol w="951600">
                      <a:extLst>
                        <a:ext uri="{9D8B030D-6E8A-4147-A177-3AD203B41FA5}">
                          <a16:colId xmlns:a16="http://schemas.microsoft.com/office/drawing/2014/main" val="3702526666"/>
                        </a:ext>
                      </a:extLst>
                    </a:gridCol>
                    <a:gridCol w="2152187">
                      <a:extLst>
                        <a:ext uri="{9D8B030D-6E8A-4147-A177-3AD203B41FA5}">
                          <a16:colId xmlns:a16="http://schemas.microsoft.com/office/drawing/2014/main" val="4012301266"/>
                        </a:ext>
                      </a:extLst>
                    </a:gridCol>
                  </a:tblGrid>
                  <a:tr h="20571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(1)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3"/>
                          <a:stretch>
                            <a:fillRect l="-25478" t="-2941" r="-226752" b="-34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900"/>
                            <a:t>常数的导数为</a:t>
                          </a:r>
                          <a:r>
                            <a:rPr lang="en-US" altLang="zh-CN" sz="900"/>
                            <a:t>0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2157581269"/>
                      </a:ext>
                    </a:extLst>
                  </a:tr>
                  <a:tr h="29137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(2)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3"/>
                          <a:stretch>
                            <a:fillRect l="-25478" t="-72917" r="-226752" b="-14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3"/>
                          <a:stretch>
                            <a:fillRect l="-55650" t="-72917" r="-565" b="-145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7827469"/>
                      </a:ext>
                    </a:extLst>
                  </a:tr>
                  <a:tr h="20571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(3)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3"/>
                          <a:stretch>
                            <a:fillRect l="-25478" t="-244118" r="-226752" b="-1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4012825892"/>
                      </a:ext>
                    </a:extLst>
                  </a:tr>
                  <a:tr h="205716"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39323362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表格 31">
                <a:extLst>
                  <a:ext uri="{FF2B5EF4-FFF2-40B4-BE49-F238E27FC236}">
                    <a16:creationId xmlns:a16="http://schemas.microsoft.com/office/drawing/2014/main" id="{84FFDF8A-8F8E-4594-B9E0-156B5CE611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2804987"/>
                  </p:ext>
                </p:extLst>
              </p:nvPr>
            </p:nvGraphicFramePr>
            <p:xfrm>
              <a:off x="120652" y="1921508"/>
              <a:ext cx="2886732" cy="54529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2116">
                      <a:extLst>
                        <a:ext uri="{9D8B030D-6E8A-4147-A177-3AD203B41FA5}">
                          <a16:colId xmlns:a16="http://schemas.microsoft.com/office/drawing/2014/main" val="856196257"/>
                        </a:ext>
                      </a:extLst>
                    </a:gridCol>
                    <a:gridCol w="1099312">
                      <a:extLst>
                        <a:ext uri="{9D8B030D-6E8A-4147-A177-3AD203B41FA5}">
                          <a16:colId xmlns:a16="http://schemas.microsoft.com/office/drawing/2014/main" val="3702526666"/>
                        </a:ext>
                      </a:extLst>
                    </a:gridCol>
                    <a:gridCol w="259217">
                      <a:extLst>
                        <a:ext uri="{9D8B030D-6E8A-4147-A177-3AD203B41FA5}">
                          <a16:colId xmlns:a16="http://schemas.microsoft.com/office/drawing/2014/main" val="4012301266"/>
                        </a:ext>
                      </a:extLst>
                    </a:gridCol>
                    <a:gridCol w="1296087">
                      <a:extLst>
                        <a:ext uri="{9D8B030D-6E8A-4147-A177-3AD203B41FA5}">
                          <a16:colId xmlns:a16="http://schemas.microsoft.com/office/drawing/2014/main" val="1883657732"/>
                        </a:ext>
                      </a:extLst>
                    </a:gridCol>
                  </a:tblGrid>
                  <a:tr h="20569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(1)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  <m: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±</m:t>
                                        </m:r>
                                        <m: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′±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(2)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  <m:t>𝐶𝑢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𝐶𝑢</m:t>
                              </m:r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zh-CN" altLang="en-US" sz="900"/>
                            <a:t>（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oMath>
                          </a14:m>
                          <a:r>
                            <a:rPr lang="zh-CN" altLang="en-US" sz="900"/>
                            <a:t>是常数）</a:t>
                          </a:r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2157581269"/>
                      </a:ext>
                    </a:extLst>
                  </a:tr>
                  <a:tr h="33952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(3)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  <m:t>𝑢𝑣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𝑢𝑣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(4)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zh-CN" sz="9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9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9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𝑢𝑣</m:t>
                                    </m:r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34278274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表格 31">
                <a:extLst>
                  <a:ext uri="{FF2B5EF4-FFF2-40B4-BE49-F238E27FC236}">
                    <a16:creationId xmlns:a16="http://schemas.microsoft.com/office/drawing/2014/main" id="{84FFDF8A-8F8E-4594-B9E0-156B5CE611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2804987"/>
                  </p:ext>
                </p:extLst>
              </p:nvPr>
            </p:nvGraphicFramePr>
            <p:xfrm>
              <a:off x="120652" y="1921508"/>
              <a:ext cx="2886732" cy="54529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2116">
                      <a:extLst>
                        <a:ext uri="{9D8B030D-6E8A-4147-A177-3AD203B41FA5}">
                          <a16:colId xmlns:a16="http://schemas.microsoft.com/office/drawing/2014/main" val="856196257"/>
                        </a:ext>
                      </a:extLst>
                    </a:gridCol>
                    <a:gridCol w="1099312">
                      <a:extLst>
                        <a:ext uri="{9D8B030D-6E8A-4147-A177-3AD203B41FA5}">
                          <a16:colId xmlns:a16="http://schemas.microsoft.com/office/drawing/2014/main" val="3702526666"/>
                        </a:ext>
                      </a:extLst>
                    </a:gridCol>
                    <a:gridCol w="259217">
                      <a:extLst>
                        <a:ext uri="{9D8B030D-6E8A-4147-A177-3AD203B41FA5}">
                          <a16:colId xmlns:a16="http://schemas.microsoft.com/office/drawing/2014/main" val="4012301266"/>
                        </a:ext>
                      </a:extLst>
                    </a:gridCol>
                    <a:gridCol w="1296087">
                      <a:extLst>
                        <a:ext uri="{9D8B030D-6E8A-4147-A177-3AD203B41FA5}">
                          <a16:colId xmlns:a16="http://schemas.microsoft.com/office/drawing/2014/main" val="1883657732"/>
                        </a:ext>
                      </a:extLst>
                    </a:gridCol>
                  </a:tblGrid>
                  <a:tr h="20571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(1)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4"/>
                          <a:stretch>
                            <a:fillRect l="-21547" t="-2941" r="-142541" b="-17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(2)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4"/>
                          <a:stretch>
                            <a:fillRect l="-123474" t="-2941" r="-939" b="-1705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7581269"/>
                      </a:ext>
                    </a:extLst>
                  </a:tr>
                  <a:tr h="33957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(3)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4"/>
                          <a:stretch>
                            <a:fillRect l="-21547" t="-62500" r="-142541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(4)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4"/>
                          <a:stretch>
                            <a:fillRect l="-123474" t="-62500" r="-939" b="-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782746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3" name="文本框 32">
            <a:extLst>
              <a:ext uri="{FF2B5EF4-FFF2-40B4-BE49-F238E27FC236}">
                <a16:creationId xmlns:a16="http://schemas.microsoft.com/office/drawing/2014/main" id="{61629E85-5ABD-4EBC-8F5E-D18E6BD1D5D2}"/>
              </a:ext>
            </a:extLst>
          </p:cNvPr>
          <p:cNvSpPr txBox="1"/>
          <p:nvPr/>
        </p:nvSpPr>
        <p:spPr>
          <a:xfrm>
            <a:off x="120652" y="2532154"/>
            <a:ext cx="646331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50" b="1">
                <a:solidFill>
                  <a:srgbClr val="C00000"/>
                </a:solidFill>
              </a:rPr>
              <a:t>复合函数求导法则</a:t>
            </a:r>
            <a:endParaRPr lang="en-US" altLang="zh-CN" sz="450" b="1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89AB51E-2ED4-46B7-8628-A4B23C055E39}"/>
                  </a:ext>
                </a:extLst>
              </p:cNvPr>
              <p:cNvSpPr txBox="1"/>
              <p:nvPr/>
            </p:nvSpPr>
            <p:spPr>
              <a:xfrm>
                <a:off x="120651" y="2827054"/>
                <a:ext cx="3692766" cy="161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50"/>
                  <a:t>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45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450"/>
                  <a:t>，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450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450"/>
                  <a:t>且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450"/>
                  <a:t>及</a:t>
                </a:r>
                <a14:m>
                  <m:oMath xmlns:m="http://schemas.openxmlformats.org/officeDocument/2006/math">
                    <m:r>
                      <a:rPr lang="zh-CN" altLang="en-US" sz="450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450"/>
                  <a:t>都可导，则复合函数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sz="450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)]</m:t>
                    </m:r>
                    <m:r>
                      <a:rPr lang="zh-CN" altLang="en-US" sz="45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450"/>
                  <a:t>导数为</a:t>
                </a: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89AB51E-2ED4-46B7-8628-A4B23C055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51" y="2827054"/>
                <a:ext cx="3692766" cy="1615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0BFB8B5-889E-443F-9911-8720A4EDF96E}"/>
                  </a:ext>
                </a:extLst>
              </p:cNvPr>
              <p:cNvSpPr txBox="1"/>
              <p:nvPr/>
            </p:nvSpPr>
            <p:spPr>
              <a:xfrm>
                <a:off x="126963" y="3203604"/>
                <a:ext cx="963212" cy="3991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𝑑𝑢</m:t>
                          </m:r>
                        </m:den>
                      </m:f>
                      <m:r>
                        <a:rPr lang="en-US" altLang="zh-CN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US" altLang="zh-CN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0BFB8B5-889E-443F-9911-8720A4EDF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63" y="3203604"/>
                <a:ext cx="963212" cy="399148"/>
              </a:xfrm>
              <a:prstGeom prst="rect">
                <a:avLst/>
              </a:prstGeom>
              <a:blipFill>
                <a:blip r:embed="rId6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本框 38">
            <a:extLst>
              <a:ext uri="{FF2B5EF4-FFF2-40B4-BE49-F238E27FC236}">
                <a16:creationId xmlns:a16="http://schemas.microsoft.com/office/drawing/2014/main" id="{BF76AD00-EB3B-4471-8C20-6851BAB85AF2}"/>
              </a:ext>
            </a:extLst>
          </p:cNvPr>
          <p:cNvSpPr txBox="1"/>
          <p:nvPr/>
        </p:nvSpPr>
        <p:spPr>
          <a:xfrm>
            <a:off x="1026956" y="3276172"/>
            <a:ext cx="28530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/>
              <a:t>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41BC5E5-7861-44DD-9D8C-6E1201925FBA}"/>
                  </a:ext>
                </a:extLst>
              </p:cNvPr>
              <p:cNvSpPr txBox="1"/>
              <p:nvPr/>
            </p:nvSpPr>
            <p:spPr>
              <a:xfrm>
                <a:off x="1040200" y="3276172"/>
                <a:ext cx="1522050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)∙</m:t>
                      </m:r>
                      <m:r>
                        <a:rPr lang="zh-CN" altLang="en-US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′(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41BC5E5-7861-44DD-9D8C-6E1201925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200" y="3276172"/>
                <a:ext cx="1522050" cy="253916"/>
              </a:xfrm>
              <a:prstGeom prst="rect">
                <a:avLst/>
              </a:prstGeom>
              <a:blipFill>
                <a:blip r:embed="rId7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在这里插入图片描述">
            <a:extLst>
              <a:ext uri="{FF2B5EF4-FFF2-40B4-BE49-F238E27FC236}">
                <a16:creationId xmlns:a16="http://schemas.microsoft.com/office/drawing/2014/main" id="{5294AC81-1A7E-4209-B5B5-8D1F11156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967" y="414728"/>
            <a:ext cx="3770980" cy="205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300A215B-22E9-4A42-B725-DCB416297161}"/>
              </a:ext>
            </a:extLst>
          </p:cNvPr>
          <p:cNvSpPr txBox="1"/>
          <p:nvPr/>
        </p:nvSpPr>
        <p:spPr>
          <a:xfrm>
            <a:off x="3872796" y="206790"/>
            <a:ext cx="1016625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50" b="1">
                <a:solidFill>
                  <a:srgbClr val="C00000"/>
                </a:solidFill>
              </a:rPr>
              <a:t>向量对标量求导</a:t>
            </a:r>
            <a:r>
              <a:rPr lang="en-US" altLang="zh-CN" sz="450" b="1">
                <a:solidFill>
                  <a:srgbClr val="C00000"/>
                </a:solidFill>
              </a:rPr>
              <a:t>/</a:t>
            </a:r>
            <a:r>
              <a:rPr lang="zh-CN" altLang="en-US" sz="450" b="1">
                <a:solidFill>
                  <a:srgbClr val="C00000"/>
                </a:solidFill>
              </a:rPr>
              <a:t>标量对向量求导</a:t>
            </a:r>
          </a:p>
        </p:txBody>
      </p:sp>
      <p:pic>
        <p:nvPicPr>
          <p:cNvPr id="2052" name="Picture 4" descr="在这里插入图片描述">
            <a:extLst>
              <a:ext uri="{FF2B5EF4-FFF2-40B4-BE49-F238E27FC236}">
                <a16:creationId xmlns:a16="http://schemas.microsoft.com/office/drawing/2014/main" id="{79F4EC84-4F6B-4292-A6F1-AE3FFEC08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908" y="2663473"/>
            <a:ext cx="4131136" cy="232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文本框 47">
            <a:extLst>
              <a:ext uri="{FF2B5EF4-FFF2-40B4-BE49-F238E27FC236}">
                <a16:creationId xmlns:a16="http://schemas.microsoft.com/office/drawing/2014/main" id="{2A79ED1B-3608-415F-8850-7273C8AED97B}"/>
              </a:ext>
            </a:extLst>
          </p:cNvPr>
          <p:cNvSpPr txBox="1"/>
          <p:nvPr/>
        </p:nvSpPr>
        <p:spPr>
          <a:xfrm>
            <a:off x="3938197" y="2461234"/>
            <a:ext cx="530915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50" b="1">
                <a:solidFill>
                  <a:srgbClr val="C00000"/>
                </a:solidFill>
              </a:rPr>
              <a:t>回归到多分类</a:t>
            </a:r>
          </a:p>
        </p:txBody>
      </p:sp>
    </p:spTree>
    <p:extLst>
      <p:ext uri="{BB962C8B-B14F-4D97-AF65-F5344CB8AC3E}">
        <p14:creationId xmlns:p14="http://schemas.microsoft.com/office/powerpoint/2010/main" val="2184992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04BB39F-F864-4EA4-A7F9-F5E2636A9637}"/>
              </a:ext>
            </a:extLst>
          </p:cNvPr>
          <p:cNvSpPr txBox="1"/>
          <p:nvPr/>
        </p:nvSpPr>
        <p:spPr>
          <a:xfrm>
            <a:off x="309336" y="2040475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求导目标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E9C2E54-D36D-4D98-849A-BDD5706F82F3}"/>
                  </a:ext>
                </a:extLst>
              </p:cNvPr>
              <p:cNvSpPr txBox="1"/>
              <p:nvPr/>
            </p:nvSpPr>
            <p:spPr>
              <a:xfrm>
                <a:off x="529323" y="2332606"/>
                <a:ext cx="398892" cy="426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E9C2E54-D36D-4D98-849A-BDD5706F8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23" y="2332606"/>
                <a:ext cx="398892" cy="4269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7630FAA6-DA77-432D-AB4B-D69873161D9E}"/>
              </a:ext>
            </a:extLst>
          </p:cNvPr>
          <p:cNvGrpSpPr/>
          <p:nvPr/>
        </p:nvGrpSpPr>
        <p:grpSpPr>
          <a:xfrm>
            <a:off x="376934" y="3000435"/>
            <a:ext cx="2827577" cy="665769"/>
            <a:chOff x="336684" y="2822353"/>
            <a:chExt cx="3771412" cy="88800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67F72D8-AF03-4ADA-9F63-5D16E0F6A56E}"/>
                </a:ext>
              </a:extLst>
            </p:cNvPr>
            <p:cNvSpPr/>
            <p:nvPr/>
          </p:nvSpPr>
          <p:spPr>
            <a:xfrm>
              <a:off x="450496" y="2822354"/>
              <a:ext cx="3657600" cy="887999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24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BDDFDFB7-55F7-43D2-8BBB-316CD93570E3}"/>
                    </a:ext>
                  </a:extLst>
                </p:cNvPr>
                <p:cNvSpPr txBox="1"/>
                <p:nvPr/>
              </p:nvSpPr>
              <p:spPr>
                <a:xfrm>
                  <a:off x="455292" y="2878456"/>
                  <a:ext cx="3548789" cy="32678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450"/>
                    <a:t>有了</a:t>
                  </a:r>
                  <a14:m>
                    <m:oMath xmlns:m="http://schemas.openxmlformats.org/officeDocument/2006/math">
                      <m:r>
                        <a:rPr lang="en-US" altLang="zh-CN" sz="450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a14:m>
                  <a:r>
                    <a:rPr lang="zh-CN" altLang="en-US" sz="450"/>
                    <a:t>对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4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5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4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450"/>
                    <a:t>的求导之后，根据复合函数的求导法则，则不难求出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4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4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sz="450" i="1">
                              <a:latin typeface="Cambria Math" panose="02040503050406030204" pitchFamily="18" charset="0"/>
                            </a:rPr>
                            <m:t>w</m:t>
                          </m:r>
                        </m:den>
                      </m:f>
                      <m:r>
                        <a:rPr lang="zh-CN" altLang="en-US" sz="450" i="1">
                          <a:latin typeface="Cambria Math" panose="02040503050406030204" pitchFamily="18" charset="0"/>
                        </a:rPr>
                        <m:t>以及</m:t>
                      </m:r>
                      <m:f>
                        <m:fPr>
                          <m:ctrlPr>
                            <a:rPr lang="en-US" altLang="zh-CN" sz="4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4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sz="450" i="1">
                              <a:latin typeface="Cambria Math" panose="02040503050406030204" pitchFamily="18" charset="0"/>
                            </a:rPr>
                            <m:t>b</m:t>
                          </m:r>
                        </m:den>
                      </m:f>
                      <m:r>
                        <a:rPr lang="en-US" altLang="zh-CN" sz="45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CN" altLang="en-US" sz="450"/>
                    <a:t>，</a:t>
                  </a:r>
                  <a:r>
                    <a:rPr lang="en-US" altLang="zh-CN" sz="45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4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4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sz="450" i="1">
                              <a:latin typeface="Cambria Math" panose="02040503050406030204" pitchFamily="18" charset="0"/>
                            </a:rPr>
                            <m:t>w</m:t>
                          </m:r>
                        </m:den>
                      </m:f>
                    </m:oMath>
                  </a14:m>
                  <a:r>
                    <a:rPr lang="en-US" altLang="zh-CN" sz="450"/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4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4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4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5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4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sz="4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4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4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5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4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sz="450" i="1">
                              <a:latin typeface="Cambria Math" panose="02040503050406030204" pitchFamily="18" charset="0"/>
                            </a:rPr>
                            <m:t>w</m:t>
                          </m:r>
                        </m:den>
                      </m:f>
                    </m:oMath>
                  </a14:m>
                  <a:r>
                    <a:rPr lang="zh-CN" altLang="en-US" sz="450"/>
                    <a:t>，</a:t>
                  </a:r>
                  <a:r>
                    <a:rPr lang="en-US" altLang="zh-CN" sz="45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4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4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sz="450" i="1">
                              <a:latin typeface="Cambria Math" panose="02040503050406030204" pitchFamily="18" charset="0"/>
                            </a:rPr>
                            <m:t>b</m:t>
                          </m:r>
                        </m:den>
                      </m:f>
                    </m:oMath>
                  </a14:m>
                  <a:r>
                    <a:rPr lang="zh-CN" altLang="en-US" sz="450"/>
                    <a:t>同理</a:t>
                  </a:r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BDDFDFB7-55F7-43D2-8BBB-316CD93570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292" y="2878456"/>
                  <a:ext cx="3548789" cy="32678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31FE72A-94ED-466C-80BE-7EF769F8AFD4}"/>
                </a:ext>
              </a:extLst>
            </p:cNvPr>
            <p:cNvSpPr/>
            <p:nvPr/>
          </p:nvSpPr>
          <p:spPr>
            <a:xfrm>
              <a:off x="336684" y="2822353"/>
              <a:ext cx="71831" cy="88799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24"/>
            </a:p>
          </p:txBody>
        </p:sp>
      </p:grp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D7D7054-C8FC-4004-B1A8-BBD5CAE64589}"/>
              </a:ext>
            </a:extLst>
          </p:cNvPr>
          <p:cNvCxnSpPr/>
          <p:nvPr/>
        </p:nvCxnSpPr>
        <p:spPr>
          <a:xfrm>
            <a:off x="989620" y="2562870"/>
            <a:ext cx="7584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8B376ED-DE4F-4597-B476-DEAF0D029DC6}"/>
                  </a:ext>
                </a:extLst>
              </p:cNvPr>
              <p:cNvSpPr txBox="1"/>
              <p:nvPr/>
            </p:nvSpPr>
            <p:spPr>
              <a:xfrm>
                <a:off x="1915184" y="2355147"/>
                <a:ext cx="1067985" cy="449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zh-CN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8B376ED-DE4F-4597-B476-DEAF0D029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184" y="2355147"/>
                <a:ext cx="1067985" cy="4499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格 43">
                <a:extLst>
                  <a:ext uri="{FF2B5EF4-FFF2-40B4-BE49-F238E27FC236}">
                    <a16:creationId xmlns:a16="http://schemas.microsoft.com/office/drawing/2014/main" id="{DC9589D6-B743-4690-AA3F-81B388CA4F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3259307"/>
                  </p:ext>
                </p:extLst>
              </p:nvPr>
            </p:nvGraphicFramePr>
            <p:xfrm>
              <a:off x="268625" y="904537"/>
              <a:ext cx="3158197" cy="941066"/>
            </p:xfrm>
            <a:graphic>
              <a:graphicData uri="http://schemas.openxmlformats.org/drawingml/2006/table">
                <a:tbl>
                  <a:tblPr firstRow="1" bandRow="1">
                    <a:tableStyleId>{D27102A9-8310-4765-A935-A1911B00CA55}</a:tableStyleId>
                  </a:tblPr>
                  <a:tblGrid>
                    <a:gridCol w="839937">
                      <a:extLst>
                        <a:ext uri="{9D8B030D-6E8A-4147-A177-3AD203B41FA5}">
                          <a16:colId xmlns:a16="http://schemas.microsoft.com/office/drawing/2014/main" val="1954431080"/>
                        </a:ext>
                      </a:extLst>
                    </a:gridCol>
                    <a:gridCol w="2318260">
                      <a:extLst>
                        <a:ext uri="{9D8B030D-6E8A-4147-A177-3AD203B41FA5}">
                          <a16:colId xmlns:a16="http://schemas.microsoft.com/office/drawing/2014/main" val="1736460065"/>
                        </a:ext>
                      </a:extLst>
                    </a:gridCol>
                  </a:tblGrid>
                  <a:tr h="278033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900" b="0"/>
                            <a:t>线性回归</a:t>
                          </a:r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b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000" b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000" b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1000" b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sz="1000" b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000" b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r>
                            <a:rPr lang="zh-CN" altLang="en-US" sz="1000"/>
                            <a:t> </a:t>
                          </a:r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717191324"/>
                      </a:ext>
                    </a:extLst>
                  </a:tr>
                  <a:tr h="350637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Softmax</a:t>
                          </a:r>
                          <a:r>
                            <a:rPr lang="zh-CN" altLang="en-US" sz="900"/>
                            <a:t>分类</a:t>
                          </a:r>
                          <a:endParaRPr lang="en-US" altLang="zh-CN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b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000" b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000" b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1000" b="0" smtClean="0">
                                  <a:latin typeface="Cambria Math" panose="02040503050406030204" pitchFamily="18" charset="0"/>
                                </a:rPr>
                                <m:t>𝑠𝑜𝑓𝑡𝑚𝑎𝑥</m:t>
                              </m:r>
                              <m:d>
                                <m:dPr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000" b="0" i="0" smtClean="0">
                                          <a:latin typeface="Cambria Math" panose="02040503050406030204" pitchFamily="18" charset="0"/>
                                        </a:rPr>
                                        <m:t>z</m:t>
                                      </m:r>
                                    </m:e>
                                    <m:sub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1000" b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Sup>
                                        <m:sSubSupPr>
                                          <m:ctrlP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000" b="0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000" b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000" b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p>
                                      </m:sSubSup>
                                    </m:sup>
                                  </m:sSup>
                                </m:num>
                                <m:den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000" b="0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000" b="0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000" b="0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e>
                                  </m:nary>
                                </m:den>
                              </m:f>
                            </m:oMath>
                          </a14:m>
                          <a:r>
                            <a:rPr lang="en-US" altLang="zh-CN" sz="1000"/>
                            <a:t>  </a:t>
                          </a:r>
                          <a:r>
                            <a:rPr lang="en-US" altLang="zh-CN" sz="900"/>
                            <a:t>(</a:t>
                          </a:r>
                          <a:r>
                            <a:rPr lang="zh-CN" altLang="en-US" sz="900"/>
                            <a:t>目标函数</a:t>
                          </a:r>
                          <a:r>
                            <a:rPr lang="en-US" altLang="zh-CN" sz="900"/>
                            <a:t>)</a:t>
                          </a:r>
                          <a:endParaRPr lang="zh-CN" altLang="en-US" sz="10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4211263521"/>
                      </a:ext>
                    </a:extLst>
                  </a:tr>
                  <a:tr h="31235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zh-CN" altLang="en-US" sz="800"/>
                            <a:t>使用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800" b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oMath>
                          </a14:m>
                          <a:r>
                            <a:rPr lang="zh-CN" altLang="en-US" sz="800"/>
                            <a:t>表示预测</a:t>
                          </a:r>
                          <a:endParaRPr lang="en-US" altLang="zh-CN" sz="800"/>
                        </a:p>
                        <a:p>
                          <a:pPr algn="r"/>
                          <a:r>
                            <a:rPr lang="zh-CN" altLang="en-US" sz="800"/>
                            <a:t>代替之前用的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zh-CN" altLang="en-US" sz="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800" b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oMath>
                          </a14:m>
                          <a:endParaRPr lang="zh-CN" altLang="en-US" sz="800" b="1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altLang="zh-CN" sz="1000" b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d>
                                <m:dPr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000" b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n-US" altLang="zh-CN" sz="1000" b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sz="1000" b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en-US" altLang="zh-CN" sz="1000" b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altLang="zh-CN" sz="1000" b="0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1000" b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000" b="0" smtClean="0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  <m:sSub>
                                    <m:sSubPr>
                                      <m:ctrlP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r>
                            <a:rPr lang="en-US" altLang="zh-CN" sz="1000"/>
                            <a:t>    </a:t>
                          </a:r>
                          <a:r>
                            <a:rPr lang="en-US" altLang="zh-CN" sz="900"/>
                            <a:t>(</a:t>
                          </a:r>
                          <a:r>
                            <a:rPr lang="zh-CN" altLang="en-US" sz="900"/>
                            <a:t>损失函数</a:t>
                          </a:r>
                          <a:r>
                            <a:rPr lang="en-US" altLang="zh-CN" sz="900"/>
                            <a:t>)</a:t>
                          </a:r>
                          <a:endParaRPr lang="zh-CN" altLang="en-US" sz="10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18009167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格 43">
                <a:extLst>
                  <a:ext uri="{FF2B5EF4-FFF2-40B4-BE49-F238E27FC236}">
                    <a16:creationId xmlns:a16="http://schemas.microsoft.com/office/drawing/2014/main" id="{DC9589D6-B743-4690-AA3F-81B388CA4F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3259307"/>
                  </p:ext>
                </p:extLst>
              </p:nvPr>
            </p:nvGraphicFramePr>
            <p:xfrm>
              <a:off x="268625" y="904537"/>
              <a:ext cx="3158197" cy="941066"/>
            </p:xfrm>
            <a:graphic>
              <a:graphicData uri="http://schemas.openxmlformats.org/drawingml/2006/table">
                <a:tbl>
                  <a:tblPr firstRow="1" bandRow="1">
                    <a:tableStyleId>{D27102A9-8310-4765-A935-A1911B00CA55}</a:tableStyleId>
                  </a:tblPr>
                  <a:tblGrid>
                    <a:gridCol w="839937">
                      <a:extLst>
                        <a:ext uri="{9D8B030D-6E8A-4147-A177-3AD203B41FA5}">
                          <a16:colId xmlns:a16="http://schemas.microsoft.com/office/drawing/2014/main" val="1954431080"/>
                        </a:ext>
                      </a:extLst>
                    </a:gridCol>
                    <a:gridCol w="2318260">
                      <a:extLst>
                        <a:ext uri="{9D8B030D-6E8A-4147-A177-3AD203B41FA5}">
                          <a16:colId xmlns:a16="http://schemas.microsoft.com/office/drawing/2014/main" val="1736460065"/>
                        </a:ext>
                      </a:extLst>
                    </a:gridCol>
                  </a:tblGrid>
                  <a:tr h="278033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900" b="0"/>
                            <a:t>线性回归</a:t>
                          </a:r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5"/>
                          <a:stretch>
                            <a:fillRect l="-36220" t="-71739" r="-262" b="-35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7191324"/>
                      </a:ext>
                    </a:extLst>
                  </a:tr>
                  <a:tr h="350637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Softmax</a:t>
                          </a:r>
                          <a:r>
                            <a:rPr lang="zh-CN" altLang="en-US" sz="900"/>
                            <a:t>分类</a:t>
                          </a:r>
                          <a:endParaRPr lang="en-US" altLang="zh-CN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5"/>
                          <a:stretch>
                            <a:fillRect l="-36220" t="-136207" r="-262" b="-1793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1263521"/>
                      </a:ext>
                    </a:extLst>
                  </a:tr>
                  <a:tr h="31239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5"/>
                          <a:stretch>
                            <a:fillRect t="-268627" r="-276812" b="-10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5"/>
                          <a:stretch>
                            <a:fillRect l="-36220" t="-268627" r="-262" b="-103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091673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4D92A8C8-8C5E-4AC7-8F09-4A24F09208CD}"/>
              </a:ext>
            </a:extLst>
          </p:cNvPr>
          <p:cNvSpPr txBox="1"/>
          <p:nvPr/>
        </p:nvSpPr>
        <p:spPr>
          <a:xfrm>
            <a:off x="1055511" y="2236675"/>
            <a:ext cx="607859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25"/>
              <a:t>复合函数</a:t>
            </a:r>
            <a:endParaRPr lang="en-US" altLang="zh-CN" sz="825"/>
          </a:p>
          <a:p>
            <a:r>
              <a:rPr lang="zh-CN" altLang="en-US" sz="825"/>
              <a:t>求导法则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190C2BE-BDD0-4790-A21C-871451D8CBD1}"/>
              </a:ext>
            </a:extLst>
          </p:cNvPr>
          <p:cNvCxnSpPr>
            <a:stCxn id="11" idx="3"/>
          </p:cNvCxnSpPr>
          <p:nvPr/>
        </p:nvCxnSpPr>
        <p:spPr>
          <a:xfrm flipV="1">
            <a:off x="2983169" y="1307214"/>
            <a:ext cx="797536" cy="1272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5DB8F29-1313-4F9A-A12C-A11B9CA93D2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983169" y="2580113"/>
            <a:ext cx="805672" cy="1196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034B5F8-1DA1-457E-963F-B3F4C2036EB1}"/>
                  </a:ext>
                </a:extLst>
              </p:cNvPr>
              <p:cNvSpPr txBox="1"/>
              <p:nvPr/>
            </p:nvSpPr>
            <p:spPr>
              <a:xfrm>
                <a:off x="3173981" y="1699389"/>
                <a:ext cx="429782" cy="4451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034B5F8-1DA1-457E-963F-B3F4C2036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981" y="1699389"/>
                <a:ext cx="429782" cy="4451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4F9BCC2-12F2-41F1-B1E5-971AD61898AE}"/>
                  </a:ext>
                </a:extLst>
              </p:cNvPr>
              <p:cNvSpPr txBox="1"/>
              <p:nvPr/>
            </p:nvSpPr>
            <p:spPr>
              <a:xfrm>
                <a:off x="3204511" y="3055125"/>
                <a:ext cx="433143" cy="4316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4F9BCC2-12F2-41F1-B1E5-971AD6189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511" y="3055125"/>
                <a:ext cx="433143" cy="4316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23A6510-64E5-4058-B9AA-8C202DE0672B}"/>
                  </a:ext>
                </a:extLst>
              </p:cNvPr>
              <p:cNvSpPr txBox="1"/>
              <p:nvPr/>
            </p:nvSpPr>
            <p:spPr>
              <a:xfrm>
                <a:off x="3069476" y="2327323"/>
                <a:ext cx="3284558" cy="185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450"/>
                  <a:t>其中，损失关于</a:t>
                </a:r>
                <a14:m>
                  <m:oMath xmlns:m="http://schemas.openxmlformats.org/officeDocument/2006/math">
                    <m:r>
                      <a:rPr lang="en-US" altLang="zh-CN" sz="450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450"/>
                  <a:t>的梯度，由于损失是一个标量，而</a:t>
                </a:r>
                <a14:m>
                  <m:oMath xmlns:m="http://schemas.openxmlformats.org/officeDocument/2006/math">
                    <m:r>
                      <a:rPr lang="en-US" altLang="zh-CN" sz="450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450"/>
                  <a:t>是一个向量，所以损失关于</a:t>
                </a:r>
                <a14:m>
                  <m:oMath xmlns:m="http://schemas.openxmlformats.org/officeDocument/2006/math">
                    <m:r>
                      <a:rPr lang="en-US" altLang="zh-CN" sz="450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450"/>
                  <a:t>的梯度也是一个向量</a:t>
                </a: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23A6510-64E5-4058-B9AA-8C202DE06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476" y="2327323"/>
                <a:ext cx="3284558" cy="1854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图片 34">
            <a:extLst>
              <a:ext uri="{FF2B5EF4-FFF2-40B4-BE49-F238E27FC236}">
                <a16:creationId xmlns:a16="http://schemas.microsoft.com/office/drawing/2014/main" id="{146CAE08-BA68-4F11-A0DC-5554EDD228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93256" y="2408432"/>
            <a:ext cx="1671122" cy="34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05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236BCCD-DB48-4415-8DE3-F483BC4B7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786" y="363708"/>
            <a:ext cx="2506347" cy="22080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C514C19-D2DD-4731-BFAA-FAFB70F36488}"/>
                  </a:ext>
                </a:extLst>
              </p:cNvPr>
              <p:cNvSpPr txBox="1"/>
              <p:nvPr/>
            </p:nvSpPr>
            <p:spPr>
              <a:xfrm>
                <a:off x="1336951" y="2554609"/>
                <a:ext cx="3105337" cy="991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000"/>
                  <a:t>真实的 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𝑤𝑥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=0.292,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1000"/>
              </a:p>
              <a:p>
                <a:pPr>
                  <a:lnSpc>
                    <a:spcPct val="150000"/>
                  </a:lnSpc>
                </a:pPr>
                <a:r>
                  <a:rPr lang="zh-CN" altLang="en-US" sz="1000"/>
                  <a:t>一开始假设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sz="10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sz="1000" i="1">
                        <a:latin typeface="Cambria Math" panose="02040503050406030204" pitchFamily="18" charset="0"/>
                      </a:rPr>
                      <m:t>则</m:t>
                    </m:r>
                  </m:oMath>
                </a14:m>
                <a:r>
                  <a:rPr lang="zh-CN" altLang="en-US" sz="1000"/>
                  <a:t>分割线就是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1000"/>
                  <a:t>，即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1000"/>
                  <a:t>轴</a:t>
                </a:r>
                <a:endParaRPr lang="en-US" altLang="zh-CN" sz="1000"/>
              </a:p>
              <a:p>
                <a:pPr>
                  <a:lnSpc>
                    <a:spcPct val="150000"/>
                  </a:lnSpc>
                </a:pPr>
                <a:r>
                  <a:rPr lang="zh-CN" altLang="en-US" sz="1000"/>
                  <a:t>此时对于被选中的蓝色点来说，</a:t>
                </a:r>
                <a:br>
                  <a:rPr lang="en-US" altLang="zh-CN" sz="1000"/>
                </a:br>
                <a:endParaRPr lang="en-US" altLang="zh-CN" sz="100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C514C19-D2DD-4731-BFAA-FAFB70F36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951" y="2554609"/>
                <a:ext cx="3105337" cy="9918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0F4F889E-6445-45C3-95D4-C74A0D469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8551" y="274226"/>
            <a:ext cx="2648725" cy="238700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C5B2613-2010-484A-8BD2-9731F187C153}"/>
              </a:ext>
            </a:extLst>
          </p:cNvPr>
          <p:cNvSpPr txBox="1"/>
          <p:nvPr/>
        </p:nvSpPr>
        <p:spPr>
          <a:xfrm>
            <a:off x="3660555" y="1177118"/>
            <a:ext cx="12234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solidFill>
                  <a:schemeClr val="accent2">
                    <a:lumMod val="75000"/>
                  </a:schemeClr>
                </a:solidFill>
              </a:rPr>
              <a:t>根据蓝色点进行更新</a:t>
            </a:r>
            <a:endParaRPr lang="en-US" altLang="zh-CN" sz="90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5B2C654-AA8C-4D3F-A4D8-AA2D6449DBD2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3753133" y="1467729"/>
            <a:ext cx="10154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E900C97-F438-4300-A8D8-5D98367CA138}"/>
                  </a:ext>
                </a:extLst>
              </p:cNvPr>
              <p:cNvSpPr txBox="1"/>
              <p:nvPr/>
            </p:nvSpPr>
            <p:spPr>
              <a:xfrm>
                <a:off x="5109765" y="2661232"/>
                <a:ext cx="985654" cy="3347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105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E900C97-F438-4300-A8D8-5D98367CA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765" y="2661232"/>
                <a:ext cx="985654" cy="3347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>
            <a:extLst>
              <a:ext uri="{FF2B5EF4-FFF2-40B4-BE49-F238E27FC236}">
                <a16:creationId xmlns:a16="http://schemas.microsoft.com/office/drawing/2014/main" id="{3372C594-3561-46FD-BAB4-8EB46D48B0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4804" y="39598"/>
            <a:ext cx="1769163" cy="80281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BFDC08F-0A32-4EAD-AEAD-00BBA9C606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5337" y="2828585"/>
            <a:ext cx="2328307" cy="217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37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7C0FA17-41A2-4809-B6BD-515E2D5DF4DF}"/>
              </a:ext>
            </a:extLst>
          </p:cNvPr>
          <p:cNvCxnSpPr/>
          <p:nvPr/>
        </p:nvCxnSpPr>
        <p:spPr>
          <a:xfrm>
            <a:off x="1071349" y="2043752"/>
            <a:ext cx="38486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6311551-BC89-4EAB-AB0D-430C33C4990B}"/>
              </a:ext>
            </a:extLst>
          </p:cNvPr>
          <p:cNvCxnSpPr>
            <a:cxnSpLocks/>
          </p:cNvCxnSpPr>
          <p:nvPr/>
        </p:nvCxnSpPr>
        <p:spPr>
          <a:xfrm rot="16200000">
            <a:off x="872319" y="2100618"/>
            <a:ext cx="38486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17AF2605-1DA9-4948-9EB2-A9D24A19B05E}"/>
              </a:ext>
            </a:extLst>
          </p:cNvPr>
          <p:cNvSpPr/>
          <p:nvPr/>
        </p:nvSpPr>
        <p:spPr>
          <a:xfrm>
            <a:off x="2806888" y="590266"/>
            <a:ext cx="1516039" cy="1446653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F5FBAA6-5665-4BF6-AD8D-61C0CC3E9FBD}"/>
              </a:ext>
            </a:extLst>
          </p:cNvPr>
          <p:cNvSpPr/>
          <p:nvPr/>
        </p:nvSpPr>
        <p:spPr>
          <a:xfrm>
            <a:off x="1270377" y="2050567"/>
            <a:ext cx="1516039" cy="1446653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02B97D9-5333-406B-9CED-C4AF5D58508D}"/>
              </a:ext>
            </a:extLst>
          </p:cNvPr>
          <p:cNvCxnSpPr>
            <a:cxnSpLocks/>
          </p:cNvCxnSpPr>
          <p:nvPr/>
        </p:nvCxnSpPr>
        <p:spPr>
          <a:xfrm>
            <a:off x="2786416" y="2050567"/>
            <a:ext cx="1406859" cy="1049181"/>
          </a:xfrm>
          <a:prstGeom prst="straightConnector1">
            <a:avLst/>
          </a:prstGeom>
          <a:ln w="19050">
            <a:solidFill>
              <a:srgbClr val="0808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EB6BAEE-E2D9-4EEB-A148-8EC087513160}"/>
              </a:ext>
            </a:extLst>
          </p:cNvPr>
          <p:cNvCxnSpPr/>
          <p:nvPr/>
        </p:nvCxnSpPr>
        <p:spPr>
          <a:xfrm flipH="1">
            <a:off x="5838969" y="655092"/>
            <a:ext cx="972403" cy="934872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1246175-25E5-46A6-9979-6E3593D7044E}"/>
              </a:ext>
            </a:extLst>
          </p:cNvPr>
          <p:cNvCxnSpPr>
            <a:cxnSpLocks/>
          </p:cNvCxnSpPr>
          <p:nvPr/>
        </p:nvCxnSpPr>
        <p:spPr>
          <a:xfrm flipV="1">
            <a:off x="5856595" y="934871"/>
            <a:ext cx="1411977" cy="661907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C417C5E-8250-4A11-9248-4B298F82E124}"/>
              </a:ext>
            </a:extLst>
          </p:cNvPr>
          <p:cNvCxnSpPr>
            <a:cxnSpLocks/>
          </p:cNvCxnSpPr>
          <p:nvPr/>
        </p:nvCxnSpPr>
        <p:spPr>
          <a:xfrm flipH="1">
            <a:off x="6052784" y="934871"/>
            <a:ext cx="1215788" cy="1128210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AE99D1D-C798-4E6E-BA23-9A24C5226DE6}"/>
              </a:ext>
            </a:extLst>
          </p:cNvPr>
          <p:cNvCxnSpPr>
            <a:cxnSpLocks/>
          </p:cNvCxnSpPr>
          <p:nvPr/>
        </p:nvCxnSpPr>
        <p:spPr>
          <a:xfrm flipV="1">
            <a:off x="6088041" y="1040643"/>
            <a:ext cx="1783305" cy="1022438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E436337-3C08-4A2E-8612-EE427F58881F}"/>
              </a:ext>
            </a:extLst>
          </p:cNvPr>
          <p:cNvCxnSpPr>
            <a:cxnSpLocks/>
          </p:cNvCxnSpPr>
          <p:nvPr/>
        </p:nvCxnSpPr>
        <p:spPr>
          <a:xfrm flipH="1">
            <a:off x="6325170" y="1063396"/>
            <a:ext cx="1530256" cy="1307902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9A8153B-427F-4D46-8B2D-D538BBAE78BF}"/>
              </a:ext>
            </a:extLst>
          </p:cNvPr>
          <p:cNvCxnSpPr>
            <a:cxnSpLocks/>
          </p:cNvCxnSpPr>
          <p:nvPr/>
        </p:nvCxnSpPr>
        <p:spPr>
          <a:xfrm flipV="1">
            <a:off x="6347348" y="1102057"/>
            <a:ext cx="1828800" cy="1260143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FE4A50B-1633-4AE2-AA03-76ACFF451D46}"/>
              </a:ext>
            </a:extLst>
          </p:cNvPr>
          <p:cNvCxnSpPr>
            <a:cxnSpLocks/>
          </p:cNvCxnSpPr>
          <p:nvPr/>
        </p:nvCxnSpPr>
        <p:spPr>
          <a:xfrm flipH="1">
            <a:off x="6347348" y="1102056"/>
            <a:ext cx="1828800" cy="1709382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C30CA6B-037E-43FF-B012-2DEB40CE30B4}"/>
              </a:ext>
            </a:extLst>
          </p:cNvPr>
          <p:cNvCxnSpPr>
            <a:cxnSpLocks/>
          </p:cNvCxnSpPr>
          <p:nvPr/>
        </p:nvCxnSpPr>
        <p:spPr>
          <a:xfrm flipV="1">
            <a:off x="6347348" y="2122226"/>
            <a:ext cx="1589964" cy="675564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A305E37E-C1D6-424A-A1F6-E68567E98C6C}"/>
              </a:ext>
            </a:extLst>
          </p:cNvPr>
          <p:cNvSpPr>
            <a:spLocks noChangeAspect="1"/>
          </p:cNvSpPr>
          <p:nvPr/>
        </p:nvSpPr>
        <p:spPr>
          <a:xfrm rot="7565757">
            <a:off x="3072182" y="2243158"/>
            <a:ext cx="72000" cy="72000"/>
          </a:xfrm>
          <a:prstGeom prst="triangle">
            <a:avLst/>
          </a:prstGeom>
          <a:solidFill>
            <a:srgbClr val="0808FF"/>
          </a:solidFill>
          <a:ln w="19050">
            <a:solidFill>
              <a:srgbClr val="0808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EA18AD56-FC2B-443D-9FD8-001695C9178E}"/>
              </a:ext>
            </a:extLst>
          </p:cNvPr>
          <p:cNvSpPr>
            <a:spLocks noChangeAspect="1"/>
          </p:cNvSpPr>
          <p:nvPr/>
        </p:nvSpPr>
        <p:spPr>
          <a:xfrm rot="7618047">
            <a:off x="3223086" y="2357487"/>
            <a:ext cx="75239" cy="75239"/>
          </a:xfrm>
          <a:prstGeom prst="triangle">
            <a:avLst/>
          </a:prstGeom>
          <a:solidFill>
            <a:srgbClr val="0808FF"/>
          </a:solidFill>
          <a:ln w="19050">
            <a:solidFill>
              <a:srgbClr val="0808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A0E68DF3-6B98-4ECC-B3D4-D48333244B84}"/>
              </a:ext>
            </a:extLst>
          </p:cNvPr>
          <p:cNvSpPr>
            <a:spLocks noChangeAspect="1"/>
          </p:cNvSpPr>
          <p:nvPr/>
        </p:nvSpPr>
        <p:spPr>
          <a:xfrm rot="7664794">
            <a:off x="3447107" y="2534130"/>
            <a:ext cx="75239" cy="75239"/>
          </a:xfrm>
          <a:prstGeom prst="triangle">
            <a:avLst/>
          </a:prstGeom>
          <a:solidFill>
            <a:srgbClr val="0808FF"/>
          </a:solidFill>
          <a:ln w="19050">
            <a:solidFill>
              <a:srgbClr val="0808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D5ECDDFE-44EE-4BA0-83CD-FDD946DC71B2}"/>
              </a:ext>
            </a:extLst>
          </p:cNvPr>
          <p:cNvSpPr>
            <a:spLocks noChangeAspect="1"/>
          </p:cNvSpPr>
          <p:nvPr/>
        </p:nvSpPr>
        <p:spPr>
          <a:xfrm rot="7664794">
            <a:off x="3653641" y="2683496"/>
            <a:ext cx="75239" cy="75239"/>
          </a:xfrm>
          <a:prstGeom prst="triangle">
            <a:avLst/>
          </a:prstGeom>
          <a:solidFill>
            <a:srgbClr val="0808FF"/>
          </a:solidFill>
          <a:ln w="19050">
            <a:solidFill>
              <a:srgbClr val="0808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8EBAB51D-5CA0-4991-9CD7-B4DD91C86E95}"/>
              </a:ext>
            </a:extLst>
          </p:cNvPr>
          <p:cNvSpPr>
            <a:spLocks noChangeAspect="1"/>
          </p:cNvSpPr>
          <p:nvPr/>
        </p:nvSpPr>
        <p:spPr>
          <a:xfrm rot="7664794">
            <a:off x="3783293" y="2789049"/>
            <a:ext cx="75239" cy="75239"/>
          </a:xfrm>
          <a:prstGeom prst="triangle">
            <a:avLst/>
          </a:prstGeom>
          <a:solidFill>
            <a:srgbClr val="0808FF"/>
          </a:solidFill>
          <a:ln w="19050">
            <a:solidFill>
              <a:srgbClr val="0808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56FD1204-9135-4CD8-A31C-769592402C07}"/>
              </a:ext>
            </a:extLst>
          </p:cNvPr>
          <p:cNvSpPr/>
          <p:nvPr/>
        </p:nvSpPr>
        <p:spPr>
          <a:xfrm>
            <a:off x="2722728" y="2050576"/>
            <a:ext cx="1450075" cy="996287"/>
          </a:xfrm>
          <a:custGeom>
            <a:avLst/>
            <a:gdLst>
              <a:gd name="connsiteX0" fmla="*/ 61415 w 1450075"/>
              <a:gd name="connsiteY0" fmla="*/ 0 h 996287"/>
              <a:gd name="connsiteX1" fmla="*/ 0 w 1450075"/>
              <a:gd name="connsiteY1" fmla="*/ 341194 h 996287"/>
              <a:gd name="connsiteX2" fmla="*/ 760863 w 1450075"/>
              <a:gd name="connsiteY2" fmla="*/ 116006 h 996287"/>
              <a:gd name="connsiteX3" fmla="*/ 242248 w 1450075"/>
              <a:gd name="connsiteY3" fmla="*/ 655093 h 996287"/>
              <a:gd name="connsiteX4" fmla="*/ 992875 w 1450075"/>
              <a:gd name="connsiteY4" fmla="*/ 361666 h 996287"/>
              <a:gd name="connsiteX5" fmla="*/ 597090 w 1450075"/>
              <a:gd name="connsiteY5" fmla="*/ 975815 h 996287"/>
              <a:gd name="connsiteX6" fmla="*/ 1450075 w 1450075"/>
              <a:gd name="connsiteY6" fmla="*/ 573206 h 996287"/>
              <a:gd name="connsiteX7" fmla="*/ 1436427 w 1450075"/>
              <a:gd name="connsiteY7" fmla="*/ 996287 h 996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50075" h="996287">
                <a:moveTo>
                  <a:pt x="61415" y="0"/>
                </a:moveTo>
                <a:lnTo>
                  <a:pt x="0" y="341194"/>
                </a:lnTo>
                <a:lnTo>
                  <a:pt x="760863" y="116006"/>
                </a:lnTo>
                <a:lnTo>
                  <a:pt x="242248" y="655093"/>
                </a:lnTo>
                <a:lnTo>
                  <a:pt x="992875" y="361666"/>
                </a:lnTo>
                <a:lnTo>
                  <a:pt x="597090" y="975815"/>
                </a:lnTo>
                <a:lnTo>
                  <a:pt x="1450075" y="573206"/>
                </a:lnTo>
                <a:lnTo>
                  <a:pt x="1436427" y="996287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>
            <a:extLst>
              <a:ext uri="{FF2B5EF4-FFF2-40B4-BE49-F238E27FC236}">
                <a16:creationId xmlns:a16="http://schemas.microsoft.com/office/drawing/2014/main" id="{D03F9340-ECB2-4C21-9909-4D1BE8510D45}"/>
              </a:ext>
            </a:extLst>
          </p:cNvPr>
          <p:cNvSpPr>
            <a:spLocks noChangeAspect="1"/>
          </p:cNvSpPr>
          <p:nvPr/>
        </p:nvSpPr>
        <p:spPr>
          <a:xfrm rot="11706232">
            <a:off x="2695623" y="2306620"/>
            <a:ext cx="71612" cy="71612"/>
          </a:xfrm>
          <a:prstGeom prst="triangle">
            <a:avLst/>
          </a:prstGeom>
          <a:solidFill>
            <a:srgbClr val="FF0000"/>
          </a:solidFill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0911FBDD-8AD5-4C14-ABBD-B32DAA5A0192}"/>
              </a:ext>
            </a:extLst>
          </p:cNvPr>
          <p:cNvSpPr>
            <a:spLocks noChangeAspect="1"/>
          </p:cNvSpPr>
          <p:nvPr/>
        </p:nvSpPr>
        <p:spPr>
          <a:xfrm rot="13357546">
            <a:off x="2931332" y="2641409"/>
            <a:ext cx="71612" cy="71612"/>
          </a:xfrm>
          <a:prstGeom prst="triangle">
            <a:avLst/>
          </a:prstGeom>
          <a:solidFill>
            <a:srgbClr val="FF0000"/>
          </a:solidFill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>
            <a:extLst>
              <a:ext uri="{FF2B5EF4-FFF2-40B4-BE49-F238E27FC236}">
                <a16:creationId xmlns:a16="http://schemas.microsoft.com/office/drawing/2014/main" id="{38D4F739-8C58-4D5E-B74E-7544F40DBFFA}"/>
              </a:ext>
            </a:extLst>
          </p:cNvPr>
          <p:cNvSpPr>
            <a:spLocks noChangeAspect="1"/>
          </p:cNvSpPr>
          <p:nvPr/>
        </p:nvSpPr>
        <p:spPr>
          <a:xfrm rot="13357546">
            <a:off x="3288463" y="2960463"/>
            <a:ext cx="71612" cy="71612"/>
          </a:xfrm>
          <a:prstGeom prst="triangle">
            <a:avLst/>
          </a:prstGeom>
          <a:solidFill>
            <a:srgbClr val="FF0000"/>
          </a:solidFill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C223D811-8269-475C-936A-40F03480A515}"/>
              </a:ext>
            </a:extLst>
          </p:cNvPr>
          <p:cNvSpPr>
            <a:spLocks noChangeAspect="1"/>
          </p:cNvSpPr>
          <p:nvPr/>
        </p:nvSpPr>
        <p:spPr>
          <a:xfrm rot="4244304">
            <a:off x="3410816" y="2129611"/>
            <a:ext cx="71612" cy="71612"/>
          </a:xfrm>
          <a:prstGeom prst="triangle">
            <a:avLst/>
          </a:prstGeom>
          <a:solidFill>
            <a:srgbClr val="FF0000"/>
          </a:solidFill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C0D657D1-AA33-4730-BFF8-358B6C48D20C}"/>
              </a:ext>
            </a:extLst>
          </p:cNvPr>
          <p:cNvSpPr>
            <a:spLocks noChangeAspect="1"/>
          </p:cNvSpPr>
          <p:nvPr/>
        </p:nvSpPr>
        <p:spPr>
          <a:xfrm rot="4244304">
            <a:off x="3634750" y="2382610"/>
            <a:ext cx="71612" cy="71612"/>
          </a:xfrm>
          <a:prstGeom prst="triangle">
            <a:avLst/>
          </a:prstGeom>
          <a:solidFill>
            <a:srgbClr val="FF0000"/>
          </a:solidFill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>
            <a:extLst>
              <a:ext uri="{FF2B5EF4-FFF2-40B4-BE49-F238E27FC236}">
                <a16:creationId xmlns:a16="http://schemas.microsoft.com/office/drawing/2014/main" id="{892C4975-378C-4FF9-8631-3FD3E717BABD}"/>
              </a:ext>
            </a:extLst>
          </p:cNvPr>
          <p:cNvSpPr>
            <a:spLocks noChangeAspect="1"/>
          </p:cNvSpPr>
          <p:nvPr/>
        </p:nvSpPr>
        <p:spPr>
          <a:xfrm rot="3755040">
            <a:off x="4099621" y="2603358"/>
            <a:ext cx="71612" cy="71612"/>
          </a:xfrm>
          <a:prstGeom prst="triangle">
            <a:avLst/>
          </a:prstGeom>
          <a:solidFill>
            <a:srgbClr val="FF0000"/>
          </a:solidFill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89943302-52D6-43EE-A785-0DF938B7D350}"/>
              </a:ext>
            </a:extLst>
          </p:cNvPr>
          <p:cNvSpPr>
            <a:spLocks noChangeAspect="1"/>
          </p:cNvSpPr>
          <p:nvPr/>
        </p:nvSpPr>
        <p:spPr>
          <a:xfrm rot="10800000">
            <a:off x="4131900" y="2944574"/>
            <a:ext cx="71612" cy="71612"/>
          </a:xfrm>
          <a:prstGeom prst="triangle">
            <a:avLst/>
          </a:prstGeom>
          <a:solidFill>
            <a:srgbClr val="FF0000"/>
          </a:solidFill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374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1852</TotalTime>
  <Words>1563</Words>
  <Application>Microsoft Office PowerPoint</Application>
  <PresentationFormat>全屏显示(16:9)</PresentationFormat>
  <Paragraphs>191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Microsoft YaHei Light</vt:lpstr>
      <vt:lpstr>微软雅黑</vt:lpstr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黄珊</dc:creator>
  <cp:lastModifiedBy>黄珊</cp:lastModifiedBy>
  <cp:revision>173</cp:revision>
  <dcterms:created xsi:type="dcterms:W3CDTF">2021-07-06T03:39:58Z</dcterms:created>
  <dcterms:modified xsi:type="dcterms:W3CDTF">2021-12-13T09:18:32Z</dcterms:modified>
</cp:coreProperties>
</file>