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an Bopp" userId="ee02a1a8fac5edb5" providerId="LiveId" clId="{4DB0F6EA-3957-43A0-A5C1-3B947542E94E}"/>
    <pc:docChg chg="modSld">
      <pc:chgData name="Rayan Bopp" userId="ee02a1a8fac5edb5" providerId="LiveId" clId="{4DB0F6EA-3957-43A0-A5C1-3B947542E94E}" dt="2022-11-01T07:49:55.338" v="57" actId="20577"/>
      <pc:docMkLst>
        <pc:docMk/>
      </pc:docMkLst>
      <pc:sldChg chg="modSp mod">
        <pc:chgData name="Rayan Bopp" userId="ee02a1a8fac5edb5" providerId="LiveId" clId="{4DB0F6EA-3957-43A0-A5C1-3B947542E94E}" dt="2022-11-01T07:49:55.338" v="57" actId="20577"/>
        <pc:sldMkLst>
          <pc:docMk/>
          <pc:sldMk cId="3852180726" sldId="259"/>
        </pc:sldMkLst>
        <pc:spChg chg="mod">
          <ac:chgData name="Rayan Bopp" userId="ee02a1a8fac5edb5" providerId="LiveId" clId="{4DB0F6EA-3957-43A0-A5C1-3B947542E94E}" dt="2022-11-01T07:49:55.338" v="57" actId="20577"/>
          <ac:spMkLst>
            <pc:docMk/>
            <pc:sldMk cId="3852180726" sldId="259"/>
            <ac:spMk id="3" creationId="{E7A9424B-37FB-44A7-9A4C-A443D04B505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4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9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6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5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3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7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2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8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5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4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FA219-3DAD-60CF-A0EA-A6B53BB22C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87" b="4152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419DDE-7800-90FD-9A4E-B5CBBFE8E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/>
          </a:bodyPr>
          <a:lstStyle/>
          <a:p>
            <a:pPr algn="l"/>
            <a:endParaRPr lang="en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0B5EAB-8478-BFA2-054D-4AED5E843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de-CH" sz="3700" dirty="0"/>
              <a:t>Datensicherungsziele</a:t>
            </a:r>
            <a:br>
              <a:rPr lang="de-CH" sz="3700" dirty="0"/>
            </a:br>
            <a:r>
              <a:rPr lang="de-CH" sz="3700" dirty="0"/>
              <a:t>Datenkompression</a:t>
            </a:r>
            <a:endParaRPr lang="en-CH" sz="3700" dirty="0"/>
          </a:p>
        </p:txBody>
      </p:sp>
    </p:spTree>
    <p:extLst>
      <p:ext uri="{BB962C8B-B14F-4D97-AF65-F5344CB8AC3E}">
        <p14:creationId xmlns:p14="http://schemas.microsoft.com/office/powerpoint/2010/main" val="151559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290E277-4528-B62E-BE98-862AAE746310}"/>
              </a:ext>
            </a:extLst>
          </p:cNvPr>
          <p:cNvSpPr txBox="1"/>
          <p:nvPr/>
        </p:nvSpPr>
        <p:spPr>
          <a:xfrm>
            <a:off x="289249" y="401216"/>
            <a:ext cx="1162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dirty="0"/>
              <a:t>Speicherort des Backups</a:t>
            </a:r>
            <a:endParaRPr lang="en-CH" sz="24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528FC11-BCCC-8B84-1193-4800795B508C}"/>
              </a:ext>
            </a:extLst>
          </p:cNvPr>
          <p:cNvSpPr txBox="1"/>
          <p:nvPr/>
        </p:nvSpPr>
        <p:spPr>
          <a:xfrm>
            <a:off x="584719" y="2093164"/>
            <a:ext cx="37042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/>
              <a:t>Dienste</a:t>
            </a:r>
          </a:p>
          <a:p>
            <a:pPr algn="ctr"/>
            <a:endParaRPr lang="de-CH" b="1" dirty="0"/>
          </a:p>
          <a:p>
            <a:r>
              <a:rPr lang="de-CH" b="1" dirty="0"/>
              <a:t>OneDrive</a:t>
            </a:r>
          </a:p>
          <a:p>
            <a:r>
              <a:rPr lang="de-CH" b="1" dirty="0"/>
              <a:t>Google Drive</a:t>
            </a:r>
          </a:p>
          <a:p>
            <a:r>
              <a:rPr lang="de-CH" b="1" dirty="0"/>
              <a:t>ABB</a:t>
            </a:r>
          </a:p>
          <a:p>
            <a:r>
              <a:rPr lang="de-CH" b="1" dirty="0" err="1"/>
              <a:t>GitLab</a:t>
            </a:r>
            <a:endParaRPr lang="de-CH" b="1" dirty="0"/>
          </a:p>
          <a:p>
            <a:r>
              <a:rPr lang="de-CH" b="1" dirty="0"/>
              <a:t>GitHub</a:t>
            </a:r>
          </a:p>
          <a:p>
            <a:r>
              <a:rPr lang="de-CH" b="1" dirty="0"/>
              <a:t>Snapshot </a:t>
            </a:r>
            <a:r>
              <a:rPr lang="de-CH" b="1" dirty="0" err="1"/>
              <a:t>replication</a:t>
            </a:r>
            <a:endParaRPr lang="de-CH" b="1" dirty="0"/>
          </a:p>
          <a:p>
            <a:r>
              <a:rPr lang="de-CH" b="1" dirty="0" err="1"/>
              <a:t>Hyper</a:t>
            </a:r>
            <a:r>
              <a:rPr lang="de-CH" b="1" dirty="0"/>
              <a:t> Backup</a:t>
            </a:r>
          </a:p>
          <a:p>
            <a:r>
              <a:rPr lang="de-CH" b="1" dirty="0"/>
              <a:t>AOMEI</a:t>
            </a:r>
          </a:p>
          <a:p>
            <a:r>
              <a:rPr lang="de-CH" b="1" dirty="0" err="1"/>
              <a:t>CloneZilla</a:t>
            </a:r>
            <a:endParaRPr lang="de-CH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474CACA-4F79-CD13-A125-CC495C8BC7BD}"/>
              </a:ext>
            </a:extLst>
          </p:cNvPr>
          <p:cNvSpPr txBox="1"/>
          <p:nvPr/>
        </p:nvSpPr>
        <p:spPr>
          <a:xfrm>
            <a:off x="7801430" y="2093164"/>
            <a:ext cx="37042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/>
              <a:t>Datenträger/Geräte</a:t>
            </a:r>
          </a:p>
          <a:p>
            <a:pPr algn="r"/>
            <a:endParaRPr lang="de-CH" b="1" dirty="0"/>
          </a:p>
          <a:p>
            <a:pPr algn="r"/>
            <a:r>
              <a:rPr lang="de-CH" b="1" dirty="0"/>
              <a:t>Externe Festplatte</a:t>
            </a:r>
            <a:br>
              <a:rPr lang="de-CH" b="1" dirty="0"/>
            </a:br>
            <a:r>
              <a:rPr lang="de-CH" b="1" dirty="0"/>
              <a:t>USB-Stick</a:t>
            </a:r>
          </a:p>
          <a:p>
            <a:pPr algn="r"/>
            <a:r>
              <a:rPr lang="de-CH" b="1" dirty="0"/>
              <a:t>CD</a:t>
            </a:r>
          </a:p>
          <a:p>
            <a:pPr algn="r"/>
            <a:r>
              <a:rPr lang="de-CH" b="1" dirty="0"/>
              <a:t>Magnetband</a:t>
            </a:r>
          </a:p>
          <a:p>
            <a:pPr algn="r"/>
            <a:r>
              <a:rPr lang="de-CH" b="1" dirty="0"/>
              <a:t>NAS</a:t>
            </a:r>
          </a:p>
          <a:p>
            <a:pPr algn="r"/>
            <a:r>
              <a:rPr lang="de-CH" b="1" dirty="0"/>
              <a:t>DS</a:t>
            </a:r>
          </a:p>
          <a:p>
            <a:pPr algn="r"/>
            <a:r>
              <a:rPr lang="de-CH" b="1" dirty="0"/>
              <a:t>RS</a:t>
            </a:r>
          </a:p>
          <a:p>
            <a:pPr algn="r"/>
            <a:r>
              <a:rPr lang="de-CH" b="1" dirty="0"/>
              <a:t>DAS</a:t>
            </a:r>
          </a:p>
        </p:txBody>
      </p:sp>
    </p:spTree>
    <p:extLst>
      <p:ext uri="{BB962C8B-B14F-4D97-AF65-F5344CB8AC3E}">
        <p14:creationId xmlns:p14="http://schemas.microsoft.com/office/powerpoint/2010/main" val="407277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1D920-D69C-250A-743F-F7D7E208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000" b="1" dirty="0"/>
              <a:t>Was für Kompressionsverfahren werden verwendet?</a:t>
            </a:r>
            <a:endParaRPr lang="en-CH" sz="40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87AC32-E3D7-C633-87E7-922464C8B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CH" dirty="0" err="1"/>
              <a:t>WinRar</a:t>
            </a:r>
            <a:endParaRPr lang="de-CH" dirty="0"/>
          </a:p>
          <a:p>
            <a:pPr marL="0" indent="0" algn="ctr">
              <a:buNone/>
            </a:pPr>
            <a:r>
              <a:rPr lang="de-CH" dirty="0"/>
              <a:t>7Zip</a:t>
            </a:r>
          </a:p>
          <a:p>
            <a:pPr marL="0" indent="0" algn="ctr">
              <a:buNone/>
            </a:pPr>
            <a:r>
              <a:rPr lang="de-CH" dirty="0"/>
              <a:t>Zip</a:t>
            </a:r>
          </a:p>
          <a:p>
            <a:pPr marL="0" indent="0" algn="ctr">
              <a:buNone/>
            </a:pPr>
            <a:r>
              <a:rPr lang="de-CH" dirty="0"/>
              <a:t>----</a:t>
            </a:r>
          </a:p>
          <a:p>
            <a:pPr marL="0" indent="0" algn="ctr">
              <a:buNone/>
            </a:pPr>
            <a:r>
              <a:rPr lang="en-GB" dirty="0"/>
              <a:t> LZ77-Komprimierung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1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92C13-DD0C-5331-931A-6C9F9260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3600" b="1" dirty="0"/>
              <a:t>Weshalb ist Datenkompression insbesondere bei einem Image-Backup wichtig?</a:t>
            </a:r>
            <a:endParaRPr lang="en-CH" sz="36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A9424B-37FB-44A7-9A4C-A443D04B5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CH" dirty="0"/>
              <a:t>Damit weniger Speicherplatz verwendet wird.</a:t>
            </a:r>
          </a:p>
          <a:p>
            <a:pPr marL="0" indent="0" algn="ctr">
              <a:buNone/>
            </a:pPr>
            <a:r>
              <a:rPr lang="de-CH" dirty="0"/>
              <a:t>Und die Backup Geschwindigkeit </a:t>
            </a:r>
            <a:r>
              <a:rPr lang="de-CH"/>
              <a:t>erhöht wird.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85218072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F1D1B"/>
      </a:dk2>
      <a:lt2>
        <a:srgbClr val="F0F3F3"/>
      </a:lt2>
      <a:accent1>
        <a:srgbClr val="C35B4D"/>
      </a:accent1>
      <a:accent2>
        <a:srgbClr val="B13B5E"/>
      </a:accent2>
      <a:accent3>
        <a:srgbClr val="C34DA2"/>
      </a:accent3>
      <a:accent4>
        <a:srgbClr val="A23BB1"/>
      </a:accent4>
      <a:accent5>
        <a:srgbClr val="824DC3"/>
      </a:accent5>
      <a:accent6>
        <a:srgbClr val="4440B4"/>
      </a:accent6>
      <a:hlink>
        <a:srgbClr val="8E3F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66</Words>
  <Application>Microsoft Office PowerPoint</Application>
  <PresentationFormat>Breitbild</PresentationFormat>
  <Paragraphs>31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Avenir Next LT Pro Light</vt:lpstr>
      <vt:lpstr>Sitka Subheading</vt:lpstr>
      <vt:lpstr>PebbleVTI</vt:lpstr>
      <vt:lpstr>Datensicherungsziele Datenkompression</vt:lpstr>
      <vt:lpstr>PowerPoint-Präsentation</vt:lpstr>
      <vt:lpstr>Was für Kompressionsverfahren werden verwendet?</vt:lpstr>
      <vt:lpstr>Weshalb ist Datenkompression insbesondere bei einem Image-Backup wichtig?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Datensicherungsziele Datenkompression</dc:title>
  <dc:creator>Rayan Bopp</dc:creator>
  <cp:lastModifiedBy>Rayan Bopp</cp:lastModifiedBy>
  <cp:revision>1</cp:revision>
  <dcterms:created xsi:type="dcterms:W3CDTF">2022-11-01T07:31:13Z</dcterms:created>
  <dcterms:modified xsi:type="dcterms:W3CDTF">2022-11-01T07:49:59Z</dcterms:modified>
</cp:coreProperties>
</file>