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74" r:id="rId4"/>
    <p:sldId id="264" r:id="rId5"/>
    <p:sldId id="265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E05469-F881-4D1D-BFAC-963420E0672A}" v="12" dt="2021-08-25T16:58:13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87080" autoAdjust="0"/>
  </p:normalViewPr>
  <p:slideViewPr>
    <p:cSldViewPr showGuides="1">
      <p:cViewPr varScale="1">
        <p:scale>
          <a:sx n="99" d="100"/>
          <a:sy n="99" d="100"/>
        </p:scale>
        <p:origin x="16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gri Thanam" userId="07ee0f66-497a-4863-b90f-5b38b5b41487" providerId="ADAL" clId="{D1E05469-F881-4D1D-BFAC-963420E0672A}"/>
    <pc:docChg chg="custSel addSld delSld modSld sldOrd modMainMaster">
      <pc:chgData name="Pangri Thanam" userId="07ee0f66-497a-4863-b90f-5b38b5b41487" providerId="ADAL" clId="{D1E05469-F881-4D1D-BFAC-963420E0672A}" dt="2021-08-25T17:00:00.365" v="1952" actId="14100"/>
      <pc:docMkLst>
        <pc:docMk/>
      </pc:docMkLst>
      <pc:sldChg chg="modSp mod">
        <pc:chgData name="Pangri Thanam" userId="07ee0f66-497a-4863-b90f-5b38b5b41487" providerId="ADAL" clId="{D1E05469-F881-4D1D-BFAC-963420E0672A}" dt="2021-08-25T16:13:07.159" v="74" actId="20577"/>
        <pc:sldMkLst>
          <pc:docMk/>
          <pc:sldMk cId="73944820" sldId="257"/>
        </pc:sldMkLst>
        <pc:spChg chg="mod">
          <ac:chgData name="Pangri Thanam" userId="07ee0f66-497a-4863-b90f-5b38b5b41487" providerId="ADAL" clId="{D1E05469-F881-4D1D-BFAC-963420E0672A}" dt="2021-08-25T16:13:07.159" v="74" actId="20577"/>
          <ac:spMkLst>
            <pc:docMk/>
            <pc:sldMk cId="73944820" sldId="257"/>
            <ac:spMk id="3" creationId="{182DD07E-CA48-4149-98B2-90D6B3E21326}"/>
          </ac:spMkLst>
        </pc:spChg>
      </pc:sldChg>
      <pc:sldChg chg="addSp delSp modSp mod ord modTransition">
        <pc:chgData name="Pangri Thanam" userId="07ee0f66-497a-4863-b90f-5b38b5b41487" providerId="ADAL" clId="{D1E05469-F881-4D1D-BFAC-963420E0672A}" dt="2021-08-25T16:23:38.312" v="346"/>
        <pc:sldMkLst>
          <pc:docMk/>
          <pc:sldMk cId="3524355004" sldId="264"/>
        </pc:sldMkLst>
        <pc:spChg chg="add mod">
          <ac:chgData name="Pangri Thanam" userId="07ee0f66-497a-4863-b90f-5b38b5b41487" providerId="ADAL" clId="{D1E05469-F881-4D1D-BFAC-963420E0672A}" dt="2021-08-25T16:23:26.390" v="344" actId="403"/>
          <ac:spMkLst>
            <pc:docMk/>
            <pc:sldMk cId="3524355004" sldId="264"/>
            <ac:spMk id="2" creationId="{B545E414-E6A6-4878-8094-DA6F16FB4E09}"/>
          </ac:spMkLst>
        </pc:spChg>
        <pc:spChg chg="del">
          <ac:chgData name="Pangri Thanam" userId="07ee0f66-497a-4863-b90f-5b38b5b41487" providerId="ADAL" clId="{D1E05469-F881-4D1D-BFAC-963420E0672A}" dt="2021-08-25T16:01:13.898" v="12" actId="478"/>
          <ac:spMkLst>
            <pc:docMk/>
            <pc:sldMk cId="3524355004" sldId="264"/>
            <ac:spMk id="3" creationId="{22B4D92F-DE18-476D-89DD-50BDB6AEEEAC}"/>
          </ac:spMkLst>
        </pc:spChg>
        <pc:spChg chg="add mod">
          <ac:chgData name="Pangri Thanam" userId="07ee0f66-497a-4863-b90f-5b38b5b41487" providerId="ADAL" clId="{D1E05469-F881-4D1D-BFAC-963420E0672A}" dt="2021-08-25T16:23:21.408" v="343" actId="403"/>
          <ac:spMkLst>
            <pc:docMk/>
            <pc:sldMk cId="3524355004" sldId="264"/>
            <ac:spMk id="5" creationId="{1B9D992F-E7D9-45FA-942D-69076CD3C634}"/>
          </ac:spMkLst>
        </pc:spChg>
        <pc:graphicFrameChg chg="add del mod">
          <ac:chgData name="Pangri Thanam" userId="07ee0f66-497a-4863-b90f-5b38b5b41487" providerId="ADAL" clId="{D1E05469-F881-4D1D-BFAC-963420E0672A}" dt="2021-08-25T16:16:19.909" v="100"/>
          <ac:graphicFrameMkLst>
            <pc:docMk/>
            <pc:sldMk cId="3524355004" sldId="264"/>
            <ac:graphicFrameMk id="4" creationId="{8FD52964-5BEE-4FC7-A21E-5801784249C9}"/>
          </ac:graphicFrameMkLst>
        </pc:graphicFrameChg>
        <pc:picChg chg="del">
          <ac:chgData name="Pangri Thanam" userId="07ee0f66-497a-4863-b90f-5b38b5b41487" providerId="ADAL" clId="{D1E05469-F881-4D1D-BFAC-963420E0672A}" dt="2021-08-25T16:01:06.015" v="10" actId="478"/>
          <ac:picMkLst>
            <pc:docMk/>
            <pc:sldMk cId="3524355004" sldId="264"/>
            <ac:picMk id="1026" creationId="{FD0730BF-F784-4AB8-B06B-06F10629EB17}"/>
          </ac:picMkLst>
        </pc:picChg>
      </pc:sldChg>
      <pc:sldChg chg="addSp delSp modSp add mod">
        <pc:chgData name="Pangri Thanam" userId="07ee0f66-497a-4863-b90f-5b38b5b41487" providerId="ADAL" clId="{D1E05469-F881-4D1D-BFAC-963420E0672A}" dt="2021-08-25T16:28:12.227" v="613" actId="14734"/>
        <pc:sldMkLst>
          <pc:docMk/>
          <pc:sldMk cId="3274153143" sldId="265"/>
        </pc:sldMkLst>
        <pc:spChg chg="mod">
          <ac:chgData name="Pangri Thanam" userId="07ee0f66-497a-4863-b90f-5b38b5b41487" providerId="ADAL" clId="{D1E05469-F881-4D1D-BFAC-963420E0672A}" dt="2021-08-25T16:21:15.142" v="267" actId="1076"/>
          <ac:spMkLst>
            <pc:docMk/>
            <pc:sldMk cId="3274153143" sldId="265"/>
            <ac:spMk id="2" creationId="{B545E414-E6A6-4878-8094-DA6F16FB4E09}"/>
          </ac:spMkLst>
        </pc:spChg>
        <pc:spChg chg="del">
          <ac:chgData name="Pangri Thanam" userId="07ee0f66-497a-4863-b90f-5b38b5b41487" providerId="ADAL" clId="{D1E05469-F881-4D1D-BFAC-963420E0672A}" dt="2021-08-25T16:21:11.616" v="266" actId="478"/>
          <ac:spMkLst>
            <pc:docMk/>
            <pc:sldMk cId="3274153143" sldId="265"/>
            <ac:spMk id="5" creationId="{1B9D992F-E7D9-45FA-942D-69076CD3C634}"/>
          </ac:spMkLst>
        </pc:spChg>
        <pc:graphicFrameChg chg="add mod modGraphic">
          <ac:chgData name="Pangri Thanam" userId="07ee0f66-497a-4863-b90f-5b38b5b41487" providerId="ADAL" clId="{D1E05469-F881-4D1D-BFAC-963420E0672A}" dt="2021-08-25T16:28:12.227" v="613" actId="14734"/>
          <ac:graphicFrameMkLst>
            <pc:docMk/>
            <pc:sldMk cId="3274153143" sldId="265"/>
            <ac:graphicFrameMk id="3" creationId="{FC85009C-F9D8-456C-A5AA-6B6BC8850787}"/>
          </ac:graphicFrameMkLst>
        </pc:graphicFrameChg>
      </pc:sldChg>
      <pc:sldChg chg="del">
        <pc:chgData name="Pangri Thanam" userId="07ee0f66-497a-4863-b90f-5b38b5b41487" providerId="ADAL" clId="{D1E05469-F881-4D1D-BFAC-963420E0672A}" dt="2021-08-25T16:01:17.351" v="13" actId="47"/>
        <pc:sldMkLst>
          <pc:docMk/>
          <pc:sldMk cId="3852711732" sldId="265"/>
        </pc:sldMkLst>
      </pc:sldChg>
      <pc:sldChg chg="del">
        <pc:chgData name="Pangri Thanam" userId="07ee0f66-497a-4863-b90f-5b38b5b41487" providerId="ADAL" clId="{D1E05469-F881-4D1D-BFAC-963420E0672A}" dt="2021-08-25T16:01:18.040" v="14" actId="47"/>
        <pc:sldMkLst>
          <pc:docMk/>
          <pc:sldMk cId="1624709159" sldId="266"/>
        </pc:sldMkLst>
      </pc:sldChg>
      <pc:sldChg chg="add">
        <pc:chgData name="Pangri Thanam" userId="07ee0f66-497a-4863-b90f-5b38b5b41487" providerId="ADAL" clId="{D1E05469-F881-4D1D-BFAC-963420E0672A}" dt="2021-08-25T16:22:10.346" v="283" actId="2890"/>
        <pc:sldMkLst>
          <pc:docMk/>
          <pc:sldMk cId="3518269182" sldId="266"/>
        </pc:sldMkLst>
      </pc:sldChg>
      <pc:sldChg chg="addSp delSp modSp add mod">
        <pc:chgData name="Pangri Thanam" userId="07ee0f66-497a-4863-b90f-5b38b5b41487" providerId="ADAL" clId="{D1E05469-F881-4D1D-BFAC-963420E0672A}" dt="2021-08-25T16:33:51.166" v="731" actId="20577"/>
        <pc:sldMkLst>
          <pc:docMk/>
          <pc:sldMk cId="3698948732" sldId="267"/>
        </pc:sldMkLst>
        <pc:spChg chg="mod">
          <ac:chgData name="Pangri Thanam" userId="07ee0f66-497a-4863-b90f-5b38b5b41487" providerId="ADAL" clId="{D1E05469-F881-4D1D-BFAC-963420E0672A}" dt="2021-08-25T16:29:05.682" v="654" actId="313"/>
          <ac:spMkLst>
            <pc:docMk/>
            <pc:sldMk cId="3698948732" sldId="267"/>
            <ac:spMk id="2" creationId="{B545E414-E6A6-4878-8094-DA6F16FB4E09}"/>
          </ac:spMkLst>
        </pc:spChg>
        <pc:spChg chg="add mod">
          <ac:chgData name="Pangri Thanam" userId="07ee0f66-497a-4863-b90f-5b38b5b41487" providerId="ADAL" clId="{D1E05469-F881-4D1D-BFAC-963420E0672A}" dt="2021-08-25T16:33:51.166" v="731" actId="20577"/>
          <ac:spMkLst>
            <pc:docMk/>
            <pc:sldMk cId="3698948732" sldId="267"/>
            <ac:spMk id="4" creationId="{B2E18247-40F3-4C3E-9909-90BB16E4DCC0}"/>
          </ac:spMkLst>
        </pc:spChg>
        <pc:graphicFrameChg chg="del">
          <ac:chgData name="Pangri Thanam" userId="07ee0f66-497a-4863-b90f-5b38b5b41487" providerId="ADAL" clId="{D1E05469-F881-4D1D-BFAC-963420E0672A}" dt="2021-08-25T16:29:19.482" v="655" actId="478"/>
          <ac:graphicFrameMkLst>
            <pc:docMk/>
            <pc:sldMk cId="3698948732" sldId="267"/>
            <ac:graphicFrameMk id="3" creationId="{FC85009C-F9D8-456C-A5AA-6B6BC8850787}"/>
          </ac:graphicFrameMkLst>
        </pc:graphicFrameChg>
      </pc:sldChg>
      <pc:sldChg chg="modSp add mod">
        <pc:chgData name="Pangri Thanam" userId="07ee0f66-497a-4863-b90f-5b38b5b41487" providerId="ADAL" clId="{D1E05469-F881-4D1D-BFAC-963420E0672A}" dt="2021-08-25T16:36:12.856" v="799" actId="14100"/>
        <pc:sldMkLst>
          <pc:docMk/>
          <pc:sldMk cId="1899371118" sldId="268"/>
        </pc:sldMkLst>
        <pc:spChg chg="mod">
          <ac:chgData name="Pangri Thanam" userId="07ee0f66-497a-4863-b90f-5b38b5b41487" providerId="ADAL" clId="{D1E05469-F881-4D1D-BFAC-963420E0672A}" dt="2021-08-25T16:35:18.017" v="746" actId="20577"/>
          <ac:spMkLst>
            <pc:docMk/>
            <pc:sldMk cId="1899371118" sldId="268"/>
            <ac:spMk id="2" creationId="{B545E414-E6A6-4878-8094-DA6F16FB4E09}"/>
          </ac:spMkLst>
        </pc:spChg>
        <pc:spChg chg="mod">
          <ac:chgData name="Pangri Thanam" userId="07ee0f66-497a-4863-b90f-5b38b5b41487" providerId="ADAL" clId="{D1E05469-F881-4D1D-BFAC-963420E0672A}" dt="2021-08-25T16:36:12.856" v="799" actId="14100"/>
          <ac:spMkLst>
            <pc:docMk/>
            <pc:sldMk cId="1899371118" sldId="268"/>
            <ac:spMk id="4" creationId="{B2E18247-40F3-4C3E-9909-90BB16E4DCC0}"/>
          </ac:spMkLst>
        </pc:spChg>
      </pc:sldChg>
      <pc:sldChg chg="addSp modSp add mod ord">
        <pc:chgData name="Pangri Thanam" userId="07ee0f66-497a-4863-b90f-5b38b5b41487" providerId="ADAL" clId="{D1E05469-F881-4D1D-BFAC-963420E0672A}" dt="2021-08-25T16:43:04.834" v="1115" actId="13822"/>
        <pc:sldMkLst>
          <pc:docMk/>
          <pc:sldMk cId="831128481" sldId="269"/>
        </pc:sldMkLst>
        <pc:spChg chg="mod">
          <ac:chgData name="Pangri Thanam" userId="07ee0f66-497a-4863-b90f-5b38b5b41487" providerId="ADAL" clId="{D1E05469-F881-4D1D-BFAC-963420E0672A}" dt="2021-08-25T16:36:54.094" v="815" actId="20577"/>
          <ac:spMkLst>
            <pc:docMk/>
            <pc:sldMk cId="831128481" sldId="269"/>
            <ac:spMk id="2" creationId="{B545E414-E6A6-4878-8094-DA6F16FB4E09}"/>
          </ac:spMkLst>
        </pc:spChg>
        <pc:spChg chg="add mod">
          <ac:chgData name="Pangri Thanam" userId="07ee0f66-497a-4863-b90f-5b38b5b41487" providerId="ADAL" clId="{D1E05469-F881-4D1D-BFAC-963420E0672A}" dt="2021-08-25T16:43:04.834" v="1115" actId="13822"/>
          <ac:spMkLst>
            <pc:docMk/>
            <pc:sldMk cId="831128481" sldId="269"/>
            <ac:spMk id="4" creationId="{B36D58E7-B294-4010-8DB0-32E56864952A}"/>
          </ac:spMkLst>
        </pc:spChg>
        <pc:graphicFrameChg chg="mod modGraphic">
          <ac:chgData name="Pangri Thanam" userId="07ee0f66-497a-4863-b90f-5b38b5b41487" providerId="ADAL" clId="{D1E05469-F881-4D1D-BFAC-963420E0672A}" dt="2021-08-25T16:41:39.305" v="1023" actId="1076"/>
          <ac:graphicFrameMkLst>
            <pc:docMk/>
            <pc:sldMk cId="831128481" sldId="269"/>
            <ac:graphicFrameMk id="3" creationId="{FC85009C-F9D8-456C-A5AA-6B6BC8850787}"/>
          </ac:graphicFrameMkLst>
        </pc:graphicFrameChg>
      </pc:sldChg>
      <pc:sldChg chg="addSp modSp add mod">
        <pc:chgData name="Pangri Thanam" userId="07ee0f66-497a-4863-b90f-5b38b5b41487" providerId="ADAL" clId="{D1E05469-F881-4D1D-BFAC-963420E0672A}" dt="2021-08-25T16:43:44.548" v="1122" actId="113"/>
        <pc:sldMkLst>
          <pc:docMk/>
          <pc:sldMk cId="1405959866" sldId="270"/>
        </pc:sldMkLst>
        <pc:spChg chg="mod">
          <ac:chgData name="Pangri Thanam" userId="07ee0f66-497a-4863-b90f-5b38b5b41487" providerId="ADAL" clId="{D1E05469-F881-4D1D-BFAC-963420E0672A}" dt="2021-08-25T16:38:32.321" v="835" actId="20577"/>
          <ac:spMkLst>
            <pc:docMk/>
            <pc:sldMk cId="1405959866" sldId="270"/>
            <ac:spMk id="2" creationId="{B545E414-E6A6-4878-8094-DA6F16FB4E09}"/>
          </ac:spMkLst>
        </pc:spChg>
        <pc:spChg chg="add mod">
          <ac:chgData name="Pangri Thanam" userId="07ee0f66-497a-4863-b90f-5b38b5b41487" providerId="ADAL" clId="{D1E05469-F881-4D1D-BFAC-963420E0672A}" dt="2021-08-25T16:43:44.548" v="1122" actId="113"/>
          <ac:spMkLst>
            <pc:docMk/>
            <pc:sldMk cId="1405959866" sldId="270"/>
            <ac:spMk id="4" creationId="{33CD6C0D-DD79-43FF-9C75-87A9DFECE285}"/>
          </ac:spMkLst>
        </pc:spChg>
        <pc:graphicFrameChg chg="mod modGraphic">
          <ac:chgData name="Pangri Thanam" userId="07ee0f66-497a-4863-b90f-5b38b5b41487" providerId="ADAL" clId="{D1E05469-F881-4D1D-BFAC-963420E0672A}" dt="2021-08-25T16:40:30.962" v="960" actId="1076"/>
          <ac:graphicFrameMkLst>
            <pc:docMk/>
            <pc:sldMk cId="1405959866" sldId="270"/>
            <ac:graphicFrameMk id="3" creationId="{FC85009C-F9D8-456C-A5AA-6B6BC8850787}"/>
          </ac:graphicFrameMkLst>
        </pc:graphicFrameChg>
      </pc:sldChg>
      <pc:sldChg chg="add del ord">
        <pc:chgData name="Pangri Thanam" userId="07ee0f66-497a-4863-b90f-5b38b5b41487" providerId="ADAL" clId="{D1E05469-F881-4D1D-BFAC-963420E0672A}" dt="2021-08-25T16:38:23.102" v="822" actId="47"/>
        <pc:sldMkLst>
          <pc:docMk/>
          <pc:sldMk cId="3133232440" sldId="270"/>
        </pc:sldMkLst>
      </pc:sldChg>
      <pc:sldChg chg="modSp add mod">
        <pc:chgData name="Pangri Thanam" userId="07ee0f66-497a-4863-b90f-5b38b5b41487" providerId="ADAL" clId="{D1E05469-F881-4D1D-BFAC-963420E0672A}" dt="2021-08-25T16:47:35.281" v="1357" actId="20577"/>
        <pc:sldMkLst>
          <pc:docMk/>
          <pc:sldMk cId="1151395799" sldId="271"/>
        </pc:sldMkLst>
        <pc:spChg chg="mod">
          <ac:chgData name="Pangri Thanam" userId="07ee0f66-497a-4863-b90f-5b38b5b41487" providerId="ADAL" clId="{D1E05469-F881-4D1D-BFAC-963420E0672A}" dt="2021-08-25T16:44:21.269" v="1138" actId="20577"/>
          <ac:spMkLst>
            <pc:docMk/>
            <pc:sldMk cId="1151395799" sldId="271"/>
            <ac:spMk id="2" creationId="{B545E414-E6A6-4878-8094-DA6F16FB4E09}"/>
          </ac:spMkLst>
        </pc:spChg>
        <pc:spChg chg="mod">
          <ac:chgData name="Pangri Thanam" userId="07ee0f66-497a-4863-b90f-5b38b5b41487" providerId="ADAL" clId="{D1E05469-F881-4D1D-BFAC-963420E0672A}" dt="2021-08-25T16:47:35.281" v="1357" actId="20577"/>
          <ac:spMkLst>
            <pc:docMk/>
            <pc:sldMk cId="1151395799" sldId="271"/>
            <ac:spMk id="4" creationId="{33CD6C0D-DD79-43FF-9C75-87A9DFECE285}"/>
          </ac:spMkLst>
        </pc:spChg>
        <pc:graphicFrameChg chg="mod modGraphic">
          <ac:chgData name="Pangri Thanam" userId="07ee0f66-497a-4863-b90f-5b38b5b41487" providerId="ADAL" clId="{D1E05469-F881-4D1D-BFAC-963420E0672A}" dt="2021-08-25T16:46:56.465" v="1325" actId="20577"/>
          <ac:graphicFrameMkLst>
            <pc:docMk/>
            <pc:sldMk cId="1151395799" sldId="271"/>
            <ac:graphicFrameMk id="3" creationId="{FC85009C-F9D8-456C-A5AA-6B6BC8850787}"/>
          </ac:graphicFrameMkLst>
        </pc:graphicFrameChg>
      </pc:sldChg>
      <pc:sldChg chg="addSp modSp add mod ord">
        <pc:chgData name="Pangri Thanam" userId="07ee0f66-497a-4863-b90f-5b38b5b41487" providerId="ADAL" clId="{D1E05469-F881-4D1D-BFAC-963420E0672A}" dt="2021-08-25T16:52:07.669" v="1553" actId="1076"/>
        <pc:sldMkLst>
          <pc:docMk/>
          <pc:sldMk cId="1493556942" sldId="272"/>
        </pc:sldMkLst>
        <pc:spChg chg="mod">
          <ac:chgData name="Pangri Thanam" userId="07ee0f66-497a-4863-b90f-5b38b5b41487" providerId="ADAL" clId="{D1E05469-F881-4D1D-BFAC-963420E0672A}" dt="2021-08-25T16:49:22.224" v="1406" actId="20577"/>
          <ac:spMkLst>
            <pc:docMk/>
            <pc:sldMk cId="1493556942" sldId="272"/>
            <ac:spMk id="2" creationId="{B545E414-E6A6-4878-8094-DA6F16FB4E09}"/>
          </ac:spMkLst>
        </pc:spChg>
        <pc:spChg chg="mod">
          <ac:chgData name="Pangri Thanam" userId="07ee0f66-497a-4863-b90f-5b38b5b41487" providerId="ADAL" clId="{D1E05469-F881-4D1D-BFAC-963420E0672A}" dt="2021-08-25T16:52:07.669" v="1553" actId="1076"/>
          <ac:spMkLst>
            <pc:docMk/>
            <pc:sldMk cId="1493556942" sldId="272"/>
            <ac:spMk id="4" creationId="{B2E18247-40F3-4C3E-9909-90BB16E4DCC0}"/>
          </ac:spMkLst>
        </pc:spChg>
        <pc:spChg chg="add mod">
          <ac:chgData name="Pangri Thanam" userId="07ee0f66-497a-4863-b90f-5b38b5b41487" providerId="ADAL" clId="{D1E05469-F881-4D1D-BFAC-963420E0672A}" dt="2021-08-25T16:51:54.950" v="1551" actId="113"/>
          <ac:spMkLst>
            <pc:docMk/>
            <pc:sldMk cId="1493556942" sldId="272"/>
            <ac:spMk id="5" creationId="{FF6D57ED-1D3A-4018-A511-38C02035BE1A}"/>
          </ac:spMkLst>
        </pc:spChg>
      </pc:sldChg>
      <pc:sldChg chg="addSp delSp modSp add mod">
        <pc:chgData name="Pangri Thanam" userId="07ee0f66-497a-4863-b90f-5b38b5b41487" providerId="ADAL" clId="{D1E05469-F881-4D1D-BFAC-963420E0672A}" dt="2021-08-25T17:00:00.365" v="1952" actId="14100"/>
        <pc:sldMkLst>
          <pc:docMk/>
          <pc:sldMk cId="160764130" sldId="273"/>
        </pc:sldMkLst>
        <pc:spChg chg="del">
          <ac:chgData name="Pangri Thanam" userId="07ee0f66-497a-4863-b90f-5b38b5b41487" providerId="ADAL" clId="{D1E05469-F881-4D1D-BFAC-963420E0672A}" dt="2021-08-25T16:57:55.692" v="1832" actId="478"/>
          <ac:spMkLst>
            <pc:docMk/>
            <pc:sldMk cId="160764130" sldId="273"/>
            <ac:spMk id="2" creationId="{B545E414-E6A6-4878-8094-DA6F16FB4E09}"/>
          </ac:spMkLst>
        </pc:spChg>
        <pc:spChg chg="add del mod">
          <ac:chgData name="Pangri Thanam" userId="07ee0f66-497a-4863-b90f-5b38b5b41487" providerId="ADAL" clId="{D1E05469-F881-4D1D-BFAC-963420E0672A}" dt="2021-08-25T16:57:59.167" v="1833" actId="478"/>
          <ac:spMkLst>
            <pc:docMk/>
            <pc:sldMk cId="160764130" sldId="273"/>
            <ac:spMk id="5" creationId="{EC5F57C1-D668-4194-8CF4-B6A9DB5DB0D5}"/>
          </ac:spMkLst>
        </pc:spChg>
        <pc:spChg chg="add mod">
          <ac:chgData name="Pangri Thanam" userId="07ee0f66-497a-4863-b90f-5b38b5b41487" providerId="ADAL" clId="{D1E05469-F881-4D1D-BFAC-963420E0672A}" dt="2021-08-25T17:00:00.365" v="1952" actId="14100"/>
          <ac:spMkLst>
            <pc:docMk/>
            <pc:sldMk cId="160764130" sldId="273"/>
            <ac:spMk id="6" creationId="{A55EF67B-BF73-40E5-A877-2745C39B1309}"/>
          </ac:spMkLst>
        </pc:spChg>
        <pc:graphicFrameChg chg="mod modGraphic">
          <ac:chgData name="Pangri Thanam" userId="07ee0f66-497a-4863-b90f-5b38b5b41487" providerId="ADAL" clId="{D1E05469-F881-4D1D-BFAC-963420E0672A}" dt="2021-08-25T16:58:05.095" v="1834" actId="1076"/>
          <ac:graphicFrameMkLst>
            <pc:docMk/>
            <pc:sldMk cId="160764130" sldId="273"/>
            <ac:graphicFrameMk id="3" creationId="{FC85009C-F9D8-456C-A5AA-6B6BC8850787}"/>
          </ac:graphicFrameMkLst>
        </pc:graphicFrameChg>
      </pc:sldChg>
      <pc:sldMasterChg chg="modSldLayout">
        <pc:chgData name="Pangri Thanam" userId="07ee0f66-497a-4863-b90f-5b38b5b41487" providerId="ADAL" clId="{D1E05469-F881-4D1D-BFAC-963420E0672A}" dt="2021-08-25T16:14:15.174" v="77" actId="1076"/>
        <pc:sldMasterMkLst>
          <pc:docMk/>
          <pc:sldMasterMk cId="1960498750" sldId="2147483648"/>
        </pc:sldMasterMkLst>
        <pc:sldLayoutChg chg="modSp mod">
          <pc:chgData name="Pangri Thanam" userId="07ee0f66-497a-4863-b90f-5b38b5b41487" providerId="ADAL" clId="{D1E05469-F881-4D1D-BFAC-963420E0672A}" dt="2021-08-25T16:00:55.435" v="9" actId="20577"/>
          <pc:sldLayoutMkLst>
            <pc:docMk/>
            <pc:sldMasterMk cId="1960498750" sldId="2147483648"/>
            <pc:sldLayoutMk cId="2226222709" sldId="2147483663"/>
          </pc:sldLayoutMkLst>
          <pc:spChg chg="mod">
            <ac:chgData name="Pangri Thanam" userId="07ee0f66-497a-4863-b90f-5b38b5b41487" providerId="ADAL" clId="{D1E05469-F881-4D1D-BFAC-963420E0672A}" dt="2021-08-25T16:00:55.435" v="9" actId="20577"/>
            <ac:spMkLst>
              <pc:docMk/>
              <pc:sldMasterMk cId="1960498750" sldId="2147483648"/>
              <pc:sldLayoutMk cId="2226222709" sldId="2147483663"/>
              <ac:spMk id="4" creationId="{00000000-0000-0000-0000-000000000000}"/>
            </ac:spMkLst>
          </pc:spChg>
        </pc:sldLayoutChg>
        <pc:sldLayoutChg chg="modSp mod">
          <pc:chgData name="Pangri Thanam" userId="07ee0f66-497a-4863-b90f-5b38b5b41487" providerId="ADAL" clId="{D1E05469-F881-4D1D-BFAC-963420E0672A}" dt="2021-08-25T16:14:15.174" v="77" actId="1076"/>
          <pc:sldLayoutMkLst>
            <pc:docMk/>
            <pc:sldMasterMk cId="1960498750" sldId="2147483648"/>
            <pc:sldLayoutMk cId="3277233964" sldId="2147483665"/>
          </pc:sldLayoutMkLst>
          <pc:spChg chg="mod">
            <ac:chgData name="Pangri Thanam" userId="07ee0f66-497a-4863-b90f-5b38b5b41487" providerId="ADAL" clId="{D1E05469-F881-4D1D-BFAC-963420E0672A}" dt="2021-08-25T16:14:15.174" v="77" actId="1076"/>
            <ac:spMkLst>
              <pc:docMk/>
              <pc:sldMasterMk cId="1960498750" sldId="2147483648"/>
              <pc:sldLayoutMk cId="3277233964" sldId="2147483665"/>
              <ac:spMk id="4" creationId="{00000000-0000-0000-0000-000000000000}"/>
            </ac:spMkLst>
          </pc:spChg>
        </pc:sldLayoutChg>
      </pc:sldMasterChg>
    </pc:docChg>
  </pc:docChgLst>
  <pc:docChgLst>
    <pc:chgData name="Thanam" userId="07ee0f66-497a-4863-b90f-5b38b5b41487" providerId="ADAL" clId="{4038D43F-11BB-4437-82F4-08FD63331C6D}"/>
    <pc:docChg chg="undo custSel addSld delSld modSld">
      <pc:chgData name="Thanam" userId="07ee0f66-497a-4863-b90f-5b38b5b41487" providerId="ADAL" clId="{4038D43F-11BB-4437-82F4-08FD63331C6D}" dt="2021-08-25T21:06:27.802" v="996" actId="2062"/>
      <pc:docMkLst>
        <pc:docMk/>
      </pc:docMkLst>
      <pc:sldChg chg="modSp mod">
        <pc:chgData name="Thanam" userId="07ee0f66-497a-4863-b90f-5b38b5b41487" providerId="ADAL" clId="{4038D43F-11BB-4437-82F4-08FD63331C6D}" dt="2021-08-25T18:46:48.519" v="44" actId="20577"/>
        <pc:sldMkLst>
          <pc:docMk/>
          <pc:sldMk cId="73944820" sldId="257"/>
        </pc:sldMkLst>
        <pc:spChg chg="mod">
          <ac:chgData name="Thanam" userId="07ee0f66-497a-4863-b90f-5b38b5b41487" providerId="ADAL" clId="{4038D43F-11BB-4437-82F4-08FD63331C6D}" dt="2021-08-25T18:46:48.519" v="44" actId="20577"/>
          <ac:spMkLst>
            <pc:docMk/>
            <pc:sldMk cId="73944820" sldId="257"/>
            <ac:spMk id="3" creationId="{182DD07E-CA48-4149-98B2-90D6B3E21326}"/>
          </ac:spMkLst>
        </pc:spChg>
      </pc:sldChg>
      <pc:sldChg chg="modSp mod">
        <pc:chgData name="Thanam" userId="07ee0f66-497a-4863-b90f-5b38b5b41487" providerId="ADAL" clId="{4038D43F-11BB-4437-82F4-08FD63331C6D}" dt="2021-08-25T21:05:08.493" v="995" actId="6549"/>
        <pc:sldMkLst>
          <pc:docMk/>
          <pc:sldMk cId="3524355004" sldId="264"/>
        </pc:sldMkLst>
        <pc:spChg chg="mod">
          <ac:chgData name="Thanam" userId="07ee0f66-497a-4863-b90f-5b38b5b41487" providerId="ADAL" clId="{4038D43F-11BB-4437-82F4-08FD63331C6D}" dt="2021-08-25T18:53:07.182" v="332" actId="20577"/>
          <ac:spMkLst>
            <pc:docMk/>
            <pc:sldMk cId="3524355004" sldId="264"/>
            <ac:spMk id="2" creationId="{B545E414-E6A6-4878-8094-DA6F16FB4E09}"/>
          </ac:spMkLst>
        </pc:spChg>
        <pc:spChg chg="mod">
          <ac:chgData name="Thanam" userId="07ee0f66-497a-4863-b90f-5b38b5b41487" providerId="ADAL" clId="{4038D43F-11BB-4437-82F4-08FD63331C6D}" dt="2021-08-25T21:05:08.493" v="995" actId="6549"/>
          <ac:spMkLst>
            <pc:docMk/>
            <pc:sldMk cId="3524355004" sldId="264"/>
            <ac:spMk id="5" creationId="{1B9D992F-E7D9-45FA-942D-69076CD3C634}"/>
          </ac:spMkLst>
        </pc:spChg>
      </pc:sldChg>
      <pc:sldChg chg="modSp mod">
        <pc:chgData name="Thanam" userId="07ee0f66-497a-4863-b90f-5b38b5b41487" providerId="ADAL" clId="{4038D43F-11BB-4437-82F4-08FD63331C6D}" dt="2021-08-25T21:06:27.802" v="996" actId="2062"/>
        <pc:sldMkLst>
          <pc:docMk/>
          <pc:sldMk cId="3274153143" sldId="265"/>
        </pc:sldMkLst>
        <pc:spChg chg="mod">
          <ac:chgData name="Thanam" userId="07ee0f66-497a-4863-b90f-5b38b5b41487" providerId="ADAL" clId="{4038D43F-11BB-4437-82F4-08FD63331C6D}" dt="2021-08-25T18:59:40.972" v="977" actId="1076"/>
          <ac:spMkLst>
            <pc:docMk/>
            <pc:sldMk cId="3274153143" sldId="265"/>
            <ac:spMk id="2" creationId="{B545E414-E6A6-4878-8094-DA6F16FB4E09}"/>
          </ac:spMkLst>
        </pc:spChg>
        <pc:graphicFrameChg chg="mod modGraphic">
          <ac:chgData name="Thanam" userId="07ee0f66-497a-4863-b90f-5b38b5b41487" providerId="ADAL" clId="{4038D43F-11BB-4437-82F4-08FD63331C6D}" dt="2021-08-25T21:06:27.802" v="996" actId="2062"/>
          <ac:graphicFrameMkLst>
            <pc:docMk/>
            <pc:sldMk cId="3274153143" sldId="265"/>
            <ac:graphicFrameMk id="3" creationId="{FC85009C-F9D8-456C-A5AA-6B6BC8850787}"/>
          </ac:graphicFrameMkLst>
        </pc:graphicFrameChg>
      </pc:sldChg>
      <pc:sldChg chg="modSp mod modNotesTx">
        <pc:chgData name="Thanam" userId="07ee0f66-497a-4863-b90f-5b38b5b41487" providerId="ADAL" clId="{4038D43F-11BB-4437-82F4-08FD63331C6D}" dt="2021-08-25T18:48:49.317" v="180" actId="20577"/>
        <pc:sldMkLst>
          <pc:docMk/>
          <pc:sldMk cId="3518269182" sldId="266"/>
        </pc:sldMkLst>
        <pc:spChg chg="mod">
          <ac:chgData name="Thanam" userId="07ee0f66-497a-4863-b90f-5b38b5b41487" providerId="ADAL" clId="{4038D43F-11BB-4437-82F4-08FD63331C6D}" dt="2021-08-25T18:47:53.860" v="62" actId="20577"/>
          <ac:spMkLst>
            <pc:docMk/>
            <pc:sldMk cId="3518269182" sldId="266"/>
            <ac:spMk id="2" creationId="{B545E414-E6A6-4878-8094-DA6F16FB4E09}"/>
          </ac:spMkLst>
        </pc:spChg>
        <pc:spChg chg="mod">
          <ac:chgData name="Thanam" userId="07ee0f66-497a-4863-b90f-5b38b5b41487" providerId="ADAL" clId="{4038D43F-11BB-4437-82F4-08FD63331C6D}" dt="2021-08-25T18:48:26.669" v="123" actId="20577"/>
          <ac:spMkLst>
            <pc:docMk/>
            <pc:sldMk cId="3518269182" sldId="266"/>
            <ac:spMk id="5" creationId="{1B9D992F-E7D9-45FA-942D-69076CD3C634}"/>
          </ac:spMkLst>
        </pc:spChg>
      </pc:sldChg>
      <pc:sldChg chg="del">
        <pc:chgData name="Thanam" userId="07ee0f66-497a-4863-b90f-5b38b5b41487" providerId="ADAL" clId="{4038D43F-11BB-4437-82F4-08FD63331C6D}" dt="2021-08-25T19:02:07.636" v="986" actId="47"/>
        <pc:sldMkLst>
          <pc:docMk/>
          <pc:sldMk cId="3698948732" sldId="267"/>
        </pc:sldMkLst>
      </pc:sldChg>
      <pc:sldChg chg="del">
        <pc:chgData name="Thanam" userId="07ee0f66-497a-4863-b90f-5b38b5b41487" providerId="ADAL" clId="{4038D43F-11BB-4437-82F4-08FD63331C6D}" dt="2021-08-25T19:02:08.601" v="987" actId="47"/>
        <pc:sldMkLst>
          <pc:docMk/>
          <pc:sldMk cId="1899371118" sldId="268"/>
        </pc:sldMkLst>
      </pc:sldChg>
      <pc:sldChg chg="del">
        <pc:chgData name="Thanam" userId="07ee0f66-497a-4863-b90f-5b38b5b41487" providerId="ADAL" clId="{4038D43F-11BB-4437-82F4-08FD63331C6D}" dt="2021-08-25T19:02:09.241" v="988" actId="47"/>
        <pc:sldMkLst>
          <pc:docMk/>
          <pc:sldMk cId="831128481" sldId="269"/>
        </pc:sldMkLst>
      </pc:sldChg>
      <pc:sldChg chg="del">
        <pc:chgData name="Thanam" userId="07ee0f66-497a-4863-b90f-5b38b5b41487" providerId="ADAL" clId="{4038D43F-11BB-4437-82F4-08FD63331C6D}" dt="2021-08-25T19:02:11.046" v="989" actId="47"/>
        <pc:sldMkLst>
          <pc:docMk/>
          <pc:sldMk cId="1405959866" sldId="270"/>
        </pc:sldMkLst>
      </pc:sldChg>
      <pc:sldChg chg="del">
        <pc:chgData name="Thanam" userId="07ee0f66-497a-4863-b90f-5b38b5b41487" providerId="ADAL" clId="{4038D43F-11BB-4437-82F4-08FD63331C6D}" dt="2021-08-25T19:02:11.964" v="990" actId="47"/>
        <pc:sldMkLst>
          <pc:docMk/>
          <pc:sldMk cId="1151395799" sldId="271"/>
        </pc:sldMkLst>
      </pc:sldChg>
      <pc:sldChg chg="del">
        <pc:chgData name="Thanam" userId="07ee0f66-497a-4863-b90f-5b38b5b41487" providerId="ADAL" clId="{4038D43F-11BB-4437-82F4-08FD63331C6D}" dt="2021-08-25T19:02:12.597" v="991" actId="47"/>
        <pc:sldMkLst>
          <pc:docMk/>
          <pc:sldMk cId="1493556942" sldId="272"/>
        </pc:sldMkLst>
      </pc:sldChg>
      <pc:sldChg chg="add del">
        <pc:chgData name="Thanam" userId="07ee0f66-497a-4863-b90f-5b38b5b41487" providerId="ADAL" clId="{4038D43F-11BB-4437-82F4-08FD63331C6D}" dt="2021-08-25T19:02:18.831" v="994" actId="47"/>
        <pc:sldMkLst>
          <pc:docMk/>
          <pc:sldMk cId="160764130" sldId="273"/>
        </pc:sldMkLst>
      </pc:sldChg>
      <pc:sldChg chg="modSp add mod">
        <pc:chgData name="Thanam" userId="07ee0f66-497a-4863-b90f-5b38b5b41487" providerId="ADAL" clId="{4038D43F-11BB-4437-82F4-08FD63331C6D}" dt="2021-08-25T18:52:31.494" v="289" actId="6549"/>
        <pc:sldMkLst>
          <pc:docMk/>
          <pc:sldMk cId="355299549" sldId="274"/>
        </pc:sldMkLst>
        <pc:spChg chg="mod">
          <ac:chgData name="Thanam" userId="07ee0f66-497a-4863-b90f-5b38b5b41487" providerId="ADAL" clId="{4038D43F-11BB-4437-82F4-08FD63331C6D}" dt="2021-08-25T18:52:31.494" v="289" actId="6549"/>
          <ac:spMkLst>
            <pc:docMk/>
            <pc:sldMk cId="355299549" sldId="274"/>
            <ac:spMk id="2" creationId="{B545E414-E6A6-4878-8094-DA6F16FB4E09}"/>
          </ac:spMkLst>
        </pc:spChg>
        <pc:spChg chg="mod">
          <ac:chgData name="Thanam" userId="07ee0f66-497a-4863-b90f-5b38b5b41487" providerId="ADAL" clId="{4038D43F-11BB-4437-82F4-08FD63331C6D}" dt="2021-08-25T18:52:21.613" v="288" actId="14100"/>
          <ac:spMkLst>
            <pc:docMk/>
            <pc:sldMk cId="355299549" sldId="274"/>
            <ac:spMk id="5" creationId="{1B9D992F-E7D9-45FA-942D-69076CD3C634}"/>
          </ac:spMkLst>
        </pc:spChg>
      </pc:sldChg>
    </pc:docChg>
  </pc:docChgLst>
  <pc:docChgLst>
    <pc:chgData name="Thanam" userId="07ee0f66-497a-4863-b90f-5b38b5b41487" providerId="ADAL" clId="{ABA022E4-3B54-41BD-B6C6-67AAFFC557D0}"/>
    <pc:docChg chg="undo custSel addSld delSld modSld modMainMaster">
      <pc:chgData name="Thanam" userId="07ee0f66-497a-4863-b90f-5b38b5b41487" providerId="ADAL" clId="{ABA022E4-3B54-41BD-B6C6-67AAFFC557D0}" dt="2021-08-23T18:55:45.258" v="1020" actId="20577"/>
      <pc:docMkLst>
        <pc:docMk/>
      </pc:docMkLst>
      <pc:sldChg chg="modSp mod">
        <pc:chgData name="Thanam" userId="07ee0f66-497a-4863-b90f-5b38b5b41487" providerId="ADAL" clId="{ABA022E4-3B54-41BD-B6C6-67AAFFC557D0}" dt="2021-08-23T18:11:56.777" v="44" actId="14100"/>
        <pc:sldMkLst>
          <pc:docMk/>
          <pc:sldMk cId="73944820" sldId="257"/>
        </pc:sldMkLst>
        <pc:spChg chg="mod">
          <ac:chgData name="Thanam" userId="07ee0f66-497a-4863-b90f-5b38b5b41487" providerId="ADAL" clId="{ABA022E4-3B54-41BD-B6C6-67AAFFC557D0}" dt="2021-08-23T18:11:56.777" v="44" actId="14100"/>
          <ac:spMkLst>
            <pc:docMk/>
            <pc:sldMk cId="73944820" sldId="257"/>
            <ac:spMk id="3" creationId="{182DD07E-CA48-4149-98B2-90D6B3E21326}"/>
          </ac:spMkLst>
        </pc:spChg>
      </pc:sldChg>
      <pc:sldChg chg="del">
        <pc:chgData name="Thanam" userId="07ee0f66-497a-4863-b90f-5b38b5b41487" providerId="ADAL" clId="{ABA022E4-3B54-41BD-B6C6-67AAFFC557D0}" dt="2021-08-23T18:12:09.379" v="45" actId="47"/>
        <pc:sldMkLst>
          <pc:docMk/>
          <pc:sldMk cId="2077681016" sldId="258"/>
        </pc:sldMkLst>
      </pc:sldChg>
      <pc:sldChg chg="del">
        <pc:chgData name="Thanam" userId="07ee0f66-497a-4863-b90f-5b38b5b41487" providerId="ADAL" clId="{ABA022E4-3B54-41BD-B6C6-67AAFFC557D0}" dt="2021-08-23T18:12:13.838" v="46" actId="47"/>
        <pc:sldMkLst>
          <pc:docMk/>
          <pc:sldMk cId="2962089570" sldId="260"/>
        </pc:sldMkLst>
      </pc:sldChg>
      <pc:sldChg chg="del">
        <pc:chgData name="Thanam" userId="07ee0f66-497a-4863-b90f-5b38b5b41487" providerId="ADAL" clId="{ABA022E4-3B54-41BD-B6C6-67AAFFC557D0}" dt="2021-08-23T18:12:14.995" v="47" actId="47"/>
        <pc:sldMkLst>
          <pc:docMk/>
          <pc:sldMk cId="3651213664" sldId="261"/>
        </pc:sldMkLst>
      </pc:sldChg>
      <pc:sldChg chg="del">
        <pc:chgData name="Thanam" userId="07ee0f66-497a-4863-b90f-5b38b5b41487" providerId="ADAL" clId="{ABA022E4-3B54-41BD-B6C6-67AAFFC557D0}" dt="2021-08-23T18:12:18.051" v="48" actId="47"/>
        <pc:sldMkLst>
          <pc:docMk/>
          <pc:sldMk cId="1372361182" sldId="262"/>
        </pc:sldMkLst>
      </pc:sldChg>
      <pc:sldChg chg="del">
        <pc:chgData name="Thanam" userId="07ee0f66-497a-4863-b90f-5b38b5b41487" providerId="ADAL" clId="{ABA022E4-3B54-41BD-B6C6-67AAFFC557D0}" dt="2021-08-23T18:12:19.377" v="49" actId="47"/>
        <pc:sldMkLst>
          <pc:docMk/>
          <pc:sldMk cId="2195957781" sldId="263"/>
        </pc:sldMkLst>
      </pc:sldChg>
      <pc:sldChg chg="mod modShow">
        <pc:chgData name="Thanam" userId="07ee0f66-497a-4863-b90f-5b38b5b41487" providerId="ADAL" clId="{ABA022E4-3B54-41BD-B6C6-67AAFFC557D0}" dt="2021-08-23T18:16:41.250" v="75" actId="729"/>
        <pc:sldMkLst>
          <pc:docMk/>
          <pc:sldMk cId="3524355004" sldId="264"/>
        </pc:sldMkLst>
      </pc:sldChg>
      <pc:sldChg chg="del">
        <pc:chgData name="Thanam" userId="07ee0f66-497a-4863-b90f-5b38b5b41487" providerId="ADAL" clId="{ABA022E4-3B54-41BD-B6C6-67AAFFC557D0}" dt="2021-08-23T18:12:21.060" v="50" actId="47"/>
        <pc:sldMkLst>
          <pc:docMk/>
          <pc:sldMk cId="4069323097" sldId="265"/>
        </pc:sldMkLst>
      </pc:sldChg>
      <pc:sldChg chg="addSp delSp modSp mod">
        <pc:chgData name="Thanam" userId="07ee0f66-497a-4863-b90f-5b38b5b41487" providerId="ADAL" clId="{ABA022E4-3B54-41BD-B6C6-67AAFFC557D0}" dt="2021-08-23T18:55:45.258" v="1020" actId="20577"/>
        <pc:sldMkLst>
          <pc:docMk/>
          <pc:sldMk cId="3652322664" sldId="267"/>
        </pc:sldMkLst>
        <pc:spChg chg="mod">
          <ac:chgData name="Thanam" userId="07ee0f66-497a-4863-b90f-5b38b5b41487" providerId="ADAL" clId="{ABA022E4-3B54-41BD-B6C6-67AAFFC557D0}" dt="2021-08-23T18:31:15.946" v="119" actId="1036"/>
          <ac:spMkLst>
            <pc:docMk/>
            <pc:sldMk cId="3652322664" sldId="267"/>
            <ac:spMk id="2" creationId="{EA7ECD4F-45BB-4924-99D6-F66B5307CA73}"/>
          </ac:spMkLst>
        </pc:spChg>
        <pc:spChg chg="add del mod">
          <ac:chgData name="Thanam" userId="07ee0f66-497a-4863-b90f-5b38b5b41487" providerId="ADAL" clId="{ABA022E4-3B54-41BD-B6C6-67AAFFC557D0}" dt="2021-08-23T18:15:10.710" v="70" actId="478"/>
          <ac:spMkLst>
            <pc:docMk/>
            <pc:sldMk cId="3652322664" sldId="267"/>
            <ac:spMk id="5" creationId="{37B978CC-6A52-437C-977E-26DB4F71E5F4}"/>
          </ac:spMkLst>
        </pc:spChg>
        <pc:graphicFrameChg chg="add del mod modGraphic">
          <ac:chgData name="Thanam" userId="07ee0f66-497a-4863-b90f-5b38b5b41487" providerId="ADAL" clId="{ABA022E4-3B54-41BD-B6C6-67AAFFC557D0}" dt="2021-08-23T18:55:45.258" v="1020" actId="20577"/>
          <ac:graphicFrameMkLst>
            <pc:docMk/>
            <pc:sldMk cId="3652322664" sldId="267"/>
            <ac:graphicFrameMk id="3" creationId="{DE4CC0D1-0959-4041-8B06-717F741DB618}"/>
          </ac:graphicFrameMkLst>
        </pc:graphicFrameChg>
      </pc:sldChg>
      <pc:sldChg chg="mod modShow">
        <pc:chgData name="Thanam" userId="07ee0f66-497a-4863-b90f-5b38b5b41487" providerId="ADAL" clId="{ABA022E4-3B54-41BD-B6C6-67AAFFC557D0}" dt="2021-08-23T18:16:14.605" v="72" actId="729"/>
        <pc:sldMkLst>
          <pc:docMk/>
          <pc:sldMk cId="3286745031" sldId="268"/>
        </pc:sldMkLst>
      </pc:sldChg>
      <pc:sldChg chg="mod modShow">
        <pc:chgData name="Thanam" userId="07ee0f66-497a-4863-b90f-5b38b5b41487" providerId="ADAL" clId="{ABA022E4-3B54-41BD-B6C6-67AAFFC557D0}" dt="2021-08-23T18:16:23.546" v="73" actId="729"/>
        <pc:sldMkLst>
          <pc:docMk/>
          <pc:sldMk cId="1151959098" sldId="269"/>
        </pc:sldMkLst>
      </pc:sldChg>
      <pc:sldChg chg="mod modShow">
        <pc:chgData name="Thanam" userId="07ee0f66-497a-4863-b90f-5b38b5b41487" providerId="ADAL" clId="{ABA022E4-3B54-41BD-B6C6-67AAFFC557D0}" dt="2021-08-23T18:16:23.546" v="73" actId="729"/>
        <pc:sldMkLst>
          <pc:docMk/>
          <pc:sldMk cId="755778813" sldId="270"/>
        </pc:sldMkLst>
      </pc:sldChg>
      <pc:sldChg chg="mod modShow">
        <pc:chgData name="Thanam" userId="07ee0f66-497a-4863-b90f-5b38b5b41487" providerId="ADAL" clId="{ABA022E4-3B54-41BD-B6C6-67AAFFC557D0}" dt="2021-08-23T18:16:23.546" v="73" actId="729"/>
        <pc:sldMkLst>
          <pc:docMk/>
          <pc:sldMk cId="2498787460" sldId="271"/>
        </pc:sldMkLst>
      </pc:sldChg>
      <pc:sldChg chg="mod modShow">
        <pc:chgData name="Thanam" userId="07ee0f66-497a-4863-b90f-5b38b5b41487" providerId="ADAL" clId="{ABA022E4-3B54-41BD-B6C6-67AAFFC557D0}" dt="2021-08-23T18:16:32.698" v="74" actId="729"/>
        <pc:sldMkLst>
          <pc:docMk/>
          <pc:sldMk cId="3384437673" sldId="272"/>
        </pc:sldMkLst>
      </pc:sldChg>
      <pc:sldChg chg="mod modShow">
        <pc:chgData name="Thanam" userId="07ee0f66-497a-4863-b90f-5b38b5b41487" providerId="ADAL" clId="{ABA022E4-3B54-41BD-B6C6-67AAFFC557D0}" dt="2021-08-23T18:16:32.698" v="74" actId="729"/>
        <pc:sldMkLst>
          <pc:docMk/>
          <pc:sldMk cId="113123345" sldId="274"/>
        </pc:sldMkLst>
      </pc:sldChg>
      <pc:sldChg chg="mod modShow">
        <pc:chgData name="Thanam" userId="07ee0f66-497a-4863-b90f-5b38b5b41487" providerId="ADAL" clId="{ABA022E4-3B54-41BD-B6C6-67AAFFC557D0}" dt="2021-08-23T18:16:32.698" v="74" actId="729"/>
        <pc:sldMkLst>
          <pc:docMk/>
          <pc:sldMk cId="2915807709" sldId="276"/>
        </pc:sldMkLst>
      </pc:sldChg>
      <pc:sldChg chg="new del">
        <pc:chgData name="Thanam" userId="07ee0f66-497a-4863-b90f-5b38b5b41487" providerId="ADAL" clId="{ABA022E4-3B54-41BD-B6C6-67AAFFC557D0}" dt="2021-08-23T18:14:25.612" v="62" actId="680"/>
        <pc:sldMkLst>
          <pc:docMk/>
          <pc:sldMk cId="186768192" sldId="277"/>
        </pc:sldMkLst>
      </pc:sldChg>
      <pc:sldChg chg="addSp delSp modSp new mod">
        <pc:chgData name="Thanam" userId="07ee0f66-497a-4863-b90f-5b38b5b41487" providerId="ADAL" clId="{ABA022E4-3B54-41BD-B6C6-67AAFFC557D0}" dt="2021-08-23T18:37:36.767" v="347" actId="113"/>
        <pc:sldMkLst>
          <pc:docMk/>
          <pc:sldMk cId="2193393478" sldId="277"/>
        </pc:sldMkLst>
        <pc:spChg chg="del">
          <ac:chgData name="Thanam" userId="07ee0f66-497a-4863-b90f-5b38b5b41487" providerId="ADAL" clId="{ABA022E4-3B54-41BD-B6C6-67AAFFC557D0}" dt="2021-08-23T18:27:18.608" v="77" actId="1032"/>
          <ac:spMkLst>
            <pc:docMk/>
            <pc:sldMk cId="2193393478" sldId="277"/>
            <ac:spMk id="2" creationId="{343DF3FD-A57F-4359-B822-25AE53C70D71}"/>
          </ac:spMkLst>
        </pc:spChg>
        <pc:graphicFrameChg chg="add mod modGraphic">
          <ac:chgData name="Thanam" userId="07ee0f66-497a-4863-b90f-5b38b5b41487" providerId="ADAL" clId="{ABA022E4-3B54-41BD-B6C6-67AAFFC557D0}" dt="2021-08-23T18:37:36.767" v="347" actId="113"/>
          <ac:graphicFrameMkLst>
            <pc:docMk/>
            <pc:sldMk cId="2193393478" sldId="277"/>
            <ac:graphicFrameMk id="3" creationId="{D979ED2D-8DCB-48C4-A461-721CC41F4A90}"/>
          </ac:graphicFrameMkLst>
        </pc:graphicFrameChg>
      </pc:sldChg>
      <pc:sldChg chg="modSp new mod">
        <pc:chgData name="Thanam" userId="07ee0f66-497a-4863-b90f-5b38b5b41487" providerId="ADAL" clId="{ABA022E4-3B54-41BD-B6C6-67AAFFC557D0}" dt="2021-08-23T18:47:03.499" v="827" actId="20577"/>
        <pc:sldMkLst>
          <pc:docMk/>
          <pc:sldMk cId="3201168747" sldId="278"/>
        </pc:sldMkLst>
        <pc:spChg chg="mod">
          <ac:chgData name="Thanam" userId="07ee0f66-497a-4863-b90f-5b38b5b41487" providerId="ADAL" clId="{ABA022E4-3B54-41BD-B6C6-67AAFFC557D0}" dt="2021-08-23T18:47:03.499" v="827" actId="20577"/>
          <ac:spMkLst>
            <pc:docMk/>
            <pc:sldMk cId="3201168747" sldId="278"/>
            <ac:spMk id="2" creationId="{4383D38F-654D-459C-BFC6-CA0D2673791A}"/>
          </ac:spMkLst>
        </pc:spChg>
      </pc:sldChg>
      <pc:sldChg chg="modSp add mod">
        <pc:chgData name="Thanam" userId="07ee0f66-497a-4863-b90f-5b38b5b41487" providerId="ADAL" clId="{ABA022E4-3B54-41BD-B6C6-67AAFFC557D0}" dt="2021-08-23T18:53:33.653" v="970" actId="255"/>
        <pc:sldMkLst>
          <pc:docMk/>
          <pc:sldMk cId="4098254720" sldId="279"/>
        </pc:sldMkLst>
        <pc:spChg chg="mod">
          <ac:chgData name="Thanam" userId="07ee0f66-497a-4863-b90f-5b38b5b41487" providerId="ADAL" clId="{ABA022E4-3B54-41BD-B6C6-67AAFFC557D0}" dt="2021-08-23T18:53:33.653" v="970" actId="255"/>
          <ac:spMkLst>
            <pc:docMk/>
            <pc:sldMk cId="4098254720" sldId="279"/>
            <ac:spMk id="2" creationId="{4383D38F-654D-459C-BFC6-CA0D2673791A}"/>
          </ac:spMkLst>
        </pc:spChg>
      </pc:sldChg>
      <pc:sldMasterChg chg="modSldLayout">
        <pc:chgData name="Thanam" userId="07ee0f66-497a-4863-b90f-5b38b5b41487" providerId="ADAL" clId="{ABA022E4-3B54-41BD-B6C6-67AAFFC557D0}" dt="2021-08-23T18:12:51.810" v="56" actId="20577"/>
        <pc:sldMasterMkLst>
          <pc:docMk/>
          <pc:sldMasterMk cId="1960498750" sldId="2147483648"/>
        </pc:sldMasterMkLst>
        <pc:sldLayoutChg chg="modSp mod">
          <pc:chgData name="Thanam" userId="07ee0f66-497a-4863-b90f-5b38b5b41487" providerId="ADAL" clId="{ABA022E4-3B54-41BD-B6C6-67AAFFC557D0}" dt="2021-08-23T18:12:51.810" v="56" actId="20577"/>
          <pc:sldLayoutMkLst>
            <pc:docMk/>
            <pc:sldMasterMk cId="1960498750" sldId="2147483648"/>
            <pc:sldLayoutMk cId="2226222709" sldId="2147483663"/>
          </pc:sldLayoutMkLst>
          <pc:spChg chg="mod">
            <ac:chgData name="Thanam" userId="07ee0f66-497a-4863-b90f-5b38b5b41487" providerId="ADAL" clId="{ABA022E4-3B54-41BD-B6C6-67AAFFC557D0}" dt="2021-08-23T18:12:51.810" v="56" actId="20577"/>
            <ac:spMkLst>
              <pc:docMk/>
              <pc:sldMasterMk cId="1960498750" sldId="2147483648"/>
              <pc:sldLayoutMk cId="2226222709" sldId="2147483663"/>
              <ac:spMk id="4" creationId="{00000000-0000-0000-0000-000000000000}"/>
            </ac:spMkLst>
          </pc:spChg>
        </pc:sldLayoutChg>
        <pc:sldLayoutChg chg="modSp mod">
          <pc:chgData name="Thanam" userId="07ee0f66-497a-4863-b90f-5b38b5b41487" providerId="ADAL" clId="{ABA022E4-3B54-41BD-B6C6-67AAFFC557D0}" dt="2021-08-23T18:11:37.855" v="39" actId="1076"/>
          <pc:sldLayoutMkLst>
            <pc:docMk/>
            <pc:sldMasterMk cId="1960498750" sldId="2147483648"/>
            <pc:sldLayoutMk cId="3277233964" sldId="2147483665"/>
          </pc:sldLayoutMkLst>
          <pc:spChg chg="mod">
            <ac:chgData name="Thanam" userId="07ee0f66-497a-4863-b90f-5b38b5b41487" providerId="ADAL" clId="{ABA022E4-3B54-41BD-B6C6-67AAFFC557D0}" dt="2021-08-23T18:11:37.855" v="39" actId="1076"/>
            <ac:spMkLst>
              <pc:docMk/>
              <pc:sldMasterMk cId="1960498750" sldId="2147483648"/>
              <pc:sldLayoutMk cId="3277233964" sldId="2147483665"/>
              <ac:spMk id="4" creationId="{00000000-0000-0000-0000-000000000000}"/>
            </ac:spMkLst>
          </pc:spChg>
        </pc:sldLayoutChg>
      </pc:sldMasterChg>
    </pc:docChg>
  </pc:docChgLst>
  <pc:docChgLst>
    <pc:chgData name="Nussle Yves" userId="8f040dee-5c64-4c30-adf2-e455732030df" providerId="ADAL" clId="{4663EB94-8FEA-42A6-BDEE-EA05BE1A19D0}"/>
    <pc:docChg chg="delSld">
      <pc:chgData name="Nussle Yves" userId="8f040dee-5c64-4c30-adf2-e455732030df" providerId="ADAL" clId="{4663EB94-8FEA-42A6-BDEE-EA05BE1A19D0}" dt="2020-08-17T12:27:19.833" v="0" actId="2696"/>
      <pc:docMkLst>
        <pc:docMk/>
      </pc:docMkLst>
      <pc:sldChg chg="del">
        <pc:chgData name="Nussle Yves" userId="8f040dee-5c64-4c30-adf2-e455732030df" providerId="ADAL" clId="{4663EB94-8FEA-42A6-BDEE-EA05BE1A19D0}" dt="2020-08-17T12:27:19.833" v="0" actId="2696"/>
        <pc:sldMkLst>
          <pc:docMk/>
          <pc:sldMk cId="1551449653" sldId="275"/>
        </pc:sldMkLst>
      </pc:sldChg>
    </pc:docChg>
  </pc:docChgLst>
  <pc:docChgLst>
    <pc:chgData name="Nussle Yves" userId="8f040dee-5c64-4c30-adf2-e455732030df" providerId="ADAL" clId="{271CB595-A2E2-455D-8A5D-F196A2C10AB6}"/>
    <pc:docChg chg="undo custSel addSld delSld modSld sldOrd modMainMaster">
      <pc:chgData name="Nussle Yves" userId="8f040dee-5c64-4c30-adf2-e455732030df" providerId="ADAL" clId="{271CB595-A2E2-455D-8A5D-F196A2C10AB6}" dt="2020-08-16T19:26:32.472" v="5394" actId="20577"/>
      <pc:docMkLst>
        <pc:docMk/>
      </pc:docMkLst>
      <pc:sldChg chg="del">
        <pc:chgData name="Nussle Yves" userId="8f040dee-5c64-4c30-adf2-e455732030df" providerId="ADAL" clId="{271CB595-A2E2-455D-8A5D-F196A2C10AB6}" dt="2020-08-10T09:04:44.889" v="60" actId="2696"/>
        <pc:sldMkLst>
          <pc:docMk/>
          <pc:sldMk cId="1100958561" sldId="256"/>
        </pc:sldMkLst>
      </pc:sldChg>
      <pc:sldChg chg="modSp mod">
        <pc:chgData name="Nussle Yves" userId="8f040dee-5c64-4c30-adf2-e455732030df" providerId="ADAL" clId="{271CB595-A2E2-455D-8A5D-F196A2C10AB6}" dt="2020-08-16T17:33:29.179" v="3822" actId="20577"/>
        <pc:sldMkLst>
          <pc:docMk/>
          <pc:sldMk cId="73944820" sldId="257"/>
        </pc:sldMkLst>
        <pc:spChg chg="mod">
          <ac:chgData name="Nussle Yves" userId="8f040dee-5c64-4c30-adf2-e455732030df" providerId="ADAL" clId="{271CB595-A2E2-455D-8A5D-F196A2C10AB6}" dt="2020-08-16T17:33:29.179" v="3822" actId="20577"/>
          <ac:spMkLst>
            <pc:docMk/>
            <pc:sldMk cId="73944820" sldId="257"/>
            <ac:spMk id="3" creationId="{182DD07E-CA48-4149-98B2-90D6B3E21326}"/>
          </ac:spMkLst>
        </pc:spChg>
      </pc:sldChg>
      <pc:sldChg chg="modSp mod ord modNotesTx">
        <pc:chgData name="Nussle Yves" userId="8f040dee-5c64-4c30-adf2-e455732030df" providerId="ADAL" clId="{271CB595-A2E2-455D-8A5D-F196A2C10AB6}" dt="2020-08-16T17:11:40.880" v="3664" actId="113"/>
        <pc:sldMkLst>
          <pc:docMk/>
          <pc:sldMk cId="2077681016" sldId="258"/>
        </pc:sldMkLst>
        <pc:spChg chg="mod">
          <ac:chgData name="Nussle Yves" userId="8f040dee-5c64-4c30-adf2-e455732030df" providerId="ADAL" clId="{271CB595-A2E2-455D-8A5D-F196A2C10AB6}" dt="2020-08-16T17:11:40.880" v="3664" actId="113"/>
          <ac:spMkLst>
            <pc:docMk/>
            <pc:sldMk cId="2077681016" sldId="258"/>
            <ac:spMk id="2" creationId="{00000000-0000-0000-0000-000000000000}"/>
          </ac:spMkLst>
        </pc:spChg>
      </pc:sldChg>
      <pc:sldChg chg="add modNotesTx">
        <pc:chgData name="Nussle Yves" userId="8f040dee-5c64-4c30-adf2-e455732030df" providerId="ADAL" clId="{271CB595-A2E2-455D-8A5D-F196A2C10AB6}" dt="2020-08-16T17:38:58.277" v="4317" actId="20577"/>
        <pc:sldMkLst>
          <pc:docMk/>
          <pc:sldMk cId="2651093822" sldId="259"/>
        </pc:sldMkLst>
      </pc:sldChg>
      <pc:sldChg chg="addSp delSp modSp del mod modAnim modNotesTx">
        <pc:chgData name="Nussle Yves" userId="8f040dee-5c64-4c30-adf2-e455732030df" providerId="ADAL" clId="{271CB595-A2E2-455D-8A5D-F196A2C10AB6}" dt="2020-08-16T17:05:52.472" v="2942" actId="2696"/>
        <pc:sldMkLst>
          <pc:docMk/>
          <pc:sldMk cId="2705390226" sldId="259"/>
        </pc:sldMkLst>
        <pc:spChg chg="del">
          <ac:chgData name="Nussle Yves" userId="8f040dee-5c64-4c30-adf2-e455732030df" providerId="ADAL" clId="{271CB595-A2E2-455D-8A5D-F196A2C10AB6}" dt="2020-08-10T09:08:13.138" v="85"/>
          <ac:spMkLst>
            <pc:docMk/>
            <pc:sldMk cId="2705390226" sldId="259"/>
            <ac:spMk id="2" creationId="{2F27B7CF-B752-4A82-BF8F-91C67B6BF0A2}"/>
          </ac:spMkLst>
        </pc:spChg>
        <pc:spChg chg="add mod">
          <ac:chgData name="Nussle Yves" userId="8f040dee-5c64-4c30-adf2-e455732030df" providerId="ADAL" clId="{271CB595-A2E2-455D-8A5D-F196A2C10AB6}" dt="2020-08-10T09:27:19.904" v="165" actId="207"/>
          <ac:spMkLst>
            <pc:docMk/>
            <pc:sldMk cId="2705390226" sldId="259"/>
            <ac:spMk id="11" creationId="{20DA7423-B90D-4898-A64F-3B551E765E2D}"/>
          </ac:spMkLst>
        </pc:spChg>
        <pc:spChg chg="add mod">
          <ac:chgData name="Nussle Yves" userId="8f040dee-5c64-4c30-adf2-e455732030df" providerId="ADAL" clId="{271CB595-A2E2-455D-8A5D-F196A2C10AB6}" dt="2020-08-10T09:28:34.966" v="299" actId="1076"/>
          <ac:spMkLst>
            <pc:docMk/>
            <pc:sldMk cId="2705390226" sldId="259"/>
            <ac:spMk id="13" creationId="{47FECF69-8361-4FE3-A34B-1715C7055FAE}"/>
          </ac:spMkLst>
        </pc:spChg>
        <pc:spChg chg="add mod">
          <ac:chgData name="Nussle Yves" userId="8f040dee-5c64-4c30-adf2-e455732030df" providerId="ADAL" clId="{271CB595-A2E2-455D-8A5D-F196A2C10AB6}" dt="2020-08-10T09:29:07.098" v="330" actId="20577"/>
          <ac:spMkLst>
            <pc:docMk/>
            <pc:sldMk cId="2705390226" sldId="259"/>
            <ac:spMk id="15" creationId="{511E1BA6-7DCB-42E6-9596-AC06CB01FE5D}"/>
          </ac:spMkLst>
        </pc:spChg>
        <pc:spChg chg="add mod">
          <ac:chgData name="Nussle Yves" userId="8f040dee-5c64-4c30-adf2-e455732030df" providerId="ADAL" clId="{271CB595-A2E2-455D-8A5D-F196A2C10AB6}" dt="2020-08-10T09:29:26.341" v="347" actId="207"/>
          <ac:spMkLst>
            <pc:docMk/>
            <pc:sldMk cId="2705390226" sldId="259"/>
            <ac:spMk id="17" creationId="{706EB201-1EC5-4B49-B0BD-1A2DD3BF5D1B}"/>
          </ac:spMkLst>
        </pc:spChg>
        <pc:spChg chg="add mod">
          <ac:chgData name="Nussle Yves" userId="8f040dee-5c64-4c30-adf2-e455732030df" providerId="ADAL" clId="{271CB595-A2E2-455D-8A5D-F196A2C10AB6}" dt="2020-08-10T09:29:39.021" v="362" actId="20577"/>
          <ac:spMkLst>
            <pc:docMk/>
            <pc:sldMk cId="2705390226" sldId="259"/>
            <ac:spMk id="19" creationId="{2268BCFA-42EC-4209-B0DB-3536C6544040}"/>
          </ac:spMkLst>
        </pc:spChg>
        <pc:picChg chg="add mod ord">
          <ac:chgData name="Nussle Yves" userId="8f040dee-5c64-4c30-adf2-e455732030df" providerId="ADAL" clId="{271CB595-A2E2-455D-8A5D-F196A2C10AB6}" dt="2020-08-10T09:25:42.769" v="128" actId="1076"/>
          <ac:picMkLst>
            <pc:docMk/>
            <pc:sldMk cId="2705390226" sldId="259"/>
            <ac:picMk id="3" creationId="{E3EC2F1B-F689-4614-8D43-FCA896F81F81}"/>
          </ac:picMkLst>
        </pc:picChg>
        <pc:picChg chg="add del mod">
          <ac:chgData name="Nussle Yves" userId="8f040dee-5c64-4c30-adf2-e455732030df" providerId="ADAL" clId="{271CB595-A2E2-455D-8A5D-F196A2C10AB6}" dt="2020-08-10T09:24:28.455" v="112" actId="478"/>
          <ac:picMkLst>
            <pc:docMk/>
            <pc:sldMk cId="2705390226" sldId="259"/>
            <ac:picMk id="4" creationId="{E79E5DAA-9014-42AE-945E-5CBFF59AE9D7}"/>
          </ac:picMkLst>
        </pc:picChg>
        <pc:picChg chg="add del mod">
          <ac:chgData name="Nussle Yves" userId="8f040dee-5c64-4c30-adf2-e455732030df" providerId="ADAL" clId="{271CB595-A2E2-455D-8A5D-F196A2C10AB6}" dt="2020-08-10T09:20:53.801" v="104" actId="478"/>
          <ac:picMkLst>
            <pc:docMk/>
            <pc:sldMk cId="2705390226" sldId="259"/>
            <ac:picMk id="5" creationId="{57928A23-E642-4174-BE0A-2E00C7B12FCF}"/>
          </ac:picMkLst>
        </pc:picChg>
        <pc:picChg chg="add mod">
          <ac:chgData name="Nussle Yves" userId="8f040dee-5c64-4c30-adf2-e455732030df" providerId="ADAL" clId="{271CB595-A2E2-455D-8A5D-F196A2C10AB6}" dt="2020-08-10T09:24:48.631" v="120" actId="1076"/>
          <ac:picMkLst>
            <pc:docMk/>
            <pc:sldMk cId="2705390226" sldId="259"/>
            <ac:picMk id="6" creationId="{71C8D054-5AD8-427D-90C7-907CBDA6F46B}"/>
          </ac:picMkLst>
        </pc:picChg>
        <pc:picChg chg="add mod">
          <ac:chgData name="Nussle Yves" userId="8f040dee-5c64-4c30-adf2-e455732030df" providerId="ADAL" clId="{271CB595-A2E2-455D-8A5D-F196A2C10AB6}" dt="2020-08-10T09:24:52.080" v="122" actId="1076"/>
          <ac:picMkLst>
            <pc:docMk/>
            <pc:sldMk cId="2705390226" sldId="259"/>
            <ac:picMk id="7" creationId="{92BC52F1-549C-457B-A201-BCBA79809ADC}"/>
          </ac:picMkLst>
        </pc:picChg>
        <pc:picChg chg="add mod">
          <ac:chgData name="Nussle Yves" userId="8f040dee-5c64-4c30-adf2-e455732030df" providerId="ADAL" clId="{271CB595-A2E2-455D-8A5D-F196A2C10AB6}" dt="2020-08-10T09:24:50.407" v="121" actId="1076"/>
          <ac:picMkLst>
            <pc:docMk/>
            <pc:sldMk cId="2705390226" sldId="259"/>
            <ac:picMk id="8" creationId="{13965C0B-974C-4BAC-8450-0AD1D9B35173}"/>
          </ac:picMkLst>
        </pc:picChg>
        <pc:picChg chg="add mod">
          <ac:chgData name="Nussle Yves" userId="8f040dee-5c64-4c30-adf2-e455732030df" providerId="ADAL" clId="{271CB595-A2E2-455D-8A5D-F196A2C10AB6}" dt="2020-08-10T09:24:34.581" v="114" actId="1076"/>
          <ac:picMkLst>
            <pc:docMk/>
            <pc:sldMk cId="2705390226" sldId="259"/>
            <ac:picMk id="9" creationId="{E08D19E7-B1EB-45AA-A22A-47D1A9B9F718}"/>
          </ac:picMkLst>
        </pc:picChg>
        <pc:picChg chg="add mod">
          <ac:chgData name="Nussle Yves" userId="8f040dee-5c64-4c30-adf2-e455732030df" providerId="ADAL" clId="{271CB595-A2E2-455D-8A5D-F196A2C10AB6}" dt="2020-08-10T09:24:47.527" v="119" actId="1076"/>
          <ac:picMkLst>
            <pc:docMk/>
            <pc:sldMk cId="2705390226" sldId="259"/>
            <ac:picMk id="10" creationId="{CBD378A6-C071-4B12-883B-B529BD90D6F7}"/>
          </ac:picMkLst>
        </pc:picChg>
      </pc:sldChg>
      <pc:sldChg chg="modSp add mod">
        <pc:chgData name="Nussle Yves" userId="8f040dee-5c64-4c30-adf2-e455732030df" providerId="ADAL" clId="{271CB595-A2E2-455D-8A5D-F196A2C10AB6}" dt="2020-08-16T19:23:50.214" v="5382" actId="20577"/>
        <pc:sldMkLst>
          <pc:docMk/>
          <pc:sldMk cId="2962089570" sldId="260"/>
        </pc:sldMkLst>
        <pc:spChg chg="mod">
          <ac:chgData name="Nussle Yves" userId="8f040dee-5c64-4c30-adf2-e455732030df" providerId="ADAL" clId="{271CB595-A2E2-455D-8A5D-F196A2C10AB6}" dt="2020-08-16T19:23:50.214" v="5382" actId="20577"/>
          <ac:spMkLst>
            <pc:docMk/>
            <pc:sldMk cId="2962089570" sldId="260"/>
            <ac:spMk id="2" creationId="{00000000-0000-0000-0000-000000000000}"/>
          </ac:spMkLst>
        </pc:spChg>
      </pc:sldChg>
      <pc:sldChg chg="modSp add mod">
        <pc:chgData name="Nussle Yves" userId="8f040dee-5c64-4c30-adf2-e455732030df" providerId="ADAL" clId="{271CB595-A2E2-455D-8A5D-F196A2C10AB6}" dt="2020-08-16T17:11:51.328" v="3671"/>
        <pc:sldMkLst>
          <pc:docMk/>
          <pc:sldMk cId="3651213664" sldId="261"/>
        </pc:sldMkLst>
        <pc:spChg chg="mod">
          <ac:chgData name="Nussle Yves" userId="8f040dee-5c64-4c30-adf2-e455732030df" providerId="ADAL" clId="{271CB595-A2E2-455D-8A5D-F196A2C10AB6}" dt="2020-08-16T17:11:51.328" v="3671"/>
          <ac:spMkLst>
            <pc:docMk/>
            <pc:sldMk cId="3651213664" sldId="261"/>
            <ac:spMk id="2" creationId="{00000000-0000-0000-0000-000000000000}"/>
          </ac:spMkLst>
        </pc:spChg>
      </pc:sldChg>
      <pc:sldChg chg="modSp add mod">
        <pc:chgData name="Nussle Yves" userId="8f040dee-5c64-4c30-adf2-e455732030df" providerId="ADAL" clId="{271CB595-A2E2-455D-8A5D-F196A2C10AB6}" dt="2020-08-16T19:26:11.270" v="5388" actId="20577"/>
        <pc:sldMkLst>
          <pc:docMk/>
          <pc:sldMk cId="1372361182" sldId="262"/>
        </pc:sldMkLst>
        <pc:spChg chg="mod">
          <ac:chgData name="Nussle Yves" userId="8f040dee-5c64-4c30-adf2-e455732030df" providerId="ADAL" clId="{271CB595-A2E2-455D-8A5D-F196A2C10AB6}" dt="2020-08-16T19:26:11.270" v="5388" actId="20577"/>
          <ac:spMkLst>
            <pc:docMk/>
            <pc:sldMk cId="1372361182" sldId="262"/>
            <ac:spMk id="2" creationId="{00000000-0000-0000-0000-000000000000}"/>
          </ac:spMkLst>
        </pc:spChg>
      </pc:sldChg>
      <pc:sldChg chg="modSp add mod">
        <pc:chgData name="Nussle Yves" userId="8f040dee-5c64-4c30-adf2-e455732030df" providerId="ADAL" clId="{271CB595-A2E2-455D-8A5D-F196A2C10AB6}" dt="2020-08-16T19:26:32.472" v="5394" actId="20577"/>
        <pc:sldMkLst>
          <pc:docMk/>
          <pc:sldMk cId="2195957781" sldId="263"/>
        </pc:sldMkLst>
        <pc:spChg chg="mod">
          <ac:chgData name="Nussle Yves" userId="8f040dee-5c64-4c30-adf2-e455732030df" providerId="ADAL" clId="{271CB595-A2E2-455D-8A5D-F196A2C10AB6}" dt="2020-08-16T19:26:32.472" v="5394" actId="20577"/>
          <ac:spMkLst>
            <pc:docMk/>
            <pc:sldMk cId="2195957781" sldId="263"/>
            <ac:spMk id="2" creationId="{00000000-0000-0000-0000-000000000000}"/>
          </ac:spMkLst>
        </pc:spChg>
      </pc:sldChg>
      <pc:sldChg chg="add del ord">
        <pc:chgData name="Nussle Yves" userId="8f040dee-5c64-4c30-adf2-e455732030df" providerId="ADAL" clId="{271CB595-A2E2-455D-8A5D-F196A2C10AB6}" dt="2020-08-10T09:47:50.722" v="1389" actId="47"/>
        <pc:sldMkLst>
          <pc:docMk/>
          <pc:sldMk cId="2623067230" sldId="263"/>
        </pc:sldMkLst>
      </pc:sldChg>
      <pc:sldChg chg="modSp add mod">
        <pc:chgData name="Nussle Yves" userId="8f040dee-5c64-4c30-adf2-e455732030df" providerId="ADAL" clId="{271CB595-A2E2-455D-8A5D-F196A2C10AB6}" dt="2020-08-10T12:38:59.994" v="1985" actId="20577"/>
        <pc:sldMkLst>
          <pc:docMk/>
          <pc:sldMk cId="3524355004" sldId="264"/>
        </pc:sldMkLst>
        <pc:spChg chg="mod">
          <ac:chgData name="Nussle Yves" userId="8f040dee-5c64-4c30-adf2-e455732030df" providerId="ADAL" clId="{271CB595-A2E2-455D-8A5D-F196A2C10AB6}" dt="2020-08-10T12:38:59.994" v="1985" actId="20577"/>
          <ac:spMkLst>
            <pc:docMk/>
            <pc:sldMk cId="3524355004" sldId="264"/>
            <ac:spMk id="2" creationId="{00000000-0000-0000-0000-000000000000}"/>
          </ac:spMkLst>
        </pc:spChg>
      </pc:sldChg>
      <pc:sldChg chg="modSp new mod modAnim modNotesTx">
        <pc:chgData name="Nussle Yves" userId="8f040dee-5c64-4c30-adf2-e455732030df" providerId="ADAL" clId="{271CB595-A2E2-455D-8A5D-F196A2C10AB6}" dt="2020-08-16T17:12:46.999" v="3761" actId="20577"/>
        <pc:sldMkLst>
          <pc:docMk/>
          <pc:sldMk cId="4069323097" sldId="265"/>
        </pc:sldMkLst>
        <pc:spChg chg="mod">
          <ac:chgData name="Nussle Yves" userId="8f040dee-5c64-4c30-adf2-e455732030df" providerId="ADAL" clId="{271CB595-A2E2-455D-8A5D-F196A2C10AB6}" dt="2020-08-16T17:12:23.352" v="3692" actId="20577"/>
          <ac:spMkLst>
            <pc:docMk/>
            <pc:sldMk cId="4069323097" sldId="265"/>
            <ac:spMk id="2" creationId="{90049636-936F-4F59-81C2-F051148AB7CF}"/>
          </ac:spMkLst>
        </pc:spChg>
      </pc:sldChg>
      <pc:sldChg chg="addSp delSp modSp new ord modNotesTx">
        <pc:chgData name="Nussle Yves" userId="8f040dee-5c64-4c30-adf2-e455732030df" providerId="ADAL" clId="{271CB595-A2E2-455D-8A5D-F196A2C10AB6}" dt="2020-08-16T17:35:52.780" v="3977" actId="20577"/>
        <pc:sldMkLst>
          <pc:docMk/>
          <pc:sldMk cId="2609111260" sldId="266"/>
        </pc:sldMkLst>
        <pc:spChg chg="del">
          <ac:chgData name="Nussle Yves" userId="8f040dee-5c64-4c30-adf2-e455732030df" providerId="ADAL" clId="{271CB595-A2E2-455D-8A5D-F196A2C10AB6}" dt="2020-08-10T12:37:03.239" v="1887"/>
          <ac:spMkLst>
            <pc:docMk/>
            <pc:sldMk cId="2609111260" sldId="266"/>
            <ac:spMk id="2" creationId="{35F02171-6FB4-4999-B78F-8673E8FB0831}"/>
          </ac:spMkLst>
        </pc:spChg>
        <pc:picChg chg="add mod">
          <ac:chgData name="Nussle Yves" userId="8f040dee-5c64-4c30-adf2-e455732030df" providerId="ADAL" clId="{271CB595-A2E2-455D-8A5D-F196A2C10AB6}" dt="2020-08-10T12:37:03.239" v="1887"/>
          <ac:picMkLst>
            <pc:docMk/>
            <pc:sldMk cId="2609111260" sldId="266"/>
            <ac:picMk id="3" creationId="{8B34299F-0D27-4AA7-B4CF-4A823F73B717}"/>
          </ac:picMkLst>
        </pc:picChg>
      </pc:sldChg>
      <pc:sldChg chg="addSp delSp modSp new mod ord modAnim">
        <pc:chgData name="Nussle Yves" userId="8f040dee-5c64-4c30-adf2-e455732030df" providerId="ADAL" clId="{271CB595-A2E2-455D-8A5D-F196A2C10AB6}" dt="2020-08-16T17:47:54.890" v="4326"/>
        <pc:sldMkLst>
          <pc:docMk/>
          <pc:sldMk cId="3652322664" sldId="267"/>
        </pc:sldMkLst>
        <pc:spChg chg="del">
          <ac:chgData name="Nussle Yves" userId="8f040dee-5c64-4c30-adf2-e455732030df" providerId="ADAL" clId="{271CB595-A2E2-455D-8A5D-F196A2C10AB6}" dt="2020-08-10T12:41:58.483" v="1986" actId="3680"/>
          <ac:spMkLst>
            <pc:docMk/>
            <pc:sldMk cId="3652322664" sldId="267"/>
            <ac:spMk id="2" creationId="{7010F634-3C8B-4666-81C5-32BD79FE70A4}"/>
          </ac:spMkLst>
        </pc:spChg>
        <pc:spChg chg="add mod">
          <ac:chgData name="Nussle Yves" userId="8f040dee-5c64-4c30-adf2-e455732030df" providerId="ADAL" clId="{271CB595-A2E2-455D-8A5D-F196A2C10AB6}" dt="2020-08-16T17:47:05.623" v="4323" actId="1582"/>
          <ac:spMkLst>
            <pc:docMk/>
            <pc:sldMk cId="3652322664" sldId="267"/>
            <ac:spMk id="2" creationId="{EA7ECD4F-45BB-4924-99D6-F66B5307CA73}"/>
          </ac:spMkLst>
        </pc:spChg>
        <pc:graphicFrameChg chg="add mod ord modGraphic">
          <ac:chgData name="Nussle Yves" userId="8f040dee-5c64-4c30-adf2-e455732030df" providerId="ADAL" clId="{271CB595-A2E2-455D-8A5D-F196A2C10AB6}" dt="2020-08-10T12:51:26.918" v="2363" actId="14734"/>
          <ac:graphicFrameMkLst>
            <pc:docMk/>
            <pc:sldMk cId="3652322664" sldId="267"/>
            <ac:graphicFrameMk id="3" creationId="{DE4CC0D1-0959-4041-8B06-717F741DB618}"/>
          </ac:graphicFrameMkLst>
        </pc:graphicFrameChg>
      </pc:sldChg>
      <pc:sldChg chg="addSp delSp modSp new mod modAnim modNotesTx">
        <pc:chgData name="Nussle Yves" userId="8f040dee-5c64-4c30-adf2-e455732030df" providerId="ADAL" clId="{271CB595-A2E2-455D-8A5D-F196A2C10AB6}" dt="2020-08-16T17:52:45.773" v="4580" actId="20577"/>
        <pc:sldMkLst>
          <pc:docMk/>
          <pc:sldMk cId="3286745031" sldId="268"/>
        </pc:sldMkLst>
        <pc:spChg chg="del mod">
          <ac:chgData name="Nussle Yves" userId="8f040dee-5c64-4c30-adf2-e455732030df" providerId="ADAL" clId="{271CB595-A2E2-455D-8A5D-F196A2C10AB6}" dt="2020-08-10T13:12:58.143" v="2366"/>
          <ac:spMkLst>
            <pc:docMk/>
            <pc:sldMk cId="3286745031" sldId="268"/>
            <ac:spMk id="2" creationId="{3BF315C3-37F8-45C7-AE44-31B8E105012B}"/>
          </ac:spMkLst>
        </pc:spChg>
        <pc:spChg chg="add mod">
          <ac:chgData name="Nussle Yves" userId="8f040dee-5c64-4c30-adf2-e455732030df" providerId="ADAL" clId="{271CB595-A2E2-455D-8A5D-F196A2C10AB6}" dt="2020-08-10T13:18:27.100" v="2555" actId="207"/>
          <ac:spMkLst>
            <pc:docMk/>
            <pc:sldMk cId="3286745031" sldId="268"/>
            <ac:spMk id="5" creationId="{28FFBA0E-8311-4011-A0D6-FAFC9410BC1C}"/>
          </ac:spMkLst>
        </pc:spChg>
        <pc:spChg chg="add mod">
          <ac:chgData name="Nussle Yves" userId="8f040dee-5c64-4c30-adf2-e455732030df" providerId="ADAL" clId="{271CB595-A2E2-455D-8A5D-F196A2C10AB6}" dt="2020-08-10T13:14:41.238" v="2410" actId="208"/>
          <ac:spMkLst>
            <pc:docMk/>
            <pc:sldMk cId="3286745031" sldId="268"/>
            <ac:spMk id="6" creationId="{C94795E9-781D-4F74-8873-D67D59163A58}"/>
          </ac:spMkLst>
        </pc:spChg>
        <pc:spChg chg="add mod">
          <ac:chgData name="Nussle Yves" userId="8f040dee-5c64-4c30-adf2-e455732030df" providerId="ADAL" clId="{271CB595-A2E2-455D-8A5D-F196A2C10AB6}" dt="2020-08-10T13:16:01.137" v="2449" actId="1582"/>
          <ac:spMkLst>
            <pc:docMk/>
            <pc:sldMk cId="3286745031" sldId="268"/>
            <ac:spMk id="7" creationId="{D04712C4-EAB0-4323-B5ED-248C00B5A499}"/>
          </ac:spMkLst>
        </pc:spChg>
        <pc:spChg chg="add mod">
          <ac:chgData name="Nussle Yves" userId="8f040dee-5c64-4c30-adf2-e455732030df" providerId="ADAL" clId="{271CB595-A2E2-455D-8A5D-F196A2C10AB6}" dt="2020-08-10T13:16:09.360" v="2451" actId="1076"/>
          <ac:spMkLst>
            <pc:docMk/>
            <pc:sldMk cId="3286745031" sldId="268"/>
            <ac:spMk id="9" creationId="{20637FFB-BCE2-4A16-A93E-70E8DBF0221B}"/>
          </ac:spMkLst>
        </pc:spChg>
        <pc:spChg chg="add mod">
          <ac:chgData name="Nussle Yves" userId="8f040dee-5c64-4c30-adf2-e455732030df" providerId="ADAL" clId="{271CB595-A2E2-455D-8A5D-F196A2C10AB6}" dt="2020-08-10T13:17:27.576" v="2493" actId="208"/>
          <ac:spMkLst>
            <pc:docMk/>
            <pc:sldMk cId="3286745031" sldId="268"/>
            <ac:spMk id="10" creationId="{B940E0EA-5C34-4977-9A68-889022AA2F9E}"/>
          </ac:spMkLst>
        </pc:spChg>
        <pc:spChg chg="add mod">
          <ac:chgData name="Nussle Yves" userId="8f040dee-5c64-4c30-adf2-e455732030df" providerId="ADAL" clId="{271CB595-A2E2-455D-8A5D-F196A2C10AB6}" dt="2020-08-10T13:17:33.074" v="2495" actId="1076"/>
          <ac:spMkLst>
            <pc:docMk/>
            <pc:sldMk cId="3286745031" sldId="268"/>
            <ac:spMk id="12" creationId="{983188D5-FA3E-488D-A285-8AF845C43DF0}"/>
          </ac:spMkLst>
        </pc:spChg>
        <pc:spChg chg="add mod">
          <ac:chgData name="Nussle Yves" userId="8f040dee-5c64-4c30-adf2-e455732030df" providerId="ADAL" clId="{271CB595-A2E2-455D-8A5D-F196A2C10AB6}" dt="2020-08-10T13:17:36.562" v="2497" actId="1076"/>
          <ac:spMkLst>
            <pc:docMk/>
            <pc:sldMk cId="3286745031" sldId="268"/>
            <ac:spMk id="14" creationId="{6B82FF31-7D1A-420E-9C69-EB821CB48494}"/>
          </ac:spMkLst>
        </pc:spChg>
        <pc:spChg chg="add mod">
          <ac:chgData name="Nussle Yves" userId="8f040dee-5c64-4c30-adf2-e455732030df" providerId="ADAL" clId="{271CB595-A2E2-455D-8A5D-F196A2C10AB6}" dt="2020-08-10T13:17:40.907" v="2499" actId="1076"/>
          <ac:spMkLst>
            <pc:docMk/>
            <pc:sldMk cId="3286745031" sldId="268"/>
            <ac:spMk id="16" creationId="{8CDDAADB-255D-4274-AEF4-7E511DAE9E5E}"/>
          </ac:spMkLst>
        </pc:spChg>
        <pc:picChg chg="add mod">
          <ac:chgData name="Nussle Yves" userId="8f040dee-5c64-4c30-adf2-e455732030df" providerId="ADAL" clId="{271CB595-A2E2-455D-8A5D-F196A2C10AB6}" dt="2020-08-10T13:13:05.425" v="2370" actId="1076"/>
          <ac:picMkLst>
            <pc:docMk/>
            <pc:sldMk cId="3286745031" sldId="268"/>
            <ac:picMk id="4" creationId="{534DD825-0ED8-478A-B4C9-24B96C3C672C}"/>
          </ac:picMkLst>
        </pc:picChg>
        <pc:cxnChg chg="add mod">
          <ac:chgData name="Nussle Yves" userId="8f040dee-5c64-4c30-adf2-e455732030df" providerId="ADAL" clId="{271CB595-A2E2-455D-8A5D-F196A2C10AB6}" dt="2020-08-10T13:20:03.914" v="2578" actId="14100"/>
          <ac:cxnSpMkLst>
            <pc:docMk/>
            <pc:sldMk cId="3286745031" sldId="268"/>
            <ac:cxnSpMk id="18" creationId="{9A23D92B-4B61-42A9-B4A0-4EB3C540B175}"/>
          </ac:cxnSpMkLst>
        </pc:cxnChg>
        <pc:cxnChg chg="add mod">
          <ac:chgData name="Nussle Yves" userId="8f040dee-5c64-4c30-adf2-e455732030df" providerId="ADAL" clId="{271CB595-A2E2-455D-8A5D-F196A2C10AB6}" dt="2020-08-10T13:18:58.988" v="2561" actId="14100"/>
          <ac:cxnSpMkLst>
            <pc:docMk/>
            <pc:sldMk cId="3286745031" sldId="268"/>
            <ac:cxnSpMk id="19" creationId="{72BF417B-3AD8-4070-9C52-F52E51FDE21E}"/>
          </ac:cxnSpMkLst>
        </pc:cxnChg>
        <pc:cxnChg chg="add mod">
          <ac:chgData name="Nussle Yves" userId="8f040dee-5c64-4c30-adf2-e455732030df" providerId="ADAL" clId="{271CB595-A2E2-455D-8A5D-F196A2C10AB6}" dt="2020-08-10T13:19:37.335" v="2570" actId="14100"/>
          <ac:cxnSpMkLst>
            <pc:docMk/>
            <pc:sldMk cId="3286745031" sldId="268"/>
            <ac:cxnSpMk id="22" creationId="{A3BC88A2-34A1-41A2-BF5C-B7FADD0D348D}"/>
          </ac:cxnSpMkLst>
        </pc:cxnChg>
        <pc:cxnChg chg="add mod">
          <ac:chgData name="Nussle Yves" userId="8f040dee-5c64-4c30-adf2-e455732030df" providerId="ADAL" clId="{271CB595-A2E2-455D-8A5D-F196A2C10AB6}" dt="2020-08-10T13:19:29.086" v="2568" actId="14100"/>
          <ac:cxnSpMkLst>
            <pc:docMk/>
            <pc:sldMk cId="3286745031" sldId="268"/>
            <ac:cxnSpMk id="25" creationId="{47215FAE-A9AD-42B7-860D-C5B52404B75F}"/>
          </ac:cxnSpMkLst>
        </pc:cxnChg>
        <pc:cxnChg chg="add mod">
          <ac:chgData name="Nussle Yves" userId="8f040dee-5c64-4c30-adf2-e455732030df" providerId="ADAL" clId="{271CB595-A2E2-455D-8A5D-F196A2C10AB6}" dt="2020-08-10T13:19:48.737" v="2573" actId="14100"/>
          <ac:cxnSpMkLst>
            <pc:docMk/>
            <pc:sldMk cId="3286745031" sldId="268"/>
            <ac:cxnSpMk id="31" creationId="{AF979EB7-5611-4E88-AD11-1AFC2FAC5D82}"/>
          </ac:cxnSpMkLst>
        </pc:cxnChg>
        <pc:cxnChg chg="add mod">
          <ac:chgData name="Nussle Yves" userId="8f040dee-5c64-4c30-adf2-e455732030df" providerId="ADAL" clId="{271CB595-A2E2-455D-8A5D-F196A2C10AB6}" dt="2020-08-10T13:19:56.081" v="2576" actId="14100"/>
          <ac:cxnSpMkLst>
            <pc:docMk/>
            <pc:sldMk cId="3286745031" sldId="268"/>
            <ac:cxnSpMk id="34" creationId="{BF67954C-BAA9-4FBE-BF93-6144CCBAC8C1}"/>
          </ac:cxnSpMkLst>
        </pc:cxnChg>
      </pc:sldChg>
      <pc:sldChg chg="addSp delSp modSp new mod modAnim modNotesTx">
        <pc:chgData name="Nussle Yves" userId="8f040dee-5c64-4c30-adf2-e455732030df" providerId="ADAL" clId="{271CB595-A2E2-455D-8A5D-F196A2C10AB6}" dt="2020-08-16T17:53:43.534" v="4671" actId="20577"/>
        <pc:sldMkLst>
          <pc:docMk/>
          <pc:sldMk cId="1151959098" sldId="269"/>
        </pc:sldMkLst>
        <pc:spChg chg="del">
          <ac:chgData name="Nussle Yves" userId="8f040dee-5c64-4c30-adf2-e455732030df" providerId="ADAL" clId="{271CB595-A2E2-455D-8A5D-F196A2C10AB6}" dt="2020-08-10T13:23:43.937" v="2603"/>
          <ac:spMkLst>
            <pc:docMk/>
            <pc:sldMk cId="1151959098" sldId="269"/>
            <ac:spMk id="2" creationId="{81B4E971-A694-4EC0-BA65-6B7BC2918EB7}"/>
          </ac:spMkLst>
        </pc:spChg>
        <pc:spChg chg="add mod">
          <ac:chgData name="Nussle Yves" userId="8f040dee-5c64-4c30-adf2-e455732030df" providerId="ADAL" clId="{271CB595-A2E2-455D-8A5D-F196A2C10AB6}" dt="2020-08-10T13:24:43.023" v="2679" actId="113"/>
          <ac:spMkLst>
            <pc:docMk/>
            <pc:sldMk cId="1151959098" sldId="269"/>
            <ac:spMk id="5" creationId="{E762CBCF-7CAC-492E-884F-E131A150AF5E}"/>
          </ac:spMkLst>
        </pc:spChg>
        <pc:picChg chg="add mod">
          <ac:chgData name="Nussle Yves" userId="8f040dee-5c64-4c30-adf2-e455732030df" providerId="ADAL" clId="{271CB595-A2E2-455D-8A5D-F196A2C10AB6}" dt="2020-08-10T13:23:58.934" v="2607" actId="1076"/>
          <ac:picMkLst>
            <pc:docMk/>
            <pc:sldMk cId="1151959098" sldId="269"/>
            <ac:picMk id="4" creationId="{E5F968B3-1866-42AE-B661-34BCF057FF4B}"/>
          </ac:picMkLst>
        </pc:picChg>
      </pc:sldChg>
      <pc:sldChg chg="addSp delSp modSp new mod modNotesTx">
        <pc:chgData name="Nussle Yves" userId="8f040dee-5c64-4c30-adf2-e455732030df" providerId="ADAL" clId="{271CB595-A2E2-455D-8A5D-F196A2C10AB6}" dt="2020-08-16T17:53:49.719" v="4673" actId="20577"/>
        <pc:sldMkLst>
          <pc:docMk/>
          <pc:sldMk cId="755778813" sldId="270"/>
        </pc:sldMkLst>
        <pc:spChg chg="del">
          <ac:chgData name="Nussle Yves" userId="8f040dee-5c64-4c30-adf2-e455732030df" providerId="ADAL" clId="{271CB595-A2E2-455D-8A5D-F196A2C10AB6}" dt="2020-08-10T13:26:27.419" v="2682"/>
          <ac:spMkLst>
            <pc:docMk/>
            <pc:sldMk cId="755778813" sldId="270"/>
            <ac:spMk id="2" creationId="{18BB3BC9-E3C0-4F79-A9E2-BC735B0A5D62}"/>
          </ac:spMkLst>
        </pc:spChg>
        <pc:picChg chg="add mod">
          <ac:chgData name="Nussle Yves" userId="8f040dee-5c64-4c30-adf2-e455732030df" providerId="ADAL" clId="{271CB595-A2E2-455D-8A5D-F196A2C10AB6}" dt="2020-08-10T13:26:36.651" v="2687" actId="1076"/>
          <ac:picMkLst>
            <pc:docMk/>
            <pc:sldMk cId="755778813" sldId="270"/>
            <ac:picMk id="4" creationId="{C33BF2F1-9140-4EB3-A9CE-5C31B13F4EE2}"/>
          </ac:picMkLst>
        </pc:picChg>
      </pc:sldChg>
      <pc:sldChg chg="addSp delSp modSp new mod modAnim modNotesTx">
        <pc:chgData name="Nussle Yves" userId="8f040dee-5c64-4c30-adf2-e455732030df" providerId="ADAL" clId="{271CB595-A2E2-455D-8A5D-F196A2C10AB6}" dt="2020-08-16T17:53:54.294" v="4676" actId="20577"/>
        <pc:sldMkLst>
          <pc:docMk/>
          <pc:sldMk cId="2498787460" sldId="271"/>
        </pc:sldMkLst>
        <pc:spChg chg="del">
          <ac:chgData name="Nussle Yves" userId="8f040dee-5c64-4c30-adf2-e455732030df" providerId="ADAL" clId="{271CB595-A2E2-455D-8A5D-F196A2C10AB6}" dt="2020-08-10T13:26:51.155" v="2689"/>
          <ac:spMkLst>
            <pc:docMk/>
            <pc:sldMk cId="2498787460" sldId="271"/>
            <ac:spMk id="2" creationId="{AB655AE1-1A02-4E97-BC44-0636F3DE6A50}"/>
          </ac:spMkLst>
        </pc:spChg>
        <pc:spChg chg="add mod">
          <ac:chgData name="Nussle Yves" userId="8f040dee-5c64-4c30-adf2-e455732030df" providerId="ADAL" clId="{271CB595-A2E2-455D-8A5D-F196A2C10AB6}" dt="2020-08-10T13:28:01.826" v="2812" actId="1076"/>
          <ac:spMkLst>
            <pc:docMk/>
            <pc:sldMk cId="2498787460" sldId="271"/>
            <ac:spMk id="5" creationId="{0E90973A-BFEC-42C3-9E2B-12D62C969E3D}"/>
          </ac:spMkLst>
        </pc:spChg>
        <pc:picChg chg="add mod">
          <ac:chgData name="Nussle Yves" userId="8f040dee-5c64-4c30-adf2-e455732030df" providerId="ADAL" clId="{271CB595-A2E2-455D-8A5D-F196A2C10AB6}" dt="2020-08-10T13:26:53.713" v="2692" actId="1076"/>
          <ac:picMkLst>
            <pc:docMk/>
            <pc:sldMk cId="2498787460" sldId="271"/>
            <ac:picMk id="4" creationId="{FA93E365-46B7-4FD7-A72D-2580B669280D}"/>
          </ac:picMkLst>
        </pc:picChg>
      </pc:sldChg>
      <pc:sldChg chg="modSp new mod modNotesTx">
        <pc:chgData name="Nussle Yves" userId="8f040dee-5c64-4c30-adf2-e455732030df" providerId="ADAL" clId="{271CB595-A2E2-455D-8A5D-F196A2C10AB6}" dt="2020-08-16T18:00:57.845" v="5096" actId="20577"/>
        <pc:sldMkLst>
          <pc:docMk/>
          <pc:sldMk cId="3384437673" sldId="272"/>
        </pc:sldMkLst>
        <pc:spChg chg="mod">
          <ac:chgData name="Nussle Yves" userId="8f040dee-5c64-4c30-adf2-e455732030df" providerId="ADAL" clId="{271CB595-A2E2-455D-8A5D-F196A2C10AB6}" dt="2020-08-16T18:00:57.845" v="5096" actId="20577"/>
          <ac:spMkLst>
            <pc:docMk/>
            <pc:sldMk cId="3384437673" sldId="272"/>
            <ac:spMk id="2" creationId="{B8F68036-24A9-4681-9FAF-A681FF5D92D3}"/>
          </ac:spMkLst>
        </pc:spChg>
      </pc:sldChg>
      <pc:sldChg chg="modSp new mod modNotesTx">
        <pc:chgData name="Nussle Yves" userId="8f040dee-5c64-4c30-adf2-e455732030df" providerId="ADAL" clId="{271CB595-A2E2-455D-8A5D-F196A2C10AB6}" dt="2020-08-16T17:09:08.569" v="3248" actId="20577"/>
        <pc:sldMkLst>
          <pc:docMk/>
          <pc:sldMk cId="1292665758" sldId="273"/>
        </pc:sldMkLst>
        <pc:spChg chg="mod">
          <ac:chgData name="Nussle Yves" userId="8f040dee-5c64-4c30-adf2-e455732030df" providerId="ADAL" clId="{271CB595-A2E2-455D-8A5D-F196A2C10AB6}" dt="2020-08-16T17:08:58.891" v="3202" actId="6549"/>
          <ac:spMkLst>
            <pc:docMk/>
            <pc:sldMk cId="1292665758" sldId="273"/>
            <ac:spMk id="2" creationId="{6A37A349-C08F-4179-84B2-C3EC52C37E20}"/>
          </ac:spMkLst>
        </pc:spChg>
      </pc:sldChg>
      <pc:sldChg chg="modSp new mod ord">
        <pc:chgData name="Nussle Yves" userId="8f040dee-5c64-4c30-adf2-e455732030df" providerId="ADAL" clId="{271CB595-A2E2-455D-8A5D-F196A2C10AB6}" dt="2020-08-16T19:12:11.212" v="5302" actId="113"/>
        <pc:sldMkLst>
          <pc:docMk/>
          <pc:sldMk cId="113123345" sldId="274"/>
        </pc:sldMkLst>
        <pc:spChg chg="mod">
          <ac:chgData name="Nussle Yves" userId="8f040dee-5c64-4c30-adf2-e455732030df" providerId="ADAL" clId="{271CB595-A2E2-455D-8A5D-F196A2C10AB6}" dt="2020-08-16T19:12:11.212" v="5302" actId="113"/>
          <ac:spMkLst>
            <pc:docMk/>
            <pc:sldMk cId="113123345" sldId="274"/>
            <ac:spMk id="2" creationId="{A36E83B1-CBAE-4469-B40C-391F2530E1F1}"/>
          </ac:spMkLst>
        </pc:spChg>
      </pc:sldChg>
      <pc:sldChg chg="new del">
        <pc:chgData name="Nussle Yves" userId="8f040dee-5c64-4c30-adf2-e455732030df" providerId="ADAL" clId="{271CB595-A2E2-455D-8A5D-F196A2C10AB6}" dt="2020-08-16T17:32:33.592" v="3765" actId="680"/>
        <pc:sldMkLst>
          <pc:docMk/>
          <pc:sldMk cId="1259017602" sldId="274"/>
        </pc:sldMkLst>
      </pc:sldChg>
      <pc:sldChg chg="new del">
        <pc:chgData name="Nussle Yves" userId="8f040dee-5c64-4c30-adf2-e455732030df" providerId="ADAL" clId="{271CB595-A2E2-455D-8A5D-F196A2C10AB6}" dt="2020-08-16T17:32:33.439" v="3764" actId="680"/>
        <pc:sldMkLst>
          <pc:docMk/>
          <pc:sldMk cId="397400308" sldId="275"/>
        </pc:sldMkLst>
      </pc:sldChg>
      <pc:sldChg chg="modSp add mod modNotesTx">
        <pc:chgData name="Nussle Yves" userId="8f040dee-5c64-4c30-adf2-e455732030df" providerId="ADAL" clId="{271CB595-A2E2-455D-8A5D-F196A2C10AB6}" dt="2020-08-16T19:13:10.453" v="5307" actId="6549"/>
        <pc:sldMkLst>
          <pc:docMk/>
          <pc:sldMk cId="1551449653" sldId="275"/>
        </pc:sldMkLst>
        <pc:spChg chg="mod">
          <ac:chgData name="Nussle Yves" userId="8f040dee-5c64-4c30-adf2-e455732030df" providerId="ADAL" clId="{271CB595-A2E2-455D-8A5D-F196A2C10AB6}" dt="2020-08-16T19:13:07.940" v="5306" actId="27636"/>
          <ac:spMkLst>
            <pc:docMk/>
            <pc:sldMk cId="1551449653" sldId="275"/>
            <ac:spMk id="2" creationId="{B8F68036-24A9-4681-9FAF-A681FF5D92D3}"/>
          </ac:spMkLst>
        </pc:spChg>
      </pc:sldChg>
      <pc:sldChg chg="modSp new mod">
        <pc:chgData name="Nussle Yves" userId="8f040dee-5c64-4c30-adf2-e455732030df" providerId="ADAL" clId="{271CB595-A2E2-455D-8A5D-F196A2C10AB6}" dt="2020-08-16T19:00:48.676" v="5197" actId="113"/>
        <pc:sldMkLst>
          <pc:docMk/>
          <pc:sldMk cId="2915807709" sldId="276"/>
        </pc:sldMkLst>
        <pc:spChg chg="mod">
          <ac:chgData name="Nussle Yves" userId="8f040dee-5c64-4c30-adf2-e455732030df" providerId="ADAL" clId="{271CB595-A2E2-455D-8A5D-F196A2C10AB6}" dt="2020-08-16T19:00:48.676" v="5197" actId="113"/>
          <ac:spMkLst>
            <pc:docMk/>
            <pc:sldMk cId="2915807709" sldId="276"/>
            <ac:spMk id="2" creationId="{43B3C19E-6CE1-497A-95F5-906DA3CCF419}"/>
          </ac:spMkLst>
        </pc:spChg>
      </pc:sldChg>
      <pc:sldMasterChg chg="modSldLayout">
        <pc:chgData name="Nussle Yves" userId="8f040dee-5c64-4c30-adf2-e455732030df" providerId="ADAL" clId="{271CB595-A2E2-455D-8A5D-F196A2C10AB6}" dt="2020-08-10T09:06:12.600" v="84" actId="14100"/>
        <pc:sldMasterMkLst>
          <pc:docMk/>
          <pc:sldMasterMk cId="1960498750" sldId="2147483648"/>
        </pc:sldMasterMkLst>
        <pc:sldLayoutChg chg="modSp mod">
          <pc:chgData name="Nussle Yves" userId="8f040dee-5c64-4c30-adf2-e455732030df" providerId="ADAL" clId="{271CB595-A2E2-455D-8A5D-F196A2C10AB6}" dt="2020-08-10T09:06:12.600" v="84" actId="14100"/>
          <pc:sldLayoutMkLst>
            <pc:docMk/>
            <pc:sldMasterMk cId="1960498750" sldId="2147483648"/>
            <pc:sldLayoutMk cId="2226222709" sldId="2147483663"/>
          </pc:sldLayoutMkLst>
          <pc:spChg chg="mod">
            <ac:chgData name="Nussle Yves" userId="8f040dee-5c64-4c30-adf2-e455732030df" providerId="ADAL" clId="{271CB595-A2E2-455D-8A5D-F196A2C10AB6}" dt="2020-08-10T09:06:12.600" v="84" actId="14100"/>
            <ac:spMkLst>
              <pc:docMk/>
              <pc:sldMasterMk cId="1960498750" sldId="2147483648"/>
              <pc:sldLayoutMk cId="2226222709" sldId="2147483663"/>
              <ac:spMk id="3" creationId="{00000000-0000-0000-0000-000000000000}"/>
            </ac:spMkLst>
          </pc:spChg>
          <pc:spChg chg="mod">
            <ac:chgData name="Nussle Yves" userId="8f040dee-5c64-4c30-adf2-e455732030df" providerId="ADAL" clId="{271CB595-A2E2-455D-8A5D-F196A2C10AB6}" dt="2020-08-10T09:06:07.777" v="83" actId="14100"/>
            <ac:spMkLst>
              <pc:docMk/>
              <pc:sldMasterMk cId="1960498750" sldId="2147483648"/>
              <pc:sldLayoutMk cId="2226222709" sldId="2147483663"/>
              <ac:spMk id="4" creationId="{00000000-0000-0000-0000-000000000000}"/>
            </ac:spMkLst>
          </pc:spChg>
        </pc:sldLayoutChg>
        <pc:sldLayoutChg chg="modSp mod">
          <pc:chgData name="Nussle Yves" userId="8f040dee-5c64-4c30-adf2-e455732030df" providerId="ADAL" clId="{271CB595-A2E2-455D-8A5D-F196A2C10AB6}" dt="2020-08-10T09:04:23.331" v="49" actId="20577"/>
          <pc:sldLayoutMkLst>
            <pc:docMk/>
            <pc:sldMasterMk cId="1960498750" sldId="2147483648"/>
            <pc:sldLayoutMk cId="3277233964" sldId="2147483665"/>
          </pc:sldLayoutMkLst>
          <pc:spChg chg="mod">
            <ac:chgData name="Nussle Yves" userId="8f040dee-5c64-4c30-adf2-e455732030df" providerId="ADAL" clId="{271CB595-A2E2-455D-8A5D-F196A2C10AB6}" dt="2020-08-10T09:04:23.331" v="49" actId="20577"/>
            <ac:spMkLst>
              <pc:docMk/>
              <pc:sldMasterMk cId="1960498750" sldId="2147483648"/>
              <pc:sldLayoutMk cId="3277233964" sldId="2147483665"/>
              <ac:spMk id="4" creationId="{00000000-0000-0000-0000-000000000000}"/>
            </ac:spMkLst>
          </pc:spChg>
        </pc:sldLayoutChg>
      </pc:sldMasterChg>
    </pc:docChg>
  </pc:docChgLst>
  <pc:docChgLst>
    <pc:chgData name="Thanam" userId="07ee0f66-497a-4863-b90f-5b38b5b41487" providerId="ADAL" clId="{CA61B991-B1C2-4150-BFD5-96357F1A960F}"/>
    <pc:docChg chg="undo custSel addSld delSld modSld">
      <pc:chgData name="Thanam" userId="07ee0f66-497a-4863-b90f-5b38b5b41487" providerId="ADAL" clId="{CA61B991-B1C2-4150-BFD5-96357F1A960F}" dt="2021-08-23T20:27:10.395" v="465" actId="20577"/>
      <pc:docMkLst>
        <pc:docMk/>
      </pc:docMkLst>
      <pc:sldChg chg="modSp add del mod">
        <pc:chgData name="Thanam" userId="07ee0f66-497a-4863-b90f-5b38b5b41487" providerId="ADAL" clId="{CA61B991-B1C2-4150-BFD5-96357F1A960F}" dt="2021-08-23T20:27:10.395" v="465" actId="20577"/>
        <pc:sldMkLst>
          <pc:docMk/>
          <pc:sldMk cId="73944820" sldId="257"/>
        </pc:sldMkLst>
        <pc:spChg chg="mod">
          <ac:chgData name="Thanam" userId="07ee0f66-497a-4863-b90f-5b38b5b41487" providerId="ADAL" clId="{CA61B991-B1C2-4150-BFD5-96357F1A960F}" dt="2021-08-23T20:27:10.395" v="465" actId="20577"/>
          <ac:spMkLst>
            <pc:docMk/>
            <pc:sldMk cId="73944820" sldId="257"/>
            <ac:spMk id="3" creationId="{182DD07E-CA48-4149-98B2-90D6B3E21326}"/>
          </ac:spMkLst>
        </pc:spChg>
      </pc:sldChg>
      <pc:sldChg chg="new del">
        <pc:chgData name="Thanam" userId="07ee0f66-497a-4863-b90f-5b38b5b41487" providerId="ADAL" clId="{CA61B991-B1C2-4150-BFD5-96357F1A960F}" dt="2021-08-23T19:13:52.439" v="35" actId="680"/>
        <pc:sldMkLst>
          <pc:docMk/>
          <pc:sldMk cId="128390488" sldId="258"/>
        </pc:sldMkLst>
      </pc:sldChg>
      <pc:sldChg chg="new add del">
        <pc:chgData name="Thanam" userId="07ee0f66-497a-4863-b90f-5b38b5b41487" providerId="ADAL" clId="{CA61B991-B1C2-4150-BFD5-96357F1A960F}" dt="2021-08-23T19:13:54.182" v="37" actId="680"/>
        <pc:sldMkLst>
          <pc:docMk/>
          <pc:sldMk cId="483869178" sldId="258"/>
        </pc:sldMkLst>
      </pc:sldChg>
      <pc:sldChg chg="del">
        <pc:chgData name="Thanam" userId="07ee0f66-497a-4863-b90f-5b38b5b41487" providerId="ADAL" clId="{CA61B991-B1C2-4150-BFD5-96357F1A960F}" dt="2021-08-23T19:13:19.095" v="5" actId="47"/>
        <pc:sldMkLst>
          <pc:docMk/>
          <pc:sldMk cId="2651093822" sldId="259"/>
        </pc:sldMkLst>
      </pc:sldChg>
      <pc:sldChg chg="addSp delSp modSp add del mod modShow">
        <pc:chgData name="Thanam" userId="07ee0f66-497a-4863-b90f-5b38b5b41487" providerId="ADAL" clId="{CA61B991-B1C2-4150-BFD5-96357F1A960F}" dt="2021-08-23T20:11:45.804" v="355" actId="14100"/>
        <pc:sldMkLst>
          <pc:docMk/>
          <pc:sldMk cId="3524355004" sldId="264"/>
        </pc:sldMkLst>
        <pc:spChg chg="del mod">
          <ac:chgData name="Thanam" userId="07ee0f66-497a-4863-b90f-5b38b5b41487" providerId="ADAL" clId="{CA61B991-B1C2-4150-BFD5-96357F1A960F}" dt="2021-08-23T19:15:16.936" v="42"/>
          <ac:spMkLst>
            <pc:docMk/>
            <pc:sldMk cId="3524355004" sldId="264"/>
            <ac:spMk id="2" creationId="{00000000-0000-0000-0000-000000000000}"/>
          </ac:spMkLst>
        </pc:spChg>
        <pc:spChg chg="add mod">
          <ac:chgData name="Thanam" userId="07ee0f66-497a-4863-b90f-5b38b5b41487" providerId="ADAL" clId="{CA61B991-B1C2-4150-BFD5-96357F1A960F}" dt="2021-08-23T20:11:42.363" v="354" actId="1076"/>
          <ac:spMkLst>
            <pc:docMk/>
            <pc:sldMk cId="3524355004" sldId="264"/>
            <ac:spMk id="3" creationId="{22B4D92F-DE18-476D-89DD-50BDB6AEEEAC}"/>
          </ac:spMkLst>
        </pc:spChg>
        <pc:picChg chg="add mod">
          <ac:chgData name="Thanam" userId="07ee0f66-497a-4863-b90f-5b38b5b41487" providerId="ADAL" clId="{CA61B991-B1C2-4150-BFD5-96357F1A960F}" dt="2021-08-23T20:11:45.804" v="355" actId="14100"/>
          <ac:picMkLst>
            <pc:docMk/>
            <pc:sldMk cId="3524355004" sldId="264"/>
            <ac:picMk id="1026" creationId="{FD0730BF-F784-4AB8-B06B-06F10629EB17}"/>
          </ac:picMkLst>
        </pc:picChg>
      </pc:sldChg>
      <pc:sldChg chg="addSp modSp new mod">
        <pc:chgData name="Thanam" userId="07ee0f66-497a-4863-b90f-5b38b5b41487" providerId="ADAL" clId="{CA61B991-B1C2-4150-BFD5-96357F1A960F}" dt="2021-08-23T20:11:08.755" v="349" actId="14100"/>
        <pc:sldMkLst>
          <pc:docMk/>
          <pc:sldMk cId="3852711732" sldId="265"/>
        </pc:sldMkLst>
        <pc:spChg chg="mod">
          <ac:chgData name="Thanam" userId="07ee0f66-497a-4863-b90f-5b38b5b41487" providerId="ADAL" clId="{CA61B991-B1C2-4150-BFD5-96357F1A960F}" dt="2021-08-23T20:08:46.176" v="346" actId="12"/>
          <ac:spMkLst>
            <pc:docMk/>
            <pc:sldMk cId="3852711732" sldId="265"/>
            <ac:spMk id="2" creationId="{109D73A8-4722-4C71-887A-A1406937B2D8}"/>
          </ac:spMkLst>
        </pc:spChg>
        <pc:picChg chg="add mod">
          <ac:chgData name="Thanam" userId="07ee0f66-497a-4863-b90f-5b38b5b41487" providerId="ADAL" clId="{CA61B991-B1C2-4150-BFD5-96357F1A960F}" dt="2021-08-23T20:11:08.755" v="349" actId="14100"/>
          <ac:picMkLst>
            <pc:docMk/>
            <pc:sldMk cId="3852711732" sldId="265"/>
            <ac:picMk id="2050" creationId="{598579D5-C929-42FE-B69D-DFE7D90A3A45}"/>
          </ac:picMkLst>
        </pc:picChg>
      </pc:sldChg>
      <pc:sldChg chg="modSp new mod">
        <pc:chgData name="Thanam" userId="07ee0f66-497a-4863-b90f-5b38b5b41487" providerId="ADAL" clId="{CA61B991-B1C2-4150-BFD5-96357F1A960F}" dt="2021-08-23T20:13:01.030" v="442" actId="242"/>
        <pc:sldMkLst>
          <pc:docMk/>
          <pc:sldMk cId="1624709159" sldId="266"/>
        </pc:sldMkLst>
        <pc:spChg chg="mod">
          <ac:chgData name="Thanam" userId="07ee0f66-497a-4863-b90f-5b38b5b41487" providerId="ADAL" clId="{CA61B991-B1C2-4150-BFD5-96357F1A960F}" dt="2021-08-23T20:13:01.030" v="442" actId="242"/>
          <ac:spMkLst>
            <pc:docMk/>
            <pc:sldMk cId="1624709159" sldId="266"/>
            <ac:spMk id="2" creationId="{03D2B606-282B-4810-A7D8-D253D76C2783}"/>
          </ac:spMkLst>
        </pc:spChg>
      </pc:sldChg>
      <pc:sldChg chg="del">
        <pc:chgData name="Thanam" userId="07ee0f66-497a-4863-b90f-5b38b5b41487" providerId="ADAL" clId="{CA61B991-B1C2-4150-BFD5-96357F1A960F}" dt="2021-08-23T19:13:18.941" v="4" actId="47"/>
        <pc:sldMkLst>
          <pc:docMk/>
          <pc:sldMk cId="2609111260" sldId="266"/>
        </pc:sldMkLst>
      </pc:sldChg>
      <pc:sldChg chg="del">
        <pc:chgData name="Thanam" userId="07ee0f66-497a-4863-b90f-5b38b5b41487" providerId="ADAL" clId="{CA61B991-B1C2-4150-BFD5-96357F1A960F}" dt="2021-08-23T19:13:19.242" v="6" actId="47"/>
        <pc:sldMkLst>
          <pc:docMk/>
          <pc:sldMk cId="3652322664" sldId="267"/>
        </pc:sldMkLst>
      </pc:sldChg>
      <pc:sldChg chg="del">
        <pc:chgData name="Thanam" userId="07ee0f66-497a-4863-b90f-5b38b5b41487" providerId="ADAL" clId="{CA61B991-B1C2-4150-BFD5-96357F1A960F}" dt="2021-08-23T19:13:19.364" v="7" actId="47"/>
        <pc:sldMkLst>
          <pc:docMk/>
          <pc:sldMk cId="3286745031" sldId="268"/>
        </pc:sldMkLst>
      </pc:sldChg>
      <pc:sldChg chg="del">
        <pc:chgData name="Thanam" userId="07ee0f66-497a-4863-b90f-5b38b5b41487" providerId="ADAL" clId="{CA61B991-B1C2-4150-BFD5-96357F1A960F}" dt="2021-08-23T19:13:19.512" v="8" actId="47"/>
        <pc:sldMkLst>
          <pc:docMk/>
          <pc:sldMk cId="1151959098" sldId="269"/>
        </pc:sldMkLst>
      </pc:sldChg>
      <pc:sldChg chg="del">
        <pc:chgData name="Thanam" userId="07ee0f66-497a-4863-b90f-5b38b5b41487" providerId="ADAL" clId="{CA61B991-B1C2-4150-BFD5-96357F1A960F}" dt="2021-08-23T19:13:19.644" v="9" actId="47"/>
        <pc:sldMkLst>
          <pc:docMk/>
          <pc:sldMk cId="755778813" sldId="270"/>
        </pc:sldMkLst>
      </pc:sldChg>
      <pc:sldChg chg="del">
        <pc:chgData name="Thanam" userId="07ee0f66-497a-4863-b90f-5b38b5b41487" providerId="ADAL" clId="{CA61B991-B1C2-4150-BFD5-96357F1A960F}" dt="2021-08-23T19:13:19.798" v="10" actId="47"/>
        <pc:sldMkLst>
          <pc:docMk/>
          <pc:sldMk cId="2498787460" sldId="271"/>
        </pc:sldMkLst>
      </pc:sldChg>
      <pc:sldChg chg="del">
        <pc:chgData name="Thanam" userId="07ee0f66-497a-4863-b90f-5b38b5b41487" providerId="ADAL" clId="{CA61B991-B1C2-4150-BFD5-96357F1A960F}" dt="2021-08-23T19:13:19.967" v="11" actId="47"/>
        <pc:sldMkLst>
          <pc:docMk/>
          <pc:sldMk cId="3384437673" sldId="272"/>
        </pc:sldMkLst>
      </pc:sldChg>
      <pc:sldChg chg="del">
        <pc:chgData name="Thanam" userId="07ee0f66-497a-4863-b90f-5b38b5b41487" providerId="ADAL" clId="{CA61B991-B1C2-4150-BFD5-96357F1A960F}" dt="2021-08-23T19:13:18.377" v="0" actId="47"/>
        <pc:sldMkLst>
          <pc:docMk/>
          <pc:sldMk cId="1292665758" sldId="273"/>
        </pc:sldMkLst>
      </pc:sldChg>
      <pc:sldChg chg="del">
        <pc:chgData name="Thanam" userId="07ee0f66-497a-4863-b90f-5b38b5b41487" providerId="ADAL" clId="{CA61B991-B1C2-4150-BFD5-96357F1A960F}" dt="2021-08-23T19:13:20.669" v="12" actId="47"/>
        <pc:sldMkLst>
          <pc:docMk/>
          <pc:sldMk cId="113123345" sldId="274"/>
        </pc:sldMkLst>
      </pc:sldChg>
      <pc:sldChg chg="del">
        <pc:chgData name="Thanam" userId="07ee0f66-497a-4863-b90f-5b38b5b41487" providerId="ADAL" clId="{CA61B991-B1C2-4150-BFD5-96357F1A960F}" dt="2021-08-23T19:13:20.769" v="13" actId="47"/>
        <pc:sldMkLst>
          <pc:docMk/>
          <pc:sldMk cId="2915807709" sldId="276"/>
        </pc:sldMkLst>
      </pc:sldChg>
      <pc:sldChg chg="del">
        <pc:chgData name="Thanam" userId="07ee0f66-497a-4863-b90f-5b38b5b41487" providerId="ADAL" clId="{CA61B991-B1C2-4150-BFD5-96357F1A960F}" dt="2021-08-23T19:13:18.509" v="1" actId="47"/>
        <pc:sldMkLst>
          <pc:docMk/>
          <pc:sldMk cId="2193393478" sldId="277"/>
        </pc:sldMkLst>
      </pc:sldChg>
      <pc:sldChg chg="del">
        <pc:chgData name="Thanam" userId="07ee0f66-497a-4863-b90f-5b38b5b41487" providerId="ADAL" clId="{CA61B991-B1C2-4150-BFD5-96357F1A960F}" dt="2021-08-23T19:13:18.662" v="2" actId="47"/>
        <pc:sldMkLst>
          <pc:docMk/>
          <pc:sldMk cId="3201168747" sldId="278"/>
        </pc:sldMkLst>
      </pc:sldChg>
      <pc:sldChg chg="del">
        <pc:chgData name="Thanam" userId="07ee0f66-497a-4863-b90f-5b38b5b41487" providerId="ADAL" clId="{CA61B991-B1C2-4150-BFD5-96357F1A960F}" dt="2021-08-23T19:13:18.788" v="3" actId="47"/>
        <pc:sldMkLst>
          <pc:docMk/>
          <pc:sldMk cId="409825472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A185C-EB98-456B-9E43-2F06D944A5D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669D5-842C-4392-A8EE-1939B9DB17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69D5-842C-4392-A8EE-1939B9DB17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Struktur definiert, wie die Daten organisiert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69D5-842C-4392-A8EE-1939B9DB1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Struktur definiert, wie die Daten organisiert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69D5-842C-4392-A8EE-1939B9DB17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69D5-842C-4392-A8EE-1939B9DB17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1268760"/>
            <a:ext cx="7128792" cy="1584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Titel 1"/>
          <p:cNvSpPr txBox="1">
            <a:spLocks/>
          </p:cNvSpPr>
          <p:nvPr userDrawn="1"/>
        </p:nvSpPr>
        <p:spPr>
          <a:xfrm>
            <a:off x="1403648" y="2636912"/>
            <a:ext cx="7128792" cy="1584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/>
              <a:t>Untertitelformat durch Klicken bearbeiten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63165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i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395536" y="908720"/>
            <a:ext cx="8291264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itel 1"/>
          <p:cNvSpPr txBox="1">
            <a:spLocks/>
          </p:cNvSpPr>
          <p:nvPr userDrawn="1"/>
        </p:nvSpPr>
        <p:spPr>
          <a:xfrm>
            <a:off x="395536" y="116632"/>
            <a:ext cx="7128792" cy="615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/>
              <a:t>Modul 162 – Quartal 1, 2021/2022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226222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arian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3688" y="1304764"/>
            <a:ext cx="6923112" cy="1692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Titel 1"/>
          <p:cNvSpPr txBox="1">
            <a:spLocks/>
          </p:cNvSpPr>
          <p:nvPr userDrawn="1"/>
        </p:nvSpPr>
        <p:spPr>
          <a:xfrm>
            <a:off x="1763688" y="2636912"/>
            <a:ext cx="7128792" cy="1584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/>
              <a:t>Untertitelformat durch Klicken bearbeiten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70790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arian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3688" y="1268760"/>
            <a:ext cx="6923112" cy="158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4" name="Titel 1"/>
          <p:cNvSpPr txBox="1">
            <a:spLocks/>
          </p:cNvSpPr>
          <p:nvPr userDrawn="1"/>
        </p:nvSpPr>
        <p:spPr>
          <a:xfrm>
            <a:off x="1763688" y="4725144"/>
            <a:ext cx="7128792" cy="10801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/>
              <a:t>Thanam Pangri</a:t>
            </a:r>
            <a:br>
              <a:rPr lang="de-CH" sz="1600" dirty="0"/>
            </a:br>
            <a:r>
              <a:rPr lang="de-CH" sz="1600" dirty="0"/>
              <a:t>August 2021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772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4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2DD07E-CA48-4149-98B2-90D6B3E2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1628800"/>
            <a:ext cx="6923112" cy="2304256"/>
          </a:xfrm>
        </p:spPr>
        <p:txBody>
          <a:bodyPr/>
          <a:lstStyle/>
          <a:p>
            <a:r>
              <a:rPr lang="de-CH" dirty="0"/>
              <a:t>Modul 162</a:t>
            </a:r>
            <a:br>
              <a:rPr lang="de-CH" dirty="0"/>
            </a:br>
            <a:br>
              <a:rPr lang="de-CH" dirty="0"/>
            </a:br>
            <a:r>
              <a:rPr lang="de-CH" sz="3600" dirty="0"/>
              <a:t>Unstrukturierte und strukturierte 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291264" cy="936103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Was ist Datenstruktur?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D992F-E7D9-45FA-942D-69076CD3C634}"/>
              </a:ext>
            </a:extLst>
          </p:cNvPr>
          <p:cNvSpPr/>
          <p:nvPr/>
        </p:nvSpPr>
        <p:spPr>
          <a:xfrm>
            <a:off x="899592" y="2636912"/>
            <a:ext cx="6552728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/>
              <a:t>Objekt zur Speicherung und Organisation von Daten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826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291264" cy="936103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Definition einer Datenstruktur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D992F-E7D9-45FA-942D-69076CD3C634}"/>
              </a:ext>
            </a:extLst>
          </p:cNvPr>
          <p:cNvSpPr/>
          <p:nvPr/>
        </p:nvSpPr>
        <p:spPr>
          <a:xfrm>
            <a:off x="899592" y="2636912"/>
            <a:ext cx="7200800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/>
              <a:t>Erfolgt durch exakte Beschreibung zur Datenhaltung und dazugehörigen Operationen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29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291264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/>
              <a:t>Unstrukturierte Daten in der Informatik</a:t>
            </a:r>
            <a:endParaRPr lang="en-US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D992F-E7D9-45FA-942D-69076CD3C634}"/>
              </a:ext>
            </a:extLst>
          </p:cNvPr>
          <p:cNvSpPr/>
          <p:nvPr/>
        </p:nvSpPr>
        <p:spPr>
          <a:xfrm>
            <a:off x="899592" y="2802634"/>
            <a:ext cx="7344816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Digitalisierte</a:t>
            </a:r>
            <a:r>
              <a:rPr lang="en-US" sz="3200" dirty="0"/>
              <a:t> </a:t>
            </a:r>
            <a:r>
              <a:rPr lang="en-US" sz="3200" dirty="0" err="1"/>
              <a:t>Informationen</a:t>
            </a:r>
            <a:r>
              <a:rPr lang="en-US" sz="3200" dirty="0"/>
              <a:t> in </a:t>
            </a:r>
            <a:r>
              <a:rPr lang="en-US" sz="3200" dirty="0" err="1"/>
              <a:t>einer</a:t>
            </a:r>
            <a:r>
              <a:rPr lang="en-US" sz="3200" dirty="0"/>
              <a:t> </a:t>
            </a:r>
            <a:r>
              <a:rPr lang="en-US" sz="3200" dirty="0" err="1"/>
              <a:t>nicht</a:t>
            </a:r>
            <a:r>
              <a:rPr lang="en-US" sz="3200" dirty="0"/>
              <a:t> </a:t>
            </a:r>
            <a:r>
              <a:rPr lang="en-US" sz="3200" dirty="0" err="1"/>
              <a:t>formalisierten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.</a:t>
            </a:r>
          </a:p>
          <a:p>
            <a:pPr algn="ctr"/>
            <a:r>
              <a:rPr lang="en-US" sz="3200" dirty="0" err="1"/>
              <a:t>zB</a:t>
            </a:r>
            <a:r>
              <a:rPr lang="en-US" sz="3200" dirty="0"/>
              <a:t>. Text in </a:t>
            </a:r>
            <a:r>
              <a:rPr lang="en-US" sz="3200" dirty="0" err="1"/>
              <a:t>einem</a:t>
            </a:r>
            <a:r>
              <a:rPr lang="en-US" sz="3200" dirty="0"/>
              <a:t> File </a:t>
            </a:r>
            <a:r>
              <a:rPr lang="en-US" sz="3200" dirty="0" err="1"/>
              <a:t>oder</a:t>
            </a:r>
            <a:r>
              <a:rPr lang="en-US" sz="3200" dirty="0"/>
              <a:t> Audio file</a:t>
            </a:r>
          </a:p>
        </p:txBody>
      </p:sp>
    </p:spTree>
    <p:extLst>
      <p:ext uri="{BB962C8B-B14F-4D97-AF65-F5344CB8AC3E}">
        <p14:creationId xmlns:p14="http://schemas.microsoft.com/office/powerpoint/2010/main" val="352435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68" y="908720"/>
            <a:ext cx="8291264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Organisation von Daten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C85009C-F9D8-456C-A5AA-6B6BC8850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3759"/>
              </p:ext>
            </p:extLst>
          </p:nvPr>
        </p:nvGraphicFramePr>
        <p:xfrm>
          <a:off x="426368" y="1772816"/>
          <a:ext cx="8291264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>
                  <a:extLst>
                    <a:ext uri="{9D8B030D-6E8A-4147-A177-3AD203B41FA5}">
                      <a16:colId xmlns:a16="http://schemas.microsoft.com/office/drawing/2014/main" val="33468044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59437939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552036548"/>
                    </a:ext>
                  </a:extLst>
                </a:gridCol>
                <a:gridCol w="2705472">
                  <a:extLst>
                    <a:ext uri="{9D8B030D-6E8A-4147-A177-3AD203B41FA5}">
                      <a16:colId xmlns:a16="http://schemas.microsoft.com/office/drawing/2014/main" val="181942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Schwach strukturiert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Mässig strukturiert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Stark </a:t>
                      </a:r>
                      <a:r>
                        <a:rPr lang="en-US" sz="1600" dirty="0" err="1"/>
                        <a:t>strukturiert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Daten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Beliebiger Text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Tabellen, Listen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dirty="0"/>
                        <a:t>Adressen, Lagerverwaltung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Suchen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Schlecht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Gut nach sortiertem Kriterium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dirty="0"/>
                        <a:t>Nach vielen Kriterien möglich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95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Werkzeug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Gedruckte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Unterlagen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Karteikasten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Archiv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Einfügen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Beliebige</a:t>
                      </a:r>
                      <a:r>
                        <a:rPr lang="en-US" sz="1600" dirty="0"/>
                        <a:t> Position, </a:t>
                      </a:r>
                      <a:r>
                        <a:rPr lang="en-US" sz="1600" dirty="0" err="1"/>
                        <a:t>einfach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Nach</a:t>
                      </a:r>
                      <a:r>
                        <a:rPr lang="en-US" sz="1600" dirty="0"/>
                        <a:t> Position </a:t>
                      </a:r>
                      <a:r>
                        <a:rPr lang="en-US" sz="1600" dirty="0" err="1"/>
                        <a:t>sortiert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Position &amp; </a:t>
                      </a:r>
                      <a:r>
                        <a:rPr lang="en-US" sz="1600" dirty="0" err="1"/>
                        <a:t>Beziehungen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aufwändig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43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Elektronische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Verarbeitung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Suchmaschine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Tabellenkalkulation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Datenbank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MySQL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70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153143"/>
      </p:ext>
    </p:extLst>
  </p:cSld>
  <p:clrMapOvr>
    <a:masterClrMapping/>
  </p:clrMapOvr>
</p:sld>
</file>

<file path=ppt/theme/theme1.xml><?xml version="1.0" encoding="utf-8"?>
<a:theme xmlns:a="http://schemas.openxmlformats.org/drawingml/2006/main" name="TBZ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lvetica TBZ">
      <a:majorFont>
        <a:latin typeface="HelveticaNeueLT Pro 95 Blk"/>
        <a:ea typeface=""/>
        <a:cs typeface=""/>
      </a:majorFont>
      <a:minorFont>
        <a:latin typeface="HelveticaNeueLT Pro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78BA6BF1CB0479EC9D3E38D97C36E" ma:contentTypeVersion="2" ma:contentTypeDescription="Create a new document." ma:contentTypeScope="" ma:versionID="a8f59a7234f51070df85024aeae65466">
  <xsd:schema xmlns:xsd="http://www.w3.org/2001/XMLSchema" xmlns:xs="http://www.w3.org/2001/XMLSchema" xmlns:p="http://schemas.microsoft.com/office/2006/metadata/properties" xmlns:ns2="ea368c41-efc4-4bc5-a34d-52b12cc68184" targetNamespace="http://schemas.microsoft.com/office/2006/metadata/properties" ma:root="true" ma:fieldsID="32893c48655974534f99a1d9d059d20c" ns2:_="">
    <xsd:import namespace="ea368c41-efc4-4bc5-a34d-52b12cc681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68c41-efc4-4bc5-a34d-52b12cc681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45FEB5-A7C0-40A3-8DCF-1963CDF63AB4}"/>
</file>

<file path=customXml/itemProps2.xml><?xml version="1.0" encoding="utf-8"?>
<ds:datastoreItem xmlns:ds="http://schemas.openxmlformats.org/officeDocument/2006/customXml" ds:itemID="{55050A8B-D2D1-45CF-AFE0-5BDFEFDEF745}"/>
</file>

<file path=customXml/itemProps3.xml><?xml version="1.0" encoding="utf-8"?>
<ds:datastoreItem xmlns:ds="http://schemas.openxmlformats.org/officeDocument/2006/customXml" ds:itemID="{2BF27194-7011-4B9D-9EFB-1C8260212C7E}"/>
</file>

<file path=docProps/app.xml><?xml version="1.0" encoding="utf-8"?>
<Properties xmlns="http://schemas.openxmlformats.org/officeDocument/2006/extended-properties" xmlns:vt="http://schemas.openxmlformats.org/officeDocument/2006/docPropsVTypes">
  <Template>TBZ Master 2016</Template>
  <TotalTime>0</TotalTime>
  <Words>130</Words>
  <Application>Microsoft Office PowerPoint</Application>
  <PresentationFormat>Bildschirmpräsentation (4:3)</PresentationFormat>
  <Paragraphs>42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HelveticaNeueLT Pro 55 Roman</vt:lpstr>
      <vt:lpstr>HelveticaNeueLT Pro 95 Blk</vt:lpstr>
      <vt:lpstr>TBZ Master</vt:lpstr>
      <vt:lpstr>Modul 162  Unstrukturierte und strukturierte Daten</vt:lpstr>
      <vt:lpstr>PowerPoint-Präsentation</vt:lpstr>
      <vt:lpstr>PowerPoint-Präsentation</vt:lpstr>
      <vt:lpstr>PowerPoint-Präsentation</vt:lpstr>
      <vt:lpstr>PowerPoint-Präsentation</vt:lpstr>
    </vt:vector>
  </TitlesOfParts>
  <Company>MBA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Nussle Yves</dc:creator>
  <cp:lastModifiedBy>Thanam Pangri</cp:lastModifiedBy>
  <cp:revision>1</cp:revision>
  <dcterms:created xsi:type="dcterms:W3CDTF">2020-08-10T09:01:19Z</dcterms:created>
  <dcterms:modified xsi:type="dcterms:W3CDTF">2021-08-25T21:06:30Z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0x0101007EB78BA6BF1CB0479EC9D3E38D97C36E</vt:lpwstr>
  </property>
</Properties>
</file>