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D1F3289-5200-459A-9953-8DF4C66C03B6}">
          <p14:sldIdLst>
            <p14:sldId id="258"/>
            <p14:sldId id="260"/>
          </p14:sldIdLst>
        </p14:section>
        <p14:section name="Ablauf" id="{AE385928-AF92-4557-86EE-D7615E8E558B}">
          <p14:sldIdLst>
            <p14:sldId id="261"/>
          </p14:sldIdLst>
        </p14:section>
        <p14:section name="Mein Projekt" id="{17203DF7-D15B-4EC7-9622-9770F7E781E3}">
          <p14:sldIdLst>
            <p14:sldId id="263"/>
            <p14:sldId id="262"/>
            <p14:sldId id="264"/>
            <p14:sldId id="265"/>
          </p14:sldIdLst>
        </p14:section>
        <p14:section name="Resultate" id="{9C7C8E43-7D6E-4168-A65D-C2C1373E6B7B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90ABDD"/>
    <a:srgbClr val="8FAADC"/>
    <a:srgbClr val="AFE9C6"/>
    <a:srgbClr val="FF6600"/>
    <a:srgbClr val="3E3E3E"/>
    <a:srgbClr val="212121"/>
    <a:srgbClr val="323232"/>
    <a:srgbClr val="404040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39EA43-D280-4037-A652-2265459CC786}" v="333" dt="2023-02-27T15:33:01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E5B461-0514-4CC2-8257-996513A93B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H"/>
        </a:p>
      </dgm:t>
    </dgm:pt>
    <dgm:pt modelId="{6DF90E1D-FD47-441A-B373-53287917CD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Mein </a:t>
          </a:r>
          <a:r>
            <a:rPr lang="en-US" dirty="0" err="1"/>
            <a:t>Projekt</a:t>
          </a:r>
          <a:endParaRPr lang="en-CH" dirty="0"/>
        </a:p>
      </dgm:t>
    </dgm:pt>
    <dgm:pt modelId="{4BA2C35B-BBD2-4AE4-A559-07D837A91693}" type="parTrans" cxnId="{E987388C-F9E8-45FC-B6F8-6EA4976EA7E1}">
      <dgm:prSet/>
      <dgm:spPr/>
      <dgm:t>
        <a:bodyPr/>
        <a:lstStyle/>
        <a:p>
          <a:endParaRPr lang="en-CH"/>
        </a:p>
      </dgm:t>
    </dgm:pt>
    <dgm:pt modelId="{DDEB86F9-2BCE-4E18-8727-B1C0D9CDA40E}" type="sibTrans" cxnId="{E987388C-F9E8-45FC-B6F8-6EA4976EA7E1}">
      <dgm:prSet/>
      <dgm:spPr/>
      <dgm:t>
        <a:bodyPr/>
        <a:lstStyle/>
        <a:p>
          <a:endParaRPr lang="en-CH"/>
        </a:p>
      </dgm:t>
    </dgm:pt>
    <dgm:pt modelId="{69BBE107-A0C3-467D-85C4-E89D3F202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Resultate</a:t>
          </a:r>
          <a:endParaRPr lang="en-CH"/>
        </a:p>
      </dgm:t>
    </dgm:pt>
    <dgm:pt modelId="{8B634285-1D60-4D18-907B-B73B97584947}" type="parTrans" cxnId="{0491F7A2-A30B-4EA6-80FC-52AED7625701}">
      <dgm:prSet/>
      <dgm:spPr/>
      <dgm:t>
        <a:bodyPr/>
        <a:lstStyle/>
        <a:p>
          <a:endParaRPr lang="en-CH"/>
        </a:p>
      </dgm:t>
    </dgm:pt>
    <dgm:pt modelId="{0C46E117-FB9E-4F3C-A515-3098A1F5EDC8}" type="sibTrans" cxnId="{0491F7A2-A30B-4EA6-80FC-52AED7625701}">
      <dgm:prSet/>
      <dgm:spPr/>
      <dgm:t>
        <a:bodyPr/>
        <a:lstStyle/>
        <a:p>
          <a:endParaRPr lang="en-CH"/>
        </a:p>
      </dgm:t>
    </dgm:pt>
    <dgm:pt modelId="{5695C746-D7EC-4BD5-A642-D3461CC43D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Reflexion</a:t>
          </a:r>
          <a:endParaRPr lang="en-CH" dirty="0"/>
        </a:p>
      </dgm:t>
    </dgm:pt>
    <dgm:pt modelId="{53B616FD-A843-48A6-BC11-C7B7BCBC35CF}" type="parTrans" cxnId="{33661860-83AC-4559-B469-6C46B62D943D}">
      <dgm:prSet/>
      <dgm:spPr/>
      <dgm:t>
        <a:bodyPr/>
        <a:lstStyle/>
        <a:p>
          <a:endParaRPr lang="en-CH"/>
        </a:p>
      </dgm:t>
    </dgm:pt>
    <dgm:pt modelId="{FEDD1467-1E48-473E-AC9E-F73124876282}" type="sibTrans" cxnId="{33661860-83AC-4559-B469-6C46B62D943D}">
      <dgm:prSet/>
      <dgm:spPr/>
      <dgm:t>
        <a:bodyPr/>
        <a:lstStyle/>
        <a:p>
          <a:endParaRPr lang="en-CH"/>
        </a:p>
      </dgm:t>
    </dgm:pt>
    <dgm:pt modelId="{AA076122-F81F-495D-9315-1E6D0B7FC204}">
      <dgm:prSet/>
      <dgm:spPr/>
      <dgm:t>
        <a:bodyPr/>
        <a:lstStyle/>
        <a:p>
          <a:pPr>
            <a:lnSpc>
              <a:spcPct val="100000"/>
            </a:lnSpc>
          </a:pPr>
          <a:r>
            <a:rPr lang="de-CH" dirty="0"/>
            <a:t>Gut</a:t>
          </a:r>
          <a:endParaRPr lang="en-CH" dirty="0"/>
        </a:p>
      </dgm:t>
    </dgm:pt>
    <dgm:pt modelId="{9B7EF676-EBC7-49CE-AE74-2DEF1E1248A5}" type="parTrans" cxnId="{BFE6A0A8-28B3-4357-A1FA-025E4CF751FD}">
      <dgm:prSet/>
      <dgm:spPr/>
      <dgm:t>
        <a:bodyPr/>
        <a:lstStyle/>
        <a:p>
          <a:endParaRPr lang="en-CH"/>
        </a:p>
      </dgm:t>
    </dgm:pt>
    <dgm:pt modelId="{71F391D8-2DDF-4D72-89FD-D99B0E43509D}" type="sibTrans" cxnId="{BFE6A0A8-28B3-4357-A1FA-025E4CF751FD}">
      <dgm:prSet/>
      <dgm:spPr/>
      <dgm:t>
        <a:bodyPr/>
        <a:lstStyle/>
        <a:p>
          <a:endParaRPr lang="en-CH"/>
        </a:p>
      </dgm:t>
    </dgm:pt>
    <dgm:pt modelId="{D6593920-952A-4AF5-9991-60D7F2FCAB4C}">
      <dgm:prSet/>
      <dgm:spPr/>
      <dgm:t>
        <a:bodyPr/>
        <a:lstStyle/>
        <a:p>
          <a:pPr>
            <a:lnSpc>
              <a:spcPct val="100000"/>
            </a:lnSpc>
          </a:pPr>
          <a:r>
            <a:rPr lang="de-CH" dirty="0"/>
            <a:t>Komplikationen</a:t>
          </a:r>
          <a:endParaRPr lang="en-CH" dirty="0"/>
        </a:p>
      </dgm:t>
    </dgm:pt>
    <dgm:pt modelId="{080DBBAA-D5BA-4537-B95D-FC33A6BDA8F6}" type="parTrans" cxnId="{F19476CA-9390-48A3-AAD6-02FD5E32200E}">
      <dgm:prSet/>
      <dgm:spPr/>
      <dgm:t>
        <a:bodyPr/>
        <a:lstStyle/>
        <a:p>
          <a:endParaRPr lang="en-CH"/>
        </a:p>
      </dgm:t>
    </dgm:pt>
    <dgm:pt modelId="{D87977BE-7522-48C1-8A5B-27BCA728F74B}" type="sibTrans" cxnId="{F19476CA-9390-48A3-AAD6-02FD5E32200E}">
      <dgm:prSet/>
      <dgm:spPr/>
      <dgm:t>
        <a:bodyPr/>
        <a:lstStyle/>
        <a:p>
          <a:endParaRPr lang="en-CH"/>
        </a:p>
      </dgm:t>
    </dgm:pt>
    <dgm:pt modelId="{D4FACB74-1C97-41E8-8820-9A159E587F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Fragen</a:t>
          </a:r>
          <a:endParaRPr lang="en-CH"/>
        </a:p>
      </dgm:t>
    </dgm:pt>
    <dgm:pt modelId="{384783C5-8E80-4BBD-B695-C6BE4772406F}" type="parTrans" cxnId="{7D72A642-D73B-46A3-A201-2F7ADB72E945}">
      <dgm:prSet/>
      <dgm:spPr/>
      <dgm:t>
        <a:bodyPr/>
        <a:lstStyle/>
        <a:p>
          <a:endParaRPr lang="en-CH"/>
        </a:p>
      </dgm:t>
    </dgm:pt>
    <dgm:pt modelId="{FBDE75F9-7D05-48E1-AC31-E140ECA392CE}" type="sibTrans" cxnId="{7D72A642-D73B-46A3-A201-2F7ADB72E945}">
      <dgm:prSet/>
      <dgm:spPr/>
      <dgm:t>
        <a:bodyPr/>
        <a:lstStyle/>
        <a:p>
          <a:endParaRPr lang="en-CH"/>
        </a:p>
      </dgm:t>
    </dgm:pt>
    <dgm:pt modelId="{C4DB2BA3-AC27-4C2B-B8FA-A6BC82D07D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Was </a:t>
          </a:r>
          <a:r>
            <a:rPr lang="en-US" dirty="0" err="1"/>
            <a:t>habe</a:t>
          </a:r>
          <a:r>
            <a:rPr lang="en-US" dirty="0"/>
            <a:t> ich </a:t>
          </a:r>
          <a:r>
            <a:rPr lang="en-US" dirty="0" err="1"/>
            <a:t>gelernt</a:t>
          </a:r>
          <a:endParaRPr lang="en-CH" dirty="0"/>
        </a:p>
      </dgm:t>
    </dgm:pt>
    <dgm:pt modelId="{CF387F15-4596-4D34-9030-426D90738675}" type="sibTrans" cxnId="{146CB9DC-CFA7-46E9-B195-1BC56772892C}">
      <dgm:prSet/>
      <dgm:spPr/>
      <dgm:t>
        <a:bodyPr/>
        <a:lstStyle/>
        <a:p>
          <a:endParaRPr lang="en-CH"/>
        </a:p>
      </dgm:t>
    </dgm:pt>
    <dgm:pt modelId="{D0012350-FA19-4964-8467-424056C4E68B}" type="parTrans" cxnId="{146CB9DC-CFA7-46E9-B195-1BC56772892C}">
      <dgm:prSet/>
      <dgm:spPr/>
      <dgm:t>
        <a:bodyPr/>
        <a:lstStyle/>
        <a:p>
          <a:endParaRPr lang="en-CH"/>
        </a:p>
      </dgm:t>
    </dgm:pt>
    <dgm:pt modelId="{FCB9E8BB-4CB7-4965-BF7B-964AA63BE7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Erklärung</a:t>
          </a:r>
          <a:endParaRPr lang="en-CH"/>
        </a:p>
      </dgm:t>
    </dgm:pt>
    <dgm:pt modelId="{6F1FCE30-6F07-4FE4-8D10-5B1162129AB8}" type="sibTrans" cxnId="{C17E2467-D4F3-4EBB-9273-608F12EFFFF3}">
      <dgm:prSet/>
      <dgm:spPr/>
      <dgm:t>
        <a:bodyPr/>
        <a:lstStyle/>
        <a:p>
          <a:endParaRPr lang="en-CH"/>
        </a:p>
      </dgm:t>
    </dgm:pt>
    <dgm:pt modelId="{0C38A32B-9B4F-4C1C-B01E-D011619BF7DD}" type="parTrans" cxnId="{C17E2467-D4F3-4EBB-9273-608F12EFFFF3}">
      <dgm:prSet/>
      <dgm:spPr/>
      <dgm:t>
        <a:bodyPr/>
        <a:lstStyle/>
        <a:p>
          <a:endParaRPr lang="en-CH"/>
        </a:p>
      </dgm:t>
    </dgm:pt>
    <dgm:pt modelId="{F72BBF8E-AA20-4728-8DD8-53172973E6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Live demo / video</a:t>
          </a:r>
          <a:endParaRPr lang="en-CH"/>
        </a:p>
      </dgm:t>
    </dgm:pt>
    <dgm:pt modelId="{EB2AB25E-B177-46E2-8539-3064CE2254B2}" type="sibTrans" cxnId="{8402418B-F65B-4B08-B6DA-FB2935D0E9B3}">
      <dgm:prSet/>
      <dgm:spPr/>
      <dgm:t>
        <a:bodyPr/>
        <a:lstStyle/>
        <a:p>
          <a:endParaRPr lang="en-CH"/>
        </a:p>
      </dgm:t>
    </dgm:pt>
    <dgm:pt modelId="{4110EA30-5CFA-47A3-A5B4-DA3E00E1E50B}" type="parTrans" cxnId="{8402418B-F65B-4B08-B6DA-FB2935D0E9B3}">
      <dgm:prSet/>
      <dgm:spPr/>
      <dgm:t>
        <a:bodyPr/>
        <a:lstStyle/>
        <a:p>
          <a:endParaRPr lang="en-CH"/>
        </a:p>
      </dgm:t>
    </dgm:pt>
    <dgm:pt modelId="{48F0361F-65C5-48CA-8CEE-9B164C8DA9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Verwendete Materialien</a:t>
          </a:r>
          <a:endParaRPr lang="en-CH"/>
        </a:p>
      </dgm:t>
    </dgm:pt>
    <dgm:pt modelId="{890E6DCF-86B2-4EE7-A951-151260A2B167}" type="sibTrans" cxnId="{56EDC625-14C6-4DB4-A445-1B2FC6685729}">
      <dgm:prSet/>
      <dgm:spPr/>
      <dgm:t>
        <a:bodyPr/>
        <a:lstStyle/>
        <a:p>
          <a:endParaRPr lang="en-CH"/>
        </a:p>
      </dgm:t>
    </dgm:pt>
    <dgm:pt modelId="{D1E9A26B-468C-4B90-942A-CC021C1A6330}" type="parTrans" cxnId="{56EDC625-14C6-4DB4-A445-1B2FC6685729}">
      <dgm:prSet/>
      <dgm:spPr/>
      <dgm:t>
        <a:bodyPr/>
        <a:lstStyle/>
        <a:p>
          <a:endParaRPr lang="en-CH"/>
        </a:p>
      </dgm:t>
    </dgm:pt>
    <dgm:pt modelId="{7150BB69-7B32-45AA-A833-DC5911518319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Was ist mein Projekt</a:t>
          </a:r>
          <a:endParaRPr lang="en-CH"/>
        </a:p>
      </dgm:t>
    </dgm:pt>
    <dgm:pt modelId="{08A84B0E-1B47-416C-AF2C-E96916700923}" type="sibTrans" cxnId="{AF487BEC-6D45-48E1-9817-BBD0927E5FEB}">
      <dgm:prSet/>
      <dgm:spPr/>
      <dgm:t>
        <a:bodyPr/>
        <a:lstStyle/>
        <a:p>
          <a:endParaRPr lang="en-CH"/>
        </a:p>
      </dgm:t>
    </dgm:pt>
    <dgm:pt modelId="{ECF44531-7649-48C4-952F-C0589BC12E20}" type="parTrans" cxnId="{AF487BEC-6D45-48E1-9817-BBD0927E5FEB}">
      <dgm:prSet/>
      <dgm:spPr/>
      <dgm:t>
        <a:bodyPr/>
        <a:lstStyle/>
        <a:p>
          <a:endParaRPr lang="en-CH"/>
        </a:p>
      </dgm:t>
    </dgm:pt>
    <dgm:pt modelId="{1036A833-C21B-4A53-ADF8-1562CD0A73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Projektziele</a:t>
          </a:r>
          <a:endParaRPr lang="en-CH" dirty="0"/>
        </a:p>
      </dgm:t>
    </dgm:pt>
    <dgm:pt modelId="{029EE32D-7965-404F-8D2F-466F3DCBDF4C}" type="sibTrans" cxnId="{648CE391-211D-4016-A7C6-58BA50B52DD6}">
      <dgm:prSet/>
      <dgm:spPr/>
      <dgm:t>
        <a:bodyPr/>
        <a:lstStyle/>
        <a:p>
          <a:endParaRPr lang="en-CH"/>
        </a:p>
      </dgm:t>
    </dgm:pt>
    <dgm:pt modelId="{5FC4CB15-DEEE-4445-9515-EAB2C22CDCFF}" type="parTrans" cxnId="{648CE391-211D-4016-A7C6-58BA50B52DD6}">
      <dgm:prSet/>
      <dgm:spPr/>
      <dgm:t>
        <a:bodyPr/>
        <a:lstStyle/>
        <a:p>
          <a:endParaRPr lang="en-CH"/>
        </a:p>
      </dgm:t>
    </dgm:pt>
    <dgm:pt modelId="{58C215A2-5B19-4EC0-8A8C-B274D2F927BE}" type="pres">
      <dgm:prSet presAssocID="{F4E5B461-0514-4CC2-8257-996513A93B4B}" presName="root" presStyleCnt="0">
        <dgm:presLayoutVars>
          <dgm:dir/>
          <dgm:resizeHandles val="exact"/>
        </dgm:presLayoutVars>
      </dgm:prSet>
      <dgm:spPr/>
    </dgm:pt>
    <dgm:pt modelId="{79D025D4-F5F8-4C51-A337-D1FFF0FDF05E}" type="pres">
      <dgm:prSet presAssocID="{6DF90E1D-FD47-441A-B373-53287917CD33}" presName="compNode" presStyleCnt="0"/>
      <dgm:spPr/>
    </dgm:pt>
    <dgm:pt modelId="{B473F3CB-FC4D-43C3-B7BE-2443235FD97A}" type="pres">
      <dgm:prSet presAssocID="{6DF90E1D-FD47-441A-B373-53287917CD33}" presName="bgRect" presStyleLbl="bgShp" presStyleIdx="0" presStyleCnt="4"/>
      <dgm:spPr/>
    </dgm:pt>
    <dgm:pt modelId="{D601C0BD-EE24-4087-9CDA-E5E416D0B72D}" type="pres">
      <dgm:prSet presAssocID="{6DF90E1D-FD47-441A-B373-53287917CD3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D6348793-2C8B-43DB-B9F2-1D4438F6E318}" type="pres">
      <dgm:prSet presAssocID="{6DF90E1D-FD47-441A-B373-53287917CD33}" presName="spaceRect" presStyleCnt="0"/>
      <dgm:spPr/>
    </dgm:pt>
    <dgm:pt modelId="{60C1E4ED-3090-4349-B8D4-612BAE6CF4B5}" type="pres">
      <dgm:prSet presAssocID="{6DF90E1D-FD47-441A-B373-53287917CD33}" presName="parTx" presStyleLbl="revTx" presStyleIdx="0" presStyleCnt="7">
        <dgm:presLayoutVars>
          <dgm:chMax val="0"/>
          <dgm:chPref val="0"/>
        </dgm:presLayoutVars>
      </dgm:prSet>
      <dgm:spPr/>
    </dgm:pt>
    <dgm:pt modelId="{DF3FBEE2-4816-47F7-A16A-456021E1149B}" type="pres">
      <dgm:prSet presAssocID="{6DF90E1D-FD47-441A-B373-53287917CD33}" presName="desTx" presStyleLbl="revTx" presStyleIdx="1" presStyleCnt="7">
        <dgm:presLayoutVars/>
      </dgm:prSet>
      <dgm:spPr/>
    </dgm:pt>
    <dgm:pt modelId="{EA0AE077-B036-490F-B5CF-48BCA5D4B384}" type="pres">
      <dgm:prSet presAssocID="{DDEB86F9-2BCE-4E18-8727-B1C0D9CDA40E}" presName="sibTrans" presStyleCnt="0"/>
      <dgm:spPr/>
    </dgm:pt>
    <dgm:pt modelId="{FE1023CF-5253-4654-BA6D-CD47A4F26CC9}" type="pres">
      <dgm:prSet presAssocID="{69BBE107-A0C3-467D-85C4-E89D3F202852}" presName="compNode" presStyleCnt="0"/>
      <dgm:spPr/>
    </dgm:pt>
    <dgm:pt modelId="{1D5DD30F-F91A-4984-850D-4733FF67A80D}" type="pres">
      <dgm:prSet presAssocID="{69BBE107-A0C3-467D-85C4-E89D3F202852}" presName="bgRect" presStyleLbl="bgShp" presStyleIdx="1" presStyleCnt="4"/>
      <dgm:spPr/>
    </dgm:pt>
    <dgm:pt modelId="{2D43668D-8A15-4DF3-A496-594D70B01125}" type="pres">
      <dgm:prSet presAssocID="{69BBE107-A0C3-467D-85C4-E89D3F2028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18DEDD88-E8F6-4370-8421-73C4E92AAB50}" type="pres">
      <dgm:prSet presAssocID="{69BBE107-A0C3-467D-85C4-E89D3F202852}" presName="spaceRect" presStyleCnt="0"/>
      <dgm:spPr/>
    </dgm:pt>
    <dgm:pt modelId="{D484BED9-BBFC-455D-A961-DA2D9C51AB2C}" type="pres">
      <dgm:prSet presAssocID="{69BBE107-A0C3-467D-85C4-E89D3F202852}" presName="parTx" presStyleLbl="revTx" presStyleIdx="2" presStyleCnt="7">
        <dgm:presLayoutVars>
          <dgm:chMax val="0"/>
          <dgm:chPref val="0"/>
        </dgm:presLayoutVars>
      </dgm:prSet>
      <dgm:spPr/>
    </dgm:pt>
    <dgm:pt modelId="{F3C615EA-D618-4070-A663-0F395AC83AA1}" type="pres">
      <dgm:prSet presAssocID="{69BBE107-A0C3-467D-85C4-E89D3F202852}" presName="desTx" presStyleLbl="revTx" presStyleIdx="3" presStyleCnt="7">
        <dgm:presLayoutVars/>
      </dgm:prSet>
      <dgm:spPr/>
    </dgm:pt>
    <dgm:pt modelId="{91975AE2-778F-4A9F-A79C-C362706FEF87}" type="pres">
      <dgm:prSet presAssocID="{0C46E117-FB9E-4F3C-A515-3098A1F5EDC8}" presName="sibTrans" presStyleCnt="0"/>
      <dgm:spPr/>
    </dgm:pt>
    <dgm:pt modelId="{90592276-53F5-4222-B74A-56CB48C31F7D}" type="pres">
      <dgm:prSet presAssocID="{5695C746-D7EC-4BD5-A642-D3461CC43D8E}" presName="compNode" presStyleCnt="0"/>
      <dgm:spPr/>
    </dgm:pt>
    <dgm:pt modelId="{73C5DF0D-2736-4D58-8CE8-FD228CD7488C}" type="pres">
      <dgm:prSet presAssocID="{5695C746-D7EC-4BD5-A642-D3461CC43D8E}" presName="bgRect" presStyleLbl="bgShp" presStyleIdx="2" presStyleCnt="4"/>
      <dgm:spPr/>
    </dgm:pt>
    <dgm:pt modelId="{523BF79A-3196-438F-836D-A2D50E11E147}" type="pres">
      <dgm:prSet presAssocID="{5695C746-D7EC-4BD5-A642-D3461CC43D8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6B46C268-3EE4-4677-9C0F-B4DCC47D700A}" type="pres">
      <dgm:prSet presAssocID="{5695C746-D7EC-4BD5-A642-D3461CC43D8E}" presName="spaceRect" presStyleCnt="0"/>
      <dgm:spPr/>
    </dgm:pt>
    <dgm:pt modelId="{8173FD4C-F8B8-44EF-A1EE-C467FB416A06}" type="pres">
      <dgm:prSet presAssocID="{5695C746-D7EC-4BD5-A642-D3461CC43D8E}" presName="parTx" presStyleLbl="revTx" presStyleIdx="4" presStyleCnt="7">
        <dgm:presLayoutVars>
          <dgm:chMax val="0"/>
          <dgm:chPref val="0"/>
        </dgm:presLayoutVars>
      </dgm:prSet>
      <dgm:spPr/>
    </dgm:pt>
    <dgm:pt modelId="{244FB6BA-146C-4024-8E4B-9CE1375EEE76}" type="pres">
      <dgm:prSet presAssocID="{5695C746-D7EC-4BD5-A642-D3461CC43D8E}" presName="desTx" presStyleLbl="revTx" presStyleIdx="5" presStyleCnt="7">
        <dgm:presLayoutVars/>
      </dgm:prSet>
      <dgm:spPr/>
    </dgm:pt>
    <dgm:pt modelId="{29C20CE9-D6B6-4F19-97CC-D045C6599260}" type="pres">
      <dgm:prSet presAssocID="{FEDD1467-1E48-473E-AC9E-F73124876282}" presName="sibTrans" presStyleCnt="0"/>
      <dgm:spPr/>
    </dgm:pt>
    <dgm:pt modelId="{2E8E2D55-CFD7-42D4-9C54-5296495E991B}" type="pres">
      <dgm:prSet presAssocID="{D4FACB74-1C97-41E8-8820-9A159E587FBF}" presName="compNode" presStyleCnt="0"/>
      <dgm:spPr/>
    </dgm:pt>
    <dgm:pt modelId="{51ED07E5-55E8-4D9E-85D9-4A863FE1E5A5}" type="pres">
      <dgm:prSet presAssocID="{D4FACB74-1C97-41E8-8820-9A159E587FBF}" presName="bgRect" presStyleLbl="bgShp" presStyleIdx="3" presStyleCnt="4"/>
      <dgm:spPr/>
    </dgm:pt>
    <dgm:pt modelId="{786306E0-B3E8-4E7B-8520-39EC14FD58D6}" type="pres">
      <dgm:prSet presAssocID="{D4FACB74-1C97-41E8-8820-9A159E587FB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F30D1FA-7784-4A7F-9052-9AB51925ED1D}" type="pres">
      <dgm:prSet presAssocID="{D4FACB74-1C97-41E8-8820-9A159E587FBF}" presName="spaceRect" presStyleCnt="0"/>
      <dgm:spPr/>
    </dgm:pt>
    <dgm:pt modelId="{597B9A14-7BF4-4259-AC1F-05BF604674D1}" type="pres">
      <dgm:prSet presAssocID="{D4FACB74-1C97-41E8-8820-9A159E587FBF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56EDC625-14C6-4DB4-A445-1B2FC6685729}" srcId="{6DF90E1D-FD47-441A-B373-53287917CD33}" destId="{48F0361F-65C5-48CA-8CEE-9B164C8DA9F8}" srcOrd="2" destOrd="0" parTransId="{D1E9A26B-468C-4B90-942A-CC021C1A6330}" sibTransId="{890E6DCF-86B2-4EE7-A951-151260A2B167}"/>
    <dgm:cxn modelId="{8E42FB34-D5E4-43C4-B29E-418BDD127C23}" type="presOf" srcId="{FCB9E8BB-4CB7-4965-BF7B-964AA63BE72C}" destId="{F3C615EA-D618-4070-A663-0F395AC83AA1}" srcOrd="0" destOrd="1" presId="urn:microsoft.com/office/officeart/2018/2/layout/IconVerticalSolidList"/>
    <dgm:cxn modelId="{19D05D39-EB49-4251-9C93-5087414D749B}" type="presOf" srcId="{F4E5B461-0514-4CC2-8257-996513A93B4B}" destId="{58C215A2-5B19-4EC0-8A8C-B274D2F927BE}" srcOrd="0" destOrd="0" presId="urn:microsoft.com/office/officeart/2018/2/layout/IconVerticalSolidList"/>
    <dgm:cxn modelId="{33661860-83AC-4559-B469-6C46B62D943D}" srcId="{F4E5B461-0514-4CC2-8257-996513A93B4B}" destId="{5695C746-D7EC-4BD5-A642-D3461CC43D8E}" srcOrd="2" destOrd="0" parTransId="{53B616FD-A843-48A6-BC11-C7B7BCBC35CF}" sibTransId="{FEDD1467-1E48-473E-AC9E-F73124876282}"/>
    <dgm:cxn modelId="{7D72A642-D73B-46A3-A201-2F7ADB72E945}" srcId="{F4E5B461-0514-4CC2-8257-996513A93B4B}" destId="{D4FACB74-1C97-41E8-8820-9A159E587FBF}" srcOrd="3" destOrd="0" parTransId="{384783C5-8E80-4BBD-B695-C6BE4772406F}" sibTransId="{FBDE75F9-7D05-48E1-AC31-E140ECA392CE}"/>
    <dgm:cxn modelId="{C17E2467-D4F3-4EBB-9273-608F12EFFFF3}" srcId="{69BBE107-A0C3-467D-85C4-E89D3F202852}" destId="{FCB9E8BB-4CB7-4965-BF7B-964AA63BE72C}" srcOrd="1" destOrd="0" parTransId="{0C38A32B-9B4F-4C1C-B01E-D011619BF7DD}" sibTransId="{6F1FCE30-6F07-4FE4-8D10-5B1162129AB8}"/>
    <dgm:cxn modelId="{5BC5146E-3DFF-472C-8335-4CB646AE8197}" type="presOf" srcId="{7150BB69-7B32-45AA-A833-DC5911518319}" destId="{DF3FBEE2-4816-47F7-A16A-456021E1149B}" srcOrd="0" destOrd="0" presId="urn:microsoft.com/office/officeart/2018/2/layout/IconVerticalSolidList"/>
    <dgm:cxn modelId="{C1C3556E-2F9C-4D49-923E-D8446F4E9A29}" type="presOf" srcId="{AA076122-F81F-495D-9315-1E6D0B7FC204}" destId="{244FB6BA-146C-4024-8E4B-9CE1375EEE76}" srcOrd="0" destOrd="1" presId="urn:microsoft.com/office/officeart/2018/2/layout/IconVerticalSolidList"/>
    <dgm:cxn modelId="{8402418B-F65B-4B08-B6DA-FB2935D0E9B3}" srcId="{69BBE107-A0C3-467D-85C4-E89D3F202852}" destId="{F72BBF8E-AA20-4728-8DD8-53172973E6B7}" srcOrd="0" destOrd="0" parTransId="{4110EA30-5CFA-47A3-A5B4-DA3E00E1E50B}" sibTransId="{EB2AB25E-B177-46E2-8539-3064CE2254B2}"/>
    <dgm:cxn modelId="{E987388C-F9E8-45FC-B6F8-6EA4976EA7E1}" srcId="{F4E5B461-0514-4CC2-8257-996513A93B4B}" destId="{6DF90E1D-FD47-441A-B373-53287917CD33}" srcOrd="0" destOrd="0" parTransId="{4BA2C35B-BBD2-4AE4-A559-07D837A91693}" sibTransId="{DDEB86F9-2BCE-4E18-8727-B1C0D9CDA40E}"/>
    <dgm:cxn modelId="{648CE391-211D-4016-A7C6-58BA50B52DD6}" srcId="{6DF90E1D-FD47-441A-B373-53287917CD33}" destId="{1036A833-C21B-4A53-ADF8-1562CD0A73B2}" srcOrd="1" destOrd="0" parTransId="{5FC4CB15-DEEE-4445-9515-EAB2C22CDCFF}" sibTransId="{029EE32D-7965-404F-8D2F-466F3DCBDF4C}"/>
    <dgm:cxn modelId="{0764A695-722A-49DE-8D8B-099E9B46131B}" type="presOf" srcId="{D4FACB74-1C97-41E8-8820-9A159E587FBF}" destId="{597B9A14-7BF4-4259-AC1F-05BF604674D1}" srcOrd="0" destOrd="0" presId="urn:microsoft.com/office/officeart/2018/2/layout/IconVerticalSolidList"/>
    <dgm:cxn modelId="{0491F7A2-A30B-4EA6-80FC-52AED7625701}" srcId="{F4E5B461-0514-4CC2-8257-996513A93B4B}" destId="{69BBE107-A0C3-467D-85C4-E89D3F202852}" srcOrd="1" destOrd="0" parTransId="{8B634285-1D60-4D18-907B-B73B97584947}" sibTransId="{0C46E117-FB9E-4F3C-A515-3098A1F5EDC8}"/>
    <dgm:cxn modelId="{4DFD36A4-B13F-4B51-8344-34286B11592F}" type="presOf" srcId="{F72BBF8E-AA20-4728-8DD8-53172973E6B7}" destId="{F3C615EA-D618-4070-A663-0F395AC83AA1}" srcOrd="0" destOrd="0" presId="urn:microsoft.com/office/officeart/2018/2/layout/IconVerticalSolidList"/>
    <dgm:cxn modelId="{ECC592A5-F595-4FC1-BFD8-AC911560B93E}" type="presOf" srcId="{48F0361F-65C5-48CA-8CEE-9B164C8DA9F8}" destId="{DF3FBEE2-4816-47F7-A16A-456021E1149B}" srcOrd="0" destOrd="2" presId="urn:microsoft.com/office/officeart/2018/2/layout/IconVerticalSolidList"/>
    <dgm:cxn modelId="{BFE6A0A8-28B3-4357-A1FA-025E4CF751FD}" srcId="{5695C746-D7EC-4BD5-A642-D3461CC43D8E}" destId="{AA076122-F81F-495D-9315-1E6D0B7FC204}" srcOrd="1" destOrd="0" parTransId="{9B7EF676-EBC7-49CE-AE74-2DEF1E1248A5}" sibTransId="{71F391D8-2DDF-4D72-89FD-D99B0E43509D}"/>
    <dgm:cxn modelId="{9D1606B1-AA78-4816-AE39-46BC1F1E8107}" type="presOf" srcId="{C4DB2BA3-AC27-4C2B-B8FA-A6BC82D07DDE}" destId="{244FB6BA-146C-4024-8E4B-9CE1375EEE76}" srcOrd="0" destOrd="0" presId="urn:microsoft.com/office/officeart/2018/2/layout/IconVerticalSolidList"/>
    <dgm:cxn modelId="{3C3307B6-EFCD-47F7-ABDB-A4B32066D2E8}" type="presOf" srcId="{1036A833-C21B-4A53-ADF8-1562CD0A73B2}" destId="{DF3FBEE2-4816-47F7-A16A-456021E1149B}" srcOrd="0" destOrd="1" presId="urn:microsoft.com/office/officeart/2018/2/layout/IconVerticalSolidList"/>
    <dgm:cxn modelId="{E80E19C2-A275-4BB6-A002-8A8DABE0AEA8}" type="presOf" srcId="{5695C746-D7EC-4BD5-A642-D3461CC43D8E}" destId="{8173FD4C-F8B8-44EF-A1EE-C467FB416A06}" srcOrd="0" destOrd="0" presId="urn:microsoft.com/office/officeart/2018/2/layout/IconVerticalSolidList"/>
    <dgm:cxn modelId="{F19476CA-9390-48A3-AAD6-02FD5E32200E}" srcId="{5695C746-D7EC-4BD5-A642-D3461CC43D8E}" destId="{D6593920-952A-4AF5-9991-60D7F2FCAB4C}" srcOrd="2" destOrd="0" parTransId="{080DBBAA-D5BA-4537-B95D-FC33A6BDA8F6}" sibTransId="{D87977BE-7522-48C1-8A5B-27BCA728F74B}"/>
    <dgm:cxn modelId="{146CB9DC-CFA7-46E9-B195-1BC56772892C}" srcId="{5695C746-D7EC-4BD5-A642-D3461CC43D8E}" destId="{C4DB2BA3-AC27-4C2B-B8FA-A6BC82D07DDE}" srcOrd="0" destOrd="0" parTransId="{D0012350-FA19-4964-8467-424056C4E68B}" sibTransId="{CF387F15-4596-4D34-9030-426D90738675}"/>
    <dgm:cxn modelId="{0D5B4CE1-6095-4528-A8BC-F8662CA8438B}" type="presOf" srcId="{6DF90E1D-FD47-441A-B373-53287917CD33}" destId="{60C1E4ED-3090-4349-B8D4-612BAE6CF4B5}" srcOrd="0" destOrd="0" presId="urn:microsoft.com/office/officeart/2018/2/layout/IconVerticalSolidList"/>
    <dgm:cxn modelId="{AF487BEC-6D45-48E1-9817-BBD0927E5FEB}" srcId="{6DF90E1D-FD47-441A-B373-53287917CD33}" destId="{7150BB69-7B32-45AA-A833-DC5911518319}" srcOrd="0" destOrd="0" parTransId="{ECF44531-7649-48C4-952F-C0589BC12E20}" sibTransId="{08A84B0E-1B47-416C-AF2C-E96916700923}"/>
    <dgm:cxn modelId="{0928F7F4-48ED-42FF-AB0B-A90F5E46948A}" type="presOf" srcId="{D6593920-952A-4AF5-9991-60D7F2FCAB4C}" destId="{244FB6BA-146C-4024-8E4B-9CE1375EEE76}" srcOrd="0" destOrd="2" presId="urn:microsoft.com/office/officeart/2018/2/layout/IconVerticalSolidList"/>
    <dgm:cxn modelId="{15F54CFD-B6DD-4F49-A6FE-2C363E13CF2E}" type="presOf" srcId="{69BBE107-A0C3-467D-85C4-E89D3F202852}" destId="{D484BED9-BBFC-455D-A961-DA2D9C51AB2C}" srcOrd="0" destOrd="0" presId="urn:microsoft.com/office/officeart/2018/2/layout/IconVerticalSolidList"/>
    <dgm:cxn modelId="{1352B93A-4028-4A11-A523-6DE320580CC1}" type="presParOf" srcId="{58C215A2-5B19-4EC0-8A8C-B274D2F927BE}" destId="{79D025D4-F5F8-4C51-A337-D1FFF0FDF05E}" srcOrd="0" destOrd="0" presId="urn:microsoft.com/office/officeart/2018/2/layout/IconVerticalSolidList"/>
    <dgm:cxn modelId="{5417E483-BDE4-4300-ACA5-34FB0622DAF7}" type="presParOf" srcId="{79D025D4-F5F8-4C51-A337-D1FFF0FDF05E}" destId="{B473F3CB-FC4D-43C3-B7BE-2443235FD97A}" srcOrd="0" destOrd="0" presId="urn:microsoft.com/office/officeart/2018/2/layout/IconVerticalSolidList"/>
    <dgm:cxn modelId="{3BA8C6AE-BAAB-45D4-A177-AC444DE4FB23}" type="presParOf" srcId="{79D025D4-F5F8-4C51-A337-D1FFF0FDF05E}" destId="{D601C0BD-EE24-4087-9CDA-E5E416D0B72D}" srcOrd="1" destOrd="0" presId="urn:microsoft.com/office/officeart/2018/2/layout/IconVerticalSolidList"/>
    <dgm:cxn modelId="{EC2B181E-00ED-423B-9438-86208FFB593D}" type="presParOf" srcId="{79D025D4-F5F8-4C51-A337-D1FFF0FDF05E}" destId="{D6348793-2C8B-43DB-B9F2-1D4438F6E318}" srcOrd="2" destOrd="0" presId="urn:microsoft.com/office/officeart/2018/2/layout/IconVerticalSolidList"/>
    <dgm:cxn modelId="{2CD37D18-63B7-4EBC-9FDF-988E9FD4CD21}" type="presParOf" srcId="{79D025D4-F5F8-4C51-A337-D1FFF0FDF05E}" destId="{60C1E4ED-3090-4349-B8D4-612BAE6CF4B5}" srcOrd="3" destOrd="0" presId="urn:microsoft.com/office/officeart/2018/2/layout/IconVerticalSolidList"/>
    <dgm:cxn modelId="{71004D34-FD0B-4EA6-9962-9A948E149EA3}" type="presParOf" srcId="{79D025D4-F5F8-4C51-A337-D1FFF0FDF05E}" destId="{DF3FBEE2-4816-47F7-A16A-456021E1149B}" srcOrd="4" destOrd="0" presId="urn:microsoft.com/office/officeart/2018/2/layout/IconVerticalSolidList"/>
    <dgm:cxn modelId="{4AC880DB-5F98-460B-8758-BA913A9C2AD2}" type="presParOf" srcId="{58C215A2-5B19-4EC0-8A8C-B274D2F927BE}" destId="{EA0AE077-B036-490F-B5CF-48BCA5D4B384}" srcOrd="1" destOrd="0" presId="urn:microsoft.com/office/officeart/2018/2/layout/IconVerticalSolidList"/>
    <dgm:cxn modelId="{DAE6ECDA-C93E-4FBD-9337-CDE9B31DB4A8}" type="presParOf" srcId="{58C215A2-5B19-4EC0-8A8C-B274D2F927BE}" destId="{FE1023CF-5253-4654-BA6D-CD47A4F26CC9}" srcOrd="2" destOrd="0" presId="urn:microsoft.com/office/officeart/2018/2/layout/IconVerticalSolidList"/>
    <dgm:cxn modelId="{1372014D-AA41-41D7-9A04-50B10516C315}" type="presParOf" srcId="{FE1023CF-5253-4654-BA6D-CD47A4F26CC9}" destId="{1D5DD30F-F91A-4984-850D-4733FF67A80D}" srcOrd="0" destOrd="0" presId="urn:microsoft.com/office/officeart/2018/2/layout/IconVerticalSolidList"/>
    <dgm:cxn modelId="{3C080958-70C5-49C5-AE8E-5D83D20DC5AA}" type="presParOf" srcId="{FE1023CF-5253-4654-BA6D-CD47A4F26CC9}" destId="{2D43668D-8A15-4DF3-A496-594D70B01125}" srcOrd="1" destOrd="0" presId="urn:microsoft.com/office/officeart/2018/2/layout/IconVerticalSolidList"/>
    <dgm:cxn modelId="{FC04B8AE-08E5-42BA-8E86-57E44ACCD254}" type="presParOf" srcId="{FE1023CF-5253-4654-BA6D-CD47A4F26CC9}" destId="{18DEDD88-E8F6-4370-8421-73C4E92AAB50}" srcOrd="2" destOrd="0" presId="urn:microsoft.com/office/officeart/2018/2/layout/IconVerticalSolidList"/>
    <dgm:cxn modelId="{6B086E67-60D5-40A8-8911-1658B3013943}" type="presParOf" srcId="{FE1023CF-5253-4654-BA6D-CD47A4F26CC9}" destId="{D484BED9-BBFC-455D-A961-DA2D9C51AB2C}" srcOrd="3" destOrd="0" presId="urn:microsoft.com/office/officeart/2018/2/layout/IconVerticalSolidList"/>
    <dgm:cxn modelId="{6B22E8FD-3A05-4B52-8CDC-687AFAFDBF92}" type="presParOf" srcId="{FE1023CF-5253-4654-BA6D-CD47A4F26CC9}" destId="{F3C615EA-D618-4070-A663-0F395AC83AA1}" srcOrd="4" destOrd="0" presId="urn:microsoft.com/office/officeart/2018/2/layout/IconVerticalSolidList"/>
    <dgm:cxn modelId="{946C7045-43ED-4E9D-8C34-3DF431EA1D09}" type="presParOf" srcId="{58C215A2-5B19-4EC0-8A8C-B274D2F927BE}" destId="{91975AE2-778F-4A9F-A79C-C362706FEF87}" srcOrd="3" destOrd="0" presId="urn:microsoft.com/office/officeart/2018/2/layout/IconVerticalSolidList"/>
    <dgm:cxn modelId="{91415556-EF04-4255-B63C-8416B1FD85C0}" type="presParOf" srcId="{58C215A2-5B19-4EC0-8A8C-B274D2F927BE}" destId="{90592276-53F5-4222-B74A-56CB48C31F7D}" srcOrd="4" destOrd="0" presId="urn:microsoft.com/office/officeart/2018/2/layout/IconVerticalSolidList"/>
    <dgm:cxn modelId="{32F9843F-32F2-4A56-AB90-0A7C60B16437}" type="presParOf" srcId="{90592276-53F5-4222-B74A-56CB48C31F7D}" destId="{73C5DF0D-2736-4D58-8CE8-FD228CD7488C}" srcOrd="0" destOrd="0" presId="urn:microsoft.com/office/officeart/2018/2/layout/IconVerticalSolidList"/>
    <dgm:cxn modelId="{ECA8A4CA-69EB-4418-A02C-FDE2CEC6EECE}" type="presParOf" srcId="{90592276-53F5-4222-B74A-56CB48C31F7D}" destId="{523BF79A-3196-438F-836D-A2D50E11E147}" srcOrd="1" destOrd="0" presId="urn:microsoft.com/office/officeart/2018/2/layout/IconVerticalSolidList"/>
    <dgm:cxn modelId="{33055A74-B281-4EFF-8FA8-F94825F2EA6A}" type="presParOf" srcId="{90592276-53F5-4222-B74A-56CB48C31F7D}" destId="{6B46C268-3EE4-4677-9C0F-B4DCC47D700A}" srcOrd="2" destOrd="0" presId="urn:microsoft.com/office/officeart/2018/2/layout/IconVerticalSolidList"/>
    <dgm:cxn modelId="{69ED86F8-8036-4D82-BBF3-10215F910350}" type="presParOf" srcId="{90592276-53F5-4222-B74A-56CB48C31F7D}" destId="{8173FD4C-F8B8-44EF-A1EE-C467FB416A06}" srcOrd="3" destOrd="0" presId="urn:microsoft.com/office/officeart/2018/2/layout/IconVerticalSolidList"/>
    <dgm:cxn modelId="{3F8B4F9D-F82F-45AC-B19F-D3EDF842F594}" type="presParOf" srcId="{90592276-53F5-4222-B74A-56CB48C31F7D}" destId="{244FB6BA-146C-4024-8E4B-9CE1375EEE76}" srcOrd="4" destOrd="0" presId="urn:microsoft.com/office/officeart/2018/2/layout/IconVerticalSolidList"/>
    <dgm:cxn modelId="{66B8424D-7D4B-425B-B3F7-ACFB9AF6394B}" type="presParOf" srcId="{58C215A2-5B19-4EC0-8A8C-B274D2F927BE}" destId="{29C20CE9-D6B6-4F19-97CC-D045C6599260}" srcOrd="5" destOrd="0" presId="urn:microsoft.com/office/officeart/2018/2/layout/IconVerticalSolidList"/>
    <dgm:cxn modelId="{C97627DF-11E0-469F-BB29-654F39A74A41}" type="presParOf" srcId="{58C215A2-5B19-4EC0-8A8C-B274D2F927BE}" destId="{2E8E2D55-CFD7-42D4-9C54-5296495E991B}" srcOrd="6" destOrd="0" presId="urn:microsoft.com/office/officeart/2018/2/layout/IconVerticalSolidList"/>
    <dgm:cxn modelId="{604C70C0-1D9D-443E-B8FF-044006B3DABC}" type="presParOf" srcId="{2E8E2D55-CFD7-42D4-9C54-5296495E991B}" destId="{51ED07E5-55E8-4D9E-85D9-4A863FE1E5A5}" srcOrd="0" destOrd="0" presId="urn:microsoft.com/office/officeart/2018/2/layout/IconVerticalSolidList"/>
    <dgm:cxn modelId="{90DF9D38-D390-4D09-8A5B-A40F8838448A}" type="presParOf" srcId="{2E8E2D55-CFD7-42D4-9C54-5296495E991B}" destId="{786306E0-B3E8-4E7B-8520-39EC14FD58D6}" srcOrd="1" destOrd="0" presId="urn:microsoft.com/office/officeart/2018/2/layout/IconVerticalSolidList"/>
    <dgm:cxn modelId="{E28E9884-B193-4232-B03F-C39C05350AA9}" type="presParOf" srcId="{2E8E2D55-CFD7-42D4-9C54-5296495E991B}" destId="{AF30D1FA-7784-4A7F-9052-9AB51925ED1D}" srcOrd="2" destOrd="0" presId="urn:microsoft.com/office/officeart/2018/2/layout/IconVerticalSolidList"/>
    <dgm:cxn modelId="{9F69D9D7-05FF-4460-81C6-167D7A87E28E}" type="presParOf" srcId="{2E8E2D55-CFD7-42D4-9C54-5296495E991B}" destId="{597B9A14-7BF4-4259-AC1F-05BF604674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C55D60-BEA7-440C-8CE2-7F77102CA3E8}" type="doc">
      <dgm:prSet loTypeId="urn:microsoft.com/office/officeart/2005/8/layout/hierarchy3" loCatId="hierarchy" qsTypeId="urn:microsoft.com/office/officeart/2005/8/quickstyle/simple2" qsCatId="simple" csTypeId="urn:microsoft.com/office/officeart/2005/8/colors/accent3_4" csCatId="accent3" phldr="1"/>
      <dgm:spPr/>
      <dgm:t>
        <a:bodyPr/>
        <a:lstStyle/>
        <a:p>
          <a:endParaRPr lang="en-CH"/>
        </a:p>
      </dgm:t>
    </dgm:pt>
    <dgm:pt modelId="{F521298A-DD5B-4C0B-A443-E24CC4326C64}">
      <dgm:prSet/>
      <dgm:spPr/>
      <dgm:t>
        <a:bodyPr/>
        <a:lstStyle/>
        <a:p>
          <a:r>
            <a:rPr lang="de-CH" dirty="0"/>
            <a:t>Was ist mein Projekt</a:t>
          </a:r>
          <a:endParaRPr lang="en-CH" dirty="0"/>
        </a:p>
      </dgm:t>
    </dgm:pt>
    <dgm:pt modelId="{97A685B5-DCCF-4143-B4D2-EFE8BB0A72A2}" type="parTrans" cxnId="{2DC725AF-FD5B-407F-8740-70B5467F79E4}">
      <dgm:prSet/>
      <dgm:spPr/>
      <dgm:t>
        <a:bodyPr/>
        <a:lstStyle/>
        <a:p>
          <a:endParaRPr lang="en-CH"/>
        </a:p>
      </dgm:t>
    </dgm:pt>
    <dgm:pt modelId="{ADFABF4E-DF2C-4380-93DA-7837AC50AF26}" type="sibTrans" cxnId="{2DC725AF-FD5B-407F-8740-70B5467F79E4}">
      <dgm:prSet/>
      <dgm:spPr/>
      <dgm:t>
        <a:bodyPr/>
        <a:lstStyle/>
        <a:p>
          <a:endParaRPr lang="en-CH"/>
        </a:p>
      </dgm:t>
    </dgm:pt>
    <dgm:pt modelId="{64195545-1017-471E-8493-4491BAD7C8D1}">
      <dgm:prSet/>
      <dgm:spPr/>
      <dgm:t>
        <a:bodyPr/>
        <a:lstStyle/>
        <a:p>
          <a:r>
            <a:rPr lang="de-CH"/>
            <a:t>Projektziele</a:t>
          </a:r>
          <a:endParaRPr lang="en-CH"/>
        </a:p>
      </dgm:t>
    </dgm:pt>
    <dgm:pt modelId="{3602C3F1-7520-4E6C-B85C-315441E909CA}" type="parTrans" cxnId="{EA157C0F-96A6-498B-B690-2A546110F407}">
      <dgm:prSet/>
      <dgm:spPr/>
      <dgm:t>
        <a:bodyPr/>
        <a:lstStyle/>
        <a:p>
          <a:endParaRPr lang="en-CH"/>
        </a:p>
      </dgm:t>
    </dgm:pt>
    <dgm:pt modelId="{ECA87322-B1FA-4109-A821-215AE0289F00}" type="sibTrans" cxnId="{EA157C0F-96A6-498B-B690-2A546110F407}">
      <dgm:prSet/>
      <dgm:spPr/>
      <dgm:t>
        <a:bodyPr/>
        <a:lstStyle/>
        <a:p>
          <a:endParaRPr lang="en-CH"/>
        </a:p>
      </dgm:t>
    </dgm:pt>
    <dgm:pt modelId="{A3A28B1B-C500-4E70-8038-511CE47B65F3}">
      <dgm:prSet/>
      <dgm:spPr/>
      <dgm:t>
        <a:bodyPr/>
        <a:lstStyle/>
        <a:p>
          <a:r>
            <a:rPr lang="de-CH"/>
            <a:t>Verwendete Materialien</a:t>
          </a:r>
          <a:endParaRPr lang="en-CH"/>
        </a:p>
      </dgm:t>
    </dgm:pt>
    <dgm:pt modelId="{C5E57BB3-A2CF-4070-9BA5-1D039BFD8770}" type="parTrans" cxnId="{E1893C07-82C1-4B6C-AE0A-44B96FDE76E4}">
      <dgm:prSet/>
      <dgm:spPr/>
      <dgm:t>
        <a:bodyPr/>
        <a:lstStyle/>
        <a:p>
          <a:endParaRPr lang="en-CH"/>
        </a:p>
      </dgm:t>
    </dgm:pt>
    <dgm:pt modelId="{C6AB81C5-71EB-4B62-87EC-90A8788EBDCC}" type="sibTrans" cxnId="{E1893C07-82C1-4B6C-AE0A-44B96FDE76E4}">
      <dgm:prSet/>
      <dgm:spPr/>
      <dgm:t>
        <a:bodyPr/>
        <a:lstStyle/>
        <a:p>
          <a:endParaRPr lang="en-CH"/>
        </a:p>
      </dgm:t>
    </dgm:pt>
    <dgm:pt modelId="{1D7F8E03-7572-48CE-9AA0-D3F272B19BF0}" type="pres">
      <dgm:prSet presAssocID="{87C55D60-BEA7-440C-8CE2-7F77102CA3E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4F2207-0302-4310-B29F-94C192936957}" type="pres">
      <dgm:prSet presAssocID="{F521298A-DD5B-4C0B-A443-E24CC4326C64}" presName="root" presStyleCnt="0"/>
      <dgm:spPr/>
    </dgm:pt>
    <dgm:pt modelId="{43AD5FB3-4CBB-4362-90BE-84360900B4A3}" type="pres">
      <dgm:prSet presAssocID="{F521298A-DD5B-4C0B-A443-E24CC4326C64}" presName="rootComposite" presStyleCnt="0"/>
      <dgm:spPr/>
    </dgm:pt>
    <dgm:pt modelId="{1F8C5CED-2902-4306-980C-28CA12CA459A}" type="pres">
      <dgm:prSet presAssocID="{F521298A-DD5B-4C0B-A443-E24CC4326C64}" presName="rootText" presStyleLbl="node1" presStyleIdx="0" presStyleCnt="3" custScaleX="96340"/>
      <dgm:spPr/>
    </dgm:pt>
    <dgm:pt modelId="{2831B8F0-1A8D-4BEE-85F0-E1771D133C0A}" type="pres">
      <dgm:prSet presAssocID="{F521298A-DD5B-4C0B-A443-E24CC4326C64}" presName="rootConnector" presStyleLbl="node1" presStyleIdx="0" presStyleCnt="3"/>
      <dgm:spPr/>
    </dgm:pt>
    <dgm:pt modelId="{4E106CEA-B64C-4975-B43E-BD2D3B518A73}" type="pres">
      <dgm:prSet presAssocID="{F521298A-DD5B-4C0B-A443-E24CC4326C64}" presName="childShape" presStyleCnt="0"/>
      <dgm:spPr/>
    </dgm:pt>
    <dgm:pt modelId="{43920A54-0EDA-4B2E-BE3D-F91368607AFF}" type="pres">
      <dgm:prSet presAssocID="{64195545-1017-471E-8493-4491BAD7C8D1}" presName="root" presStyleCnt="0"/>
      <dgm:spPr/>
    </dgm:pt>
    <dgm:pt modelId="{7628CE4D-5E94-4F2E-888A-5EF13CD365E2}" type="pres">
      <dgm:prSet presAssocID="{64195545-1017-471E-8493-4491BAD7C8D1}" presName="rootComposite" presStyleCnt="0"/>
      <dgm:spPr/>
    </dgm:pt>
    <dgm:pt modelId="{10A3D395-02AA-4870-81DF-E6608A90C1C8}" type="pres">
      <dgm:prSet presAssocID="{64195545-1017-471E-8493-4491BAD7C8D1}" presName="rootText" presStyleLbl="node1" presStyleIdx="1" presStyleCnt="3"/>
      <dgm:spPr/>
    </dgm:pt>
    <dgm:pt modelId="{0C3941AF-F347-417E-BD0E-2773C21815B1}" type="pres">
      <dgm:prSet presAssocID="{64195545-1017-471E-8493-4491BAD7C8D1}" presName="rootConnector" presStyleLbl="node1" presStyleIdx="1" presStyleCnt="3"/>
      <dgm:spPr/>
    </dgm:pt>
    <dgm:pt modelId="{3114ACE0-0760-45C4-BBD3-C2CDBEE0F020}" type="pres">
      <dgm:prSet presAssocID="{64195545-1017-471E-8493-4491BAD7C8D1}" presName="childShape" presStyleCnt="0"/>
      <dgm:spPr/>
    </dgm:pt>
    <dgm:pt modelId="{089D598D-3D23-46D4-983E-3694FDD74B3F}" type="pres">
      <dgm:prSet presAssocID="{A3A28B1B-C500-4E70-8038-511CE47B65F3}" presName="root" presStyleCnt="0"/>
      <dgm:spPr/>
    </dgm:pt>
    <dgm:pt modelId="{88C5A75D-B677-472F-9289-92B17B30DB17}" type="pres">
      <dgm:prSet presAssocID="{A3A28B1B-C500-4E70-8038-511CE47B65F3}" presName="rootComposite" presStyleCnt="0"/>
      <dgm:spPr/>
    </dgm:pt>
    <dgm:pt modelId="{5BD499D2-8477-4CE9-833C-29824F820607}" type="pres">
      <dgm:prSet presAssocID="{A3A28B1B-C500-4E70-8038-511CE47B65F3}" presName="rootText" presStyleLbl="node1" presStyleIdx="2" presStyleCnt="3"/>
      <dgm:spPr/>
    </dgm:pt>
    <dgm:pt modelId="{4A708D86-1E9C-43FD-92E4-D22DC0965E4E}" type="pres">
      <dgm:prSet presAssocID="{A3A28B1B-C500-4E70-8038-511CE47B65F3}" presName="rootConnector" presStyleLbl="node1" presStyleIdx="2" presStyleCnt="3"/>
      <dgm:spPr/>
    </dgm:pt>
    <dgm:pt modelId="{B0CA87D3-5C6F-4BE5-AD09-ABE3E8FBA56D}" type="pres">
      <dgm:prSet presAssocID="{A3A28B1B-C500-4E70-8038-511CE47B65F3}" presName="childShape" presStyleCnt="0"/>
      <dgm:spPr/>
    </dgm:pt>
  </dgm:ptLst>
  <dgm:cxnLst>
    <dgm:cxn modelId="{E1893C07-82C1-4B6C-AE0A-44B96FDE76E4}" srcId="{87C55D60-BEA7-440C-8CE2-7F77102CA3E8}" destId="{A3A28B1B-C500-4E70-8038-511CE47B65F3}" srcOrd="2" destOrd="0" parTransId="{C5E57BB3-A2CF-4070-9BA5-1D039BFD8770}" sibTransId="{C6AB81C5-71EB-4B62-87EC-90A8788EBDCC}"/>
    <dgm:cxn modelId="{AC3D3C0F-1330-4841-A485-C7A507C4A326}" type="presOf" srcId="{64195545-1017-471E-8493-4491BAD7C8D1}" destId="{10A3D395-02AA-4870-81DF-E6608A90C1C8}" srcOrd="0" destOrd="0" presId="urn:microsoft.com/office/officeart/2005/8/layout/hierarchy3"/>
    <dgm:cxn modelId="{EA157C0F-96A6-498B-B690-2A546110F407}" srcId="{87C55D60-BEA7-440C-8CE2-7F77102CA3E8}" destId="{64195545-1017-471E-8493-4491BAD7C8D1}" srcOrd="1" destOrd="0" parTransId="{3602C3F1-7520-4E6C-B85C-315441E909CA}" sibTransId="{ECA87322-B1FA-4109-A821-215AE0289F00}"/>
    <dgm:cxn modelId="{00BC013C-DCEB-443A-89E8-3C42C8BB1A14}" type="presOf" srcId="{F521298A-DD5B-4C0B-A443-E24CC4326C64}" destId="{2831B8F0-1A8D-4BEE-85F0-E1771D133C0A}" srcOrd="1" destOrd="0" presId="urn:microsoft.com/office/officeart/2005/8/layout/hierarchy3"/>
    <dgm:cxn modelId="{706FFA43-E97F-4DB8-A1C2-BD0A31FB705B}" type="presOf" srcId="{A3A28B1B-C500-4E70-8038-511CE47B65F3}" destId="{4A708D86-1E9C-43FD-92E4-D22DC0965E4E}" srcOrd="1" destOrd="0" presId="urn:microsoft.com/office/officeart/2005/8/layout/hierarchy3"/>
    <dgm:cxn modelId="{5C5ECE54-BC68-4C64-BE96-E7516E7A20C9}" type="presOf" srcId="{A3A28B1B-C500-4E70-8038-511CE47B65F3}" destId="{5BD499D2-8477-4CE9-833C-29824F820607}" srcOrd="0" destOrd="0" presId="urn:microsoft.com/office/officeart/2005/8/layout/hierarchy3"/>
    <dgm:cxn modelId="{1723B583-D62E-4AEF-9258-82F03145C607}" type="presOf" srcId="{87C55D60-BEA7-440C-8CE2-7F77102CA3E8}" destId="{1D7F8E03-7572-48CE-9AA0-D3F272B19BF0}" srcOrd="0" destOrd="0" presId="urn:microsoft.com/office/officeart/2005/8/layout/hierarchy3"/>
    <dgm:cxn modelId="{2DC725AF-FD5B-407F-8740-70B5467F79E4}" srcId="{87C55D60-BEA7-440C-8CE2-7F77102CA3E8}" destId="{F521298A-DD5B-4C0B-A443-E24CC4326C64}" srcOrd="0" destOrd="0" parTransId="{97A685B5-DCCF-4143-B4D2-EFE8BB0A72A2}" sibTransId="{ADFABF4E-DF2C-4380-93DA-7837AC50AF26}"/>
    <dgm:cxn modelId="{0B2209BF-8B2A-4E2F-A860-3DDBC3149608}" type="presOf" srcId="{64195545-1017-471E-8493-4491BAD7C8D1}" destId="{0C3941AF-F347-417E-BD0E-2773C21815B1}" srcOrd="1" destOrd="0" presId="urn:microsoft.com/office/officeart/2005/8/layout/hierarchy3"/>
    <dgm:cxn modelId="{730ACBF6-B259-4900-B6D0-19833C2E685E}" type="presOf" srcId="{F521298A-DD5B-4C0B-A443-E24CC4326C64}" destId="{1F8C5CED-2902-4306-980C-28CA12CA459A}" srcOrd="0" destOrd="0" presId="urn:microsoft.com/office/officeart/2005/8/layout/hierarchy3"/>
    <dgm:cxn modelId="{86BA2863-ADFB-47B8-9229-88DD01CA37F0}" type="presParOf" srcId="{1D7F8E03-7572-48CE-9AA0-D3F272B19BF0}" destId="{8C4F2207-0302-4310-B29F-94C192936957}" srcOrd="0" destOrd="0" presId="urn:microsoft.com/office/officeart/2005/8/layout/hierarchy3"/>
    <dgm:cxn modelId="{BA871614-0945-4A0E-BBC7-16776B6B1180}" type="presParOf" srcId="{8C4F2207-0302-4310-B29F-94C192936957}" destId="{43AD5FB3-4CBB-4362-90BE-84360900B4A3}" srcOrd="0" destOrd="0" presId="urn:microsoft.com/office/officeart/2005/8/layout/hierarchy3"/>
    <dgm:cxn modelId="{E3E688CE-F1E4-4A11-9E04-E3C52A01E308}" type="presParOf" srcId="{43AD5FB3-4CBB-4362-90BE-84360900B4A3}" destId="{1F8C5CED-2902-4306-980C-28CA12CA459A}" srcOrd="0" destOrd="0" presId="urn:microsoft.com/office/officeart/2005/8/layout/hierarchy3"/>
    <dgm:cxn modelId="{E17B0CC7-44A4-49FA-9940-C474552ED349}" type="presParOf" srcId="{43AD5FB3-4CBB-4362-90BE-84360900B4A3}" destId="{2831B8F0-1A8D-4BEE-85F0-E1771D133C0A}" srcOrd="1" destOrd="0" presId="urn:microsoft.com/office/officeart/2005/8/layout/hierarchy3"/>
    <dgm:cxn modelId="{E9B77C0B-04DA-440F-865D-3DEA11A349B0}" type="presParOf" srcId="{8C4F2207-0302-4310-B29F-94C192936957}" destId="{4E106CEA-B64C-4975-B43E-BD2D3B518A73}" srcOrd="1" destOrd="0" presId="urn:microsoft.com/office/officeart/2005/8/layout/hierarchy3"/>
    <dgm:cxn modelId="{745FDEE6-D855-43B0-B8CB-EA2DABB6740D}" type="presParOf" srcId="{1D7F8E03-7572-48CE-9AA0-D3F272B19BF0}" destId="{43920A54-0EDA-4B2E-BE3D-F91368607AFF}" srcOrd="1" destOrd="0" presId="urn:microsoft.com/office/officeart/2005/8/layout/hierarchy3"/>
    <dgm:cxn modelId="{296A04CC-3C3F-400D-A52B-F16E257BFBFE}" type="presParOf" srcId="{43920A54-0EDA-4B2E-BE3D-F91368607AFF}" destId="{7628CE4D-5E94-4F2E-888A-5EF13CD365E2}" srcOrd="0" destOrd="0" presId="urn:microsoft.com/office/officeart/2005/8/layout/hierarchy3"/>
    <dgm:cxn modelId="{1359398C-559B-40DD-AC1A-86CF8CDE2560}" type="presParOf" srcId="{7628CE4D-5E94-4F2E-888A-5EF13CD365E2}" destId="{10A3D395-02AA-4870-81DF-E6608A90C1C8}" srcOrd="0" destOrd="0" presId="urn:microsoft.com/office/officeart/2005/8/layout/hierarchy3"/>
    <dgm:cxn modelId="{269AFB9A-49F7-4343-9112-DBE669E849CB}" type="presParOf" srcId="{7628CE4D-5E94-4F2E-888A-5EF13CD365E2}" destId="{0C3941AF-F347-417E-BD0E-2773C21815B1}" srcOrd="1" destOrd="0" presId="urn:microsoft.com/office/officeart/2005/8/layout/hierarchy3"/>
    <dgm:cxn modelId="{BDD974C0-8523-4B48-856B-F5A1F504FBB8}" type="presParOf" srcId="{43920A54-0EDA-4B2E-BE3D-F91368607AFF}" destId="{3114ACE0-0760-45C4-BBD3-C2CDBEE0F020}" srcOrd="1" destOrd="0" presId="urn:microsoft.com/office/officeart/2005/8/layout/hierarchy3"/>
    <dgm:cxn modelId="{A911C540-99B8-413B-A1E0-30BA0892AC50}" type="presParOf" srcId="{1D7F8E03-7572-48CE-9AA0-D3F272B19BF0}" destId="{089D598D-3D23-46D4-983E-3694FDD74B3F}" srcOrd="2" destOrd="0" presId="urn:microsoft.com/office/officeart/2005/8/layout/hierarchy3"/>
    <dgm:cxn modelId="{F987AE4D-29C3-401C-83EE-5D8025BF65EC}" type="presParOf" srcId="{089D598D-3D23-46D4-983E-3694FDD74B3F}" destId="{88C5A75D-B677-472F-9289-92B17B30DB17}" srcOrd="0" destOrd="0" presId="urn:microsoft.com/office/officeart/2005/8/layout/hierarchy3"/>
    <dgm:cxn modelId="{8093788D-E0CB-4A6F-98C7-C4866518EAE5}" type="presParOf" srcId="{88C5A75D-B677-472F-9289-92B17B30DB17}" destId="{5BD499D2-8477-4CE9-833C-29824F820607}" srcOrd="0" destOrd="0" presId="urn:microsoft.com/office/officeart/2005/8/layout/hierarchy3"/>
    <dgm:cxn modelId="{6A6C6FB1-34C4-4142-8266-75338B048C06}" type="presParOf" srcId="{88C5A75D-B677-472F-9289-92B17B30DB17}" destId="{4A708D86-1E9C-43FD-92E4-D22DC0965E4E}" srcOrd="1" destOrd="0" presId="urn:microsoft.com/office/officeart/2005/8/layout/hierarchy3"/>
    <dgm:cxn modelId="{12DCD5FB-638A-4B72-B242-D7BFCCEE4C86}" type="presParOf" srcId="{089D598D-3D23-46D4-983E-3694FDD74B3F}" destId="{B0CA87D3-5C6F-4BE5-AD09-ABE3E8FBA56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34849A-0D97-4248-ABDD-37210D73A48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CH"/>
        </a:p>
      </dgm:t>
    </dgm:pt>
    <dgm:pt modelId="{4AA2D93F-B721-4D84-911E-E7AF48C5A13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Meilenstein 1</a:t>
          </a:r>
          <a:endParaRPr lang="en-CH"/>
        </a:p>
      </dgm:t>
    </dgm:pt>
    <dgm:pt modelId="{F61BDEFF-4B70-4E02-87EF-E836C6732388}" type="parTrans" cxnId="{12CAF827-26CD-466F-BF50-B7647C3FC96E}">
      <dgm:prSet/>
      <dgm:spPr/>
      <dgm:t>
        <a:bodyPr/>
        <a:lstStyle/>
        <a:p>
          <a:endParaRPr lang="en-CH"/>
        </a:p>
      </dgm:t>
    </dgm:pt>
    <dgm:pt modelId="{9635F32C-CFAD-41AC-A0FA-C103612DFAB2}" type="sibTrans" cxnId="{12CAF827-26CD-466F-BF50-B7647C3FC96E}">
      <dgm:prSet/>
      <dgm:spPr/>
      <dgm:t>
        <a:bodyPr/>
        <a:lstStyle/>
        <a:p>
          <a:endParaRPr lang="en-CH"/>
        </a:p>
      </dgm:t>
    </dgm:pt>
    <dgm:pt modelId="{63C5F6D8-F6CC-45E6-8025-CA1B5ECC7D8C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	installieren</a:t>
          </a:r>
          <a:endParaRPr lang="en-CH"/>
        </a:p>
      </dgm:t>
    </dgm:pt>
    <dgm:pt modelId="{321D7487-A507-4028-97D5-91471F1ACE55}" type="parTrans" cxnId="{793E022E-64CE-4CE0-8285-0B430F836671}">
      <dgm:prSet/>
      <dgm:spPr/>
      <dgm:t>
        <a:bodyPr/>
        <a:lstStyle/>
        <a:p>
          <a:endParaRPr lang="en-CH"/>
        </a:p>
      </dgm:t>
    </dgm:pt>
    <dgm:pt modelId="{B7135B94-93E0-4FDE-8DCD-0FDB35D5B809}" type="sibTrans" cxnId="{793E022E-64CE-4CE0-8285-0B430F836671}">
      <dgm:prSet/>
      <dgm:spPr/>
      <dgm:t>
        <a:bodyPr/>
        <a:lstStyle/>
        <a:p>
          <a:endParaRPr lang="en-CH"/>
        </a:p>
      </dgm:t>
    </dgm:pt>
    <dgm:pt modelId="{C21F3A3B-610D-4676-ADE4-4F5EDB8C264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Meilenstein 2</a:t>
          </a:r>
          <a:endParaRPr lang="en-CH"/>
        </a:p>
      </dgm:t>
    </dgm:pt>
    <dgm:pt modelId="{A9EA8209-AFCF-474F-AE8A-C9AE80744BCB}" type="parTrans" cxnId="{26CE3D62-BD92-4BFA-809F-33FCC9986061}">
      <dgm:prSet/>
      <dgm:spPr/>
      <dgm:t>
        <a:bodyPr/>
        <a:lstStyle/>
        <a:p>
          <a:endParaRPr lang="en-CH"/>
        </a:p>
      </dgm:t>
    </dgm:pt>
    <dgm:pt modelId="{65F8B540-AFE6-4599-848B-2FF8BEF01712}" type="sibTrans" cxnId="{26CE3D62-BD92-4BFA-809F-33FCC9986061}">
      <dgm:prSet/>
      <dgm:spPr/>
      <dgm:t>
        <a:bodyPr/>
        <a:lstStyle/>
        <a:p>
          <a:endParaRPr lang="en-CH"/>
        </a:p>
      </dgm:t>
    </dgm:pt>
    <dgm:pt modelId="{CFB04357-E917-4945-9ED4-AB33732421C4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 testen</a:t>
          </a:r>
          <a:endParaRPr lang="en-CH"/>
        </a:p>
      </dgm:t>
    </dgm:pt>
    <dgm:pt modelId="{E2543DB6-7E0D-44E7-8445-989E9AB9EC6B}" type="parTrans" cxnId="{A195A9E1-F173-4FC8-A33A-955C913A179B}">
      <dgm:prSet/>
      <dgm:spPr/>
      <dgm:t>
        <a:bodyPr/>
        <a:lstStyle/>
        <a:p>
          <a:endParaRPr lang="en-CH"/>
        </a:p>
      </dgm:t>
    </dgm:pt>
    <dgm:pt modelId="{0984F776-A47E-485B-8E77-127782C0D427}" type="sibTrans" cxnId="{A195A9E1-F173-4FC8-A33A-955C913A179B}">
      <dgm:prSet/>
      <dgm:spPr/>
      <dgm:t>
        <a:bodyPr/>
        <a:lstStyle/>
        <a:p>
          <a:endParaRPr lang="en-CH"/>
        </a:p>
      </dgm:t>
    </dgm:pt>
    <dgm:pt modelId="{CF3C22E4-7F07-4080-9D72-29E8369B261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Meilenstein 3</a:t>
          </a:r>
          <a:endParaRPr lang="en-CH"/>
        </a:p>
      </dgm:t>
    </dgm:pt>
    <dgm:pt modelId="{265A5A4D-C7E1-4B86-91ED-0B8FF139E7C7}" type="parTrans" cxnId="{731E24F5-3973-44A4-A9BC-4D322DFEFCA9}">
      <dgm:prSet/>
      <dgm:spPr/>
      <dgm:t>
        <a:bodyPr/>
        <a:lstStyle/>
        <a:p>
          <a:endParaRPr lang="en-CH"/>
        </a:p>
      </dgm:t>
    </dgm:pt>
    <dgm:pt modelId="{9EC0E314-D886-42FA-9007-C6D0AF1B5C50}" type="sibTrans" cxnId="{731E24F5-3973-44A4-A9BC-4D322DFEFCA9}">
      <dgm:prSet/>
      <dgm:spPr/>
      <dgm:t>
        <a:bodyPr/>
        <a:lstStyle/>
        <a:p>
          <a:endParaRPr lang="en-CH"/>
        </a:p>
      </dgm:t>
    </dgm:pt>
    <dgm:pt modelId="{1A0CA002-947E-4BEC-8B75-C05FD6EDAF1D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dokumentieren</a:t>
          </a:r>
          <a:endParaRPr lang="en-CH"/>
        </a:p>
      </dgm:t>
    </dgm:pt>
    <dgm:pt modelId="{DEA984B7-A966-4BB5-B2A1-2CB5EB9AB905}" type="parTrans" cxnId="{BBA8F6F1-14A4-4D09-833D-F85FC346612C}">
      <dgm:prSet/>
      <dgm:spPr/>
      <dgm:t>
        <a:bodyPr/>
        <a:lstStyle/>
        <a:p>
          <a:endParaRPr lang="en-CH"/>
        </a:p>
      </dgm:t>
    </dgm:pt>
    <dgm:pt modelId="{017F52D8-33F9-4AAD-AF41-10B6A167E3F1}" type="sibTrans" cxnId="{BBA8F6F1-14A4-4D09-833D-F85FC346612C}">
      <dgm:prSet/>
      <dgm:spPr/>
      <dgm:t>
        <a:bodyPr/>
        <a:lstStyle/>
        <a:p>
          <a:endParaRPr lang="en-CH"/>
        </a:p>
      </dgm:t>
    </dgm:pt>
    <dgm:pt modelId="{1B8FC63E-306E-4D79-8D3B-285BA301AD2D}" type="pres">
      <dgm:prSet presAssocID="{8F34849A-0D97-4248-ABDD-37210D73A48E}" presName="root" presStyleCnt="0">
        <dgm:presLayoutVars>
          <dgm:dir/>
          <dgm:resizeHandles val="exact"/>
        </dgm:presLayoutVars>
      </dgm:prSet>
      <dgm:spPr/>
    </dgm:pt>
    <dgm:pt modelId="{3F63D691-A62B-4722-B388-B26765D16AF7}" type="pres">
      <dgm:prSet presAssocID="{4AA2D93F-B721-4D84-911E-E7AF48C5A13D}" presName="compNode" presStyleCnt="0"/>
      <dgm:spPr/>
    </dgm:pt>
    <dgm:pt modelId="{3622A89C-2289-4F7D-8D0F-43126F5BD834}" type="pres">
      <dgm:prSet presAssocID="{4AA2D93F-B721-4D84-911E-E7AF48C5A1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8F699F50-CA60-401B-8063-87426A23EAC2}" type="pres">
      <dgm:prSet presAssocID="{4AA2D93F-B721-4D84-911E-E7AF48C5A13D}" presName="iconSpace" presStyleCnt="0"/>
      <dgm:spPr/>
    </dgm:pt>
    <dgm:pt modelId="{665C30BA-C5A4-43B8-AD38-8A996A2A93D5}" type="pres">
      <dgm:prSet presAssocID="{4AA2D93F-B721-4D84-911E-E7AF48C5A13D}" presName="parTx" presStyleLbl="revTx" presStyleIdx="0" presStyleCnt="6">
        <dgm:presLayoutVars>
          <dgm:chMax val="0"/>
          <dgm:chPref val="0"/>
        </dgm:presLayoutVars>
      </dgm:prSet>
      <dgm:spPr/>
    </dgm:pt>
    <dgm:pt modelId="{9F7380A7-0AA0-4DDE-B7F3-46AC7C77BE7E}" type="pres">
      <dgm:prSet presAssocID="{4AA2D93F-B721-4D84-911E-E7AF48C5A13D}" presName="txSpace" presStyleCnt="0"/>
      <dgm:spPr/>
    </dgm:pt>
    <dgm:pt modelId="{84462C66-31AA-4572-B119-60FEAAD62BAF}" type="pres">
      <dgm:prSet presAssocID="{4AA2D93F-B721-4D84-911E-E7AF48C5A13D}" presName="desTx" presStyleLbl="revTx" presStyleIdx="1" presStyleCnt="6">
        <dgm:presLayoutVars/>
      </dgm:prSet>
      <dgm:spPr/>
    </dgm:pt>
    <dgm:pt modelId="{95A3DA64-E676-4BD3-B4A1-BD39DC21CA89}" type="pres">
      <dgm:prSet presAssocID="{9635F32C-CFAD-41AC-A0FA-C103612DFAB2}" presName="sibTrans" presStyleCnt="0"/>
      <dgm:spPr/>
    </dgm:pt>
    <dgm:pt modelId="{11411EC7-EA6B-457C-97A2-A3185B724FD6}" type="pres">
      <dgm:prSet presAssocID="{C21F3A3B-610D-4676-ADE4-4F5EDB8C264F}" presName="compNode" presStyleCnt="0"/>
      <dgm:spPr/>
    </dgm:pt>
    <dgm:pt modelId="{BA32EE5E-B647-4056-9C35-09F48BD378EB}" type="pres">
      <dgm:prSet presAssocID="{C21F3A3B-610D-4676-ADE4-4F5EDB8C26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99CD589A-58E5-4E86-AEB9-3B6B5F9C5240}" type="pres">
      <dgm:prSet presAssocID="{C21F3A3B-610D-4676-ADE4-4F5EDB8C264F}" presName="iconSpace" presStyleCnt="0"/>
      <dgm:spPr/>
    </dgm:pt>
    <dgm:pt modelId="{EB7C6335-6397-4CB5-B9A6-D3C6BE3BE8F3}" type="pres">
      <dgm:prSet presAssocID="{C21F3A3B-610D-4676-ADE4-4F5EDB8C264F}" presName="parTx" presStyleLbl="revTx" presStyleIdx="2" presStyleCnt="6">
        <dgm:presLayoutVars>
          <dgm:chMax val="0"/>
          <dgm:chPref val="0"/>
        </dgm:presLayoutVars>
      </dgm:prSet>
      <dgm:spPr/>
    </dgm:pt>
    <dgm:pt modelId="{44FAE9B3-2D7A-4877-B672-56C09A9F8608}" type="pres">
      <dgm:prSet presAssocID="{C21F3A3B-610D-4676-ADE4-4F5EDB8C264F}" presName="txSpace" presStyleCnt="0"/>
      <dgm:spPr/>
    </dgm:pt>
    <dgm:pt modelId="{AE6F6A89-868D-40D9-800C-7D648DD5366C}" type="pres">
      <dgm:prSet presAssocID="{C21F3A3B-610D-4676-ADE4-4F5EDB8C264F}" presName="desTx" presStyleLbl="revTx" presStyleIdx="3" presStyleCnt="6">
        <dgm:presLayoutVars/>
      </dgm:prSet>
      <dgm:spPr/>
    </dgm:pt>
    <dgm:pt modelId="{2B2D4342-B866-4754-B1D0-C16D2012C304}" type="pres">
      <dgm:prSet presAssocID="{65F8B540-AFE6-4599-848B-2FF8BEF01712}" presName="sibTrans" presStyleCnt="0"/>
      <dgm:spPr/>
    </dgm:pt>
    <dgm:pt modelId="{B24E9992-EA58-4951-916E-574C11288DDF}" type="pres">
      <dgm:prSet presAssocID="{CF3C22E4-7F07-4080-9D72-29E8369B2612}" presName="compNode" presStyleCnt="0"/>
      <dgm:spPr/>
    </dgm:pt>
    <dgm:pt modelId="{44CD3888-EE97-4607-902D-BD040864ADBB}" type="pres">
      <dgm:prSet presAssocID="{CF3C22E4-7F07-4080-9D72-29E8369B26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üfliste"/>
        </a:ext>
      </dgm:extLst>
    </dgm:pt>
    <dgm:pt modelId="{CE564E94-01BC-484E-BA42-685C351B6046}" type="pres">
      <dgm:prSet presAssocID="{CF3C22E4-7F07-4080-9D72-29E8369B2612}" presName="iconSpace" presStyleCnt="0"/>
      <dgm:spPr/>
    </dgm:pt>
    <dgm:pt modelId="{C910339B-625D-4190-8099-855EBB6E6F47}" type="pres">
      <dgm:prSet presAssocID="{CF3C22E4-7F07-4080-9D72-29E8369B2612}" presName="parTx" presStyleLbl="revTx" presStyleIdx="4" presStyleCnt="6">
        <dgm:presLayoutVars>
          <dgm:chMax val="0"/>
          <dgm:chPref val="0"/>
        </dgm:presLayoutVars>
      </dgm:prSet>
      <dgm:spPr/>
    </dgm:pt>
    <dgm:pt modelId="{217C8738-F5FD-4C3B-AE88-6A3DEF9FA9A0}" type="pres">
      <dgm:prSet presAssocID="{CF3C22E4-7F07-4080-9D72-29E8369B2612}" presName="txSpace" presStyleCnt="0"/>
      <dgm:spPr/>
    </dgm:pt>
    <dgm:pt modelId="{A144D698-246D-4917-89BA-5A4DBB914090}" type="pres">
      <dgm:prSet presAssocID="{CF3C22E4-7F07-4080-9D72-29E8369B2612}" presName="desTx" presStyleLbl="revTx" presStyleIdx="5" presStyleCnt="6">
        <dgm:presLayoutVars/>
      </dgm:prSet>
      <dgm:spPr/>
    </dgm:pt>
  </dgm:ptLst>
  <dgm:cxnLst>
    <dgm:cxn modelId="{7914DB06-44FD-4DD2-AD04-5FCB2D896D70}" type="presOf" srcId="{4AA2D93F-B721-4D84-911E-E7AF48C5A13D}" destId="{665C30BA-C5A4-43B8-AD38-8A996A2A93D5}" srcOrd="0" destOrd="0" presId="urn:microsoft.com/office/officeart/2018/5/layout/CenteredIconLabelDescriptionList"/>
    <dgm:cxn modelId="{CBFF3614-91F1-4BA2-9642-7C7904456E96}" type="presOf" srcId="{63C5F6D8-F6CC-45E6-8025-CA1B5ECC7D8C}" destId="{84462C66-31AA-4572-B119-60FEAAD62BAF}" srcOrd="0" destOrd="0" presId="urn:microsoft.com/office/officeart/2018/5/layout/CenteredIconLabelDescriptionList"/>
    <dgm:cxn modelId="{69BDD91D-751E-4710-BD8A-FF45802AA7C7}" type="presOf" srcId="{8F34849A-0D97-4248-ABDD-37210D73A48E}" destId="{1B8FC63E-306E-4D79-8D3B-285BA301AD2D}" srcOrd="0" destOrd="0" presId="urn:microsoft.com/office/officeart/2018/5/layout/CenteredIconLabelDescriptionList"/>
    <dgm:cxn modelId="{12CAF827-26CD-466F-BF50-B7647C3FC96E}" srcId="{8F34849A-0D97-4248-ABDD-37210D73A48E}" destId="{4AA2D93F-B721-4D84-911E-E7AF48C5A13D}" srcOrd="0" destOrd="0" parTransId="{F61BDEFF-4B70-4E02-87EF-E836C6732388}" sibTransId="{9635F32C-CFAD-41AC-A0FA-C103612DFAB2}"/>
    <dgm:cxn modelId="{793E022E-64CE-4CE0-8285-0B430F836671}" srcId="{4AA2D93F-B721-4D84-911E-E7AF48C5A13D}" destId="{63C5F6D8-F6CC-45E6-8025-CA1B5ECC7D8C}" srcOrd="0" destOrd="0" parTransId="{321D7487-A507-4028-97D5-91471F1ACE55}" sibTransId="{B7135B94-93E0-4FDE-8DCD-0FDB35D5B809}"/>
    <dgm:cxn modelId="{26CE3D62-BD92-4BFA-809F-33FCC9986061}" srcId="{8F34849A-0D97-4248-ABDD-37210D73A48E}" destId="{C21F3A3B-610D-4676-ADE4-4F5EDB8C264F}" srcOrd="1" destOrd="0" parTransId="{A9EA8209-AFCF-474F-AE8A-C9AE80744BCB}" sibTransId="{65F8B540-AFE6-4599-848B-2FF8BEF01712}"/>
    <dgm:cxn modelId="{2C21C056-9A5A-4F76-8B7D-6F2834D54388}" type="presOf" srcId="{CF3C22E4-7F07-4080-9D72-29E8369B2612}" destId="{C910339B-625D-4190-8099-855EBB6E6F47}" srcOrd="0" destOrd="0" presId="urn:microsoft.com/office/officeart/2018/5/layout/CenteredIconLabelDescriptionList"/>
    <dgm:cxn modelId="{C192F656-619A-4BBE-8B92-04B49FBAEDC3}" type="presOf" srcId="{1A0CA002-947E-4BEC-8B75-C05FD6EDAF1D}" destId="{A144D698-246D-4917-89BA-5A4DBB914090}" srcOrd="0" destOrd="0" presId="urn:microsoft.com/office/officeart/2018/5/layout/CenteredIconLabelDescriptionList"/>
    <dgm:cxn modelId="{A4B0F6D0-86F9-42A1-A98D-40D1003F155B}" type="presOf" srcId="{C21F3A3B-610D-4676-ADE4-4F5EDB8C264F}" destId="{EB7C6335-6397-4CB5-B9A6-D3C6BE3BE8F3}" srcOrd="0" destOrd="0" presId="urn:microsoft.com/office/officeart/2018/5/layout/CenteredIconLabelDescriptionList"/>
    <dgm:cxn modelId="{A195A9E1-F173-4FC8-A33A-955C913A179B}" srcId="{C21F3A3B-610D-4676-ADE4-4F5EDB8C264F}" destId="{CFB04357-E917-4945-9ED4-AB33732421C4}" srcOrd="0" destOrd="0" parTransId="{E2543DB6-7E0D-44E7-8445-989E9AB9EC6B}" sibTransId="{0984F776-A47E-485B-8E77-127782C0D427}"/>
    <dgm:cxn modelId="{E07AF9E7-9DF5-4241-9264-1A7888274CE1}" type="presOf" srcId="{CFB04357-E917-4945-9ED4-AB33732421C4}" destId="{AE6F6A89-868D-40D9-800C-7D648DD5366C}" srcOrd="0" destOrd="0" presId="urn:microsoft.com/office/officeart/2018/5/layout/CenteredIconLabelDescriptionList"/>
    <dgm:cxn modelId="{BBA8F6F1-14A4-4D09-833D-F85FC346612C}" srcId="{CF3C22E4-7F07-4080-9D72-29E8369B2612}" destId="{1A0CA002-947E-4BEC-8B75-C05FD6EDAF1D}" srcOrd="0" destOrd="0" parTransId="{DEA984B7-A966-4BB5-B2A1-2CB5EB9AB905}" sibTransId="{017F52D8-33F9-4AAD-AF41-10B6A167E3F1}"/>
    <dgm:cxn modelId="{731E24F5-3973-44A4-A9BC-4D322DFEFCA9}" srcId="{8F34849A-0D97-4248-ABDD-37210D73A48E}" destId="{CF3C22E4-7F07-4080-9D72-29E8369B2612}" srcOrd="2" destOrd="0" parTransId="{265A5A4D-C7E1-4B86-91ED-0B8FF139E7C7}" sibTransId="{9EC0E314-D886-42FA-9007-C6D0AF1B5C50}"/>
    <dgm:cxn modelId="{A43AF20D-BAD5-41A3-AF69-C34C27792EDD}" type="presParOf" srcId="{1B8FC63E-306E-4D79-8D3B-285BA301AD2D}" destId="{3F63D691-A62B-4722-B388-B26765D16AF7}" srcOrd="0" destOrd="0" presId="urn:microsoft.com/office/officeart/2018/5/layout/CenteredIconLabelDescriptionList"/>
    <dgm:cxn modelId="{8B2CC350-2891-4EE4-BE92-653EB37D8EC7}" type="presParOf" srcId="{3F63D691-A62B-4722-B388-B26765D16AF7}" destId="{3622A89C-2289-4F7D-8D0F-43126F5BD834}" srcOrd="0" destOrd="0" presId="urn:microsoft.com/office/officeart/2018/5/layout/CenteredIconLabelDescriptionList"/>
    <dgm:cxn modelId="{A7287381-4C04-4B76-814F-6E02F9069740}" type="presParOf" srcId="{3F63D691-A62B-4722-B388-B26765D16AF7}" destId="{8F699F50-CA60-401B-8063-87426A23EAC2}" srcOrd="1" destOrd="0" presId="urn:microsoft.com/office/officeart/2018/5/layout/CenteredIconLabelDescriptionList"/>
    <dgm:cxn modelId="{22E56310-C6B5-479B-89C3-08397A4ED0DB}" type="presParOf" srcId="{3F63D691-A62B-4722-B388-B26765D16AF7}" destId="{665C30BA-C5A4-43B8-AD38-8A996A2A93D5}" srcOrd="2" destOrd="0" presId="urn:microsoft.com/office/officeart/2018/5/layout/CenteredIconLabelDescriptionList"/>
    <dgm:cxn modelId="{B62C135A-A38B-4378-90B0-89CACA072DC8}" type="presParOf" srcId="{3F63D691-A62B-4722-B388-B26765D16AF7}" destId="{9F7380A7-0AA0-4DDE-B7F3-46AC7C77BE7E}" srcOrd="3" destOrd="0" presId="urn:microsoft.com/office/officeart/2018/5/layout/CenteredIconLabelDescriptionList"/>
    <dgm:cxn modelId="{600351A2-F5B2-4EEA-82A4-DDAC1A4584BC}" type="presParOf" srcId="{3F63D691-A62B-4722-B388-B26765D16AF7}" destId="{84462C66-31AA-4572-B119-60FEAAD62BAF}" srcOrd="4" destOrd="0" presId="urn:microsoft.com/office/officeart/2018/5/layout/CenteredIconLabelDescriptionList"/>
    <dgm:cxn modelId="{7D3AFDA2-0014-465B-9BD3-00809CB9D913}" type="presParOf" srcId="{1B8FC63E-306E-4D79-8D3B-285BA301AD2D}" destId="{95A3DA64-E676-4BD3-B4A1-BD39DC21CA89}" srcOrd="1" destOrd="0" presId="urn:microsoft.com/office/officeart/2018/5/layout/CenteredIconLabelDescriptionList"/>
    <dgm:cxn modelId="{BA6FE194-07D7-487E-9098-419E98B19C30}" type="presParOf" srcId="{1B8FC63E-306E-4D79-8D3B-285BA301AD2D}" destId="{11411EC7-EA6B-457C-97A2-A3185B724FD6}" srcOrd="2" destOrd="0" presId="urn:microsoft.com/office/officeart/2018/5/layout/CenteredIconLabelDescriptionList"/>
    <dgm:cxn modelId="{0F446B47-93C1-4365-9200-67AF646BC7F7}" type="presParOf" srcId="{11411EC7-EA6B-457C-97A2-A3185B724FD6}" destId="{BA32EE5E-B647-4056-9C35-09F48BD378EB}" srcOrd="0" destOrd="0" presId="urn:microsoft.com/office/officeart/2018/5/layout/CenteredIconLabelDescriptionList"/>
    <dgm:cxn modelId="{C361F9B4-EA16-42FF-8A3E-F56B1CE84D39}" type="presParOf" srcId="{11411EC7-EA6B-457C-97A2-A3185B724FD6}" destId="{99CD589A-58E5-4E86-AEB9-3B6B5F9C5240}" srcOrd="1" destOrd="0" presId="urn:microsoft.com/office/officeart/2018/5/layout/CenteredIconLabelDescriptionList"/>
    <dgm:cxn modelId="{DA5DD3CA-39AA-4ECB-B7E8-B4793460D5C1}" type="presParOf" srcId="{11411EC7-EA6B-457C-97A2-A3185B724FD6}" destId="{EB7C6335-6397-4CB5-B9A6-D3C6BE3BE8F3}" srcOrd="2" destOrd="0" presId="urn:microsoft.com/office/officeart/2018/5/layout/CenteredIconLabelDescriptionList"/>
    <dgm:cxn modelId="{D5824EEC-E08C-4C92-9BDD-4B455D95BB99}" type="presParOf" srcId="{11411EC7-EA6B-457C-97A2-A3185B724FD6}" destId="{44FAE9B3-2D7A-4877-B672-56C09A9F8608}" srcOrd="3" destOrd="0" presId="urn:microsoft.com/office/officeart/2018/5/layout/CenteredIconLabelDescriptionList"/>
    <dgm:cxn modelId="{A8C4B54B-6E70-4F98-9519-786C43BB5875}" type="presParOf" srcId="{11411EC7-EA6B-457C-97A2-A3185B724FD6}" destId="{AE6F6A89-868D-40D9-800C-7D648DD5366C}" srcOrd="4" destOrd="0" presId="urn:microsoft.com/office/officeart/2018/5/layout/CenteredIconLabelDescriptionList"/>
    <dgm:cxn modelId="{0B8C0B36-14F3-4A9E-A461-26CF9EB0815B}" type="presParOf" srcId="{1B8FC63E-306E-4D79-8D3B-285BA301AD2D}" destId="{2B2D4342-B866-4754-B1D0-C16D2012C304}" srcOrd="3" destOrd="0" presId="urn:microsoft.com/office/officeart/2018/5/layout/CenteredIconLabelDescriptionList"/>
    <dgm:cxn modelId="{57BF45E6-40AE-4DF5-8DFB-D9B3C350525B}" type="presParOf" srcId="{1B8FC63E-306E-4D79-8D3B-285BA301AD2D}" destId="{B24E9992-EA58-4951-916E-574C11288DDF}" srcOrd="4" destOrd="0" presId="urn:microsoft.com/office/officeart/2018/5/layout/CenteredIconLabelDescriptionList"/>
    <dgm:cxn modelId="{511990CF-48F5-44A9-93A3-56AD605107CA}" type="presParOf" srcId="{B24E9992-EA58-4951-916E-574C11288DDF}" destId="{44CD3888-EE97-4607-902D-BD040864ADBB}" srcOrd="0" destOrd="0" presId="urn:microsoft.com/office/officeart/2018/5/layout/CenteredIconLabelDescriptionList"/>
    <dgm:cxn modelId="{EF1917DD-5BA6-4219-BB83-B6628D356DB3}" type="presParOf" srcId="{B24E9992-EA58-4951-916E-574C11288DDF}" destId="{CE564E94-01BC-484E-BA42-685C351B6046}" srcOrd="1" destOrd="0" presId="urn:microsoft.com/office/officeart/2018/5/layout/CenteredIconLabelDescriptionList"/>
    <dgm:cxn modelId="{43AB2BE9-3A07-4B0D-BB12-C960DE6E383E}" type="presParOf" srcId="{B24E9992-EA58-4951-916E-574C11288DDF}" destId="{C910339B-625D-4190-8099-855EBB6E6F47}" srcOrd="2" destOrd="0" presId="urn:microsoft.com/office/officeart/2018/5/layout/CenteredIconLabelDescriptionList"/>
    <dgm:cxn modelId="{C9F9FE63-F059-4CE6-BCF2-7D5D8924766C}" type="presParOf" srcId="{B24E9992-EA58-4951-916E-574C11288DDF}" destId="{217C8738-F5FD-4C3B-AE88-6A3DEF9FA9A0}" srcOrd="3" destOrd="0" presId="urn:microsoft.com/office/officeart/2018/5/layout/CenteredIconLabelDescriptionList"/>
    <dgm:cxn modelId="{8F4698FF-F1B7-4568-B77E-C80266C06925}" type="presParOf" srcId="{B24E9992-EA58-4951-916E-574C11288DDF}" destId="{A144D698-246D-4917-89BA-5A4DBB91409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24584E-965B-4A66-A40D-9CF663387B48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/>
      <dgm:spPr/>
      <dgm:t>
        <a:bodyPr/>
        <a:lstStyle/>
        <a:p>
          <a:endParaRPr lang="en-CH"/>
        </a:p>
      </dgm:t>
    </dgm:pt>
    <dgm:pt modelId="{4149FDFC-165C-45F6-AEDC-6CBE54E17E6D}">
      <dgm:prSet/>
      <dgm:spPr/>
      <dgm:t>
        <a:bodyPr/>
        <a:lstStyle/>
        <a:p>
          <a:r>
            <a:rPr lang="de-CH" dirty="0" err="1">
              <a:solidFill>
                <a:schemeClr val="tx1"/>
              </a:solidFill>
            </a:rPr>
            <a:t>OpenAi</a:t>
          </a:r>
          <a:endParaRPr lang="en-CH" dirty="0">
            <a:solidFill>
              <a:schemeClr val="tx1"/>
            </a:solidFill>
          </a:endParaRPr>
        </a:p>
      </dgm:t>
    </dgm:pt>
    <dgm:pt modelId="{8CFDFBE6-84A9-4271-9BCC-C20F8F26FDE8}" type="parTrans" cxnId="{1C5FBC8A-2B46-4312-852B-58E26EE6DE93}">
      <dgm:prSet/>
      <dgm:spPr/>
      <dgm:t>
        <a:bodyPr/>
        <a:lstStyle/>
        <a:p>
          <a:endParaRPr lang="en-CH"/>
        </a:p>
      </dgm:t>
    </dgm:pt>
    <dgm:pt modelId="{9140B0FF-7C48-43A3-B887-877661A90025}" type="sibTrans" cxnId="{1C5FBC8A-2B46-4312-852B-58E26EE6DE93}">
      <dgm:prSet/>
      <dgm:spPr/>
      <dgm:t>
        <a:bodyPr/>
        <a:lstStyle/>
        <a:p>
          <a:endParaRPr lang="en-CH"/>
        </a:p>
      </dgm:t>
    </dgm:pt>
    <dgm:pt modelId="{67BFD865-389D-4303-A5BC-B6DCEA977207}">
      <dgm:prSet/>
      <dgm:spPr/>
      <dgm:t>
        <a:bodyPr/>
        <a:lstStyle/>
        <a:p>
          <a:r>
            <a:rPr lang="de-CH" dirty="0" err="1">
              <a:solidFill>
                <a:schemeClr val="tx1"/>
              </a:solidFill>
            </a:rPr>
            <a:t>KaliDocs</a:t>
          </a:r>
          <a:endParaRPr lang="en-CH" dirty="0">
            <a:solidFill>
              <a:schemeClr val="tx1"/>
            </a:solidFill>
          </a:endParaRPr>
        </a:p>
      </dgm:t>
    </dgm:pt>
    <dgm:pt modelId="{44B51306-E9D0-4A58-B10B-E773CE4C2754}" type="parTrans" cxnId="{F9E2F48A-FFA2-45A6-A781-C29B1571C15D}">
      <dgm:prSet/>
      <dgm:spPr/>
      <dgm:t>
        <a:bodyPr/>
        <a:lstStyle/>
        <a:p>
          <a:endParaRPr lang="en-CH"/>
        </a:p>
      </dgm:t>
    </dgm:pt>
    <dgm:pt modelId="{1A60A41A-1893-4D99-B23B-708B54AD296F}" type="sibTrans" cxnId="{F9E2F48A-FFA2-45A6-A781-C29B1571C15D}">
      <dgm:prSet/>
      <dgm:spPr/>
      <dgm:t>
        <a:bodyPr/>
        <a:lstStyle/>
        <a:p>
          <a:endParaRPr lang="en-CH"/>
        </a:p>
      </dgm:t>
    </dgm:pt>
    <dgm:pt modelId="{C9DAE2A3-DC16-4AA5-A280-76AC46A032DD}">
      <dgm:prSet custT="1"/>
      <dgm:spPr/>
      <dgm:t>
        <a:bodyPr/>
        <a:lstStyle/>
        <a:p>
          <a:r>
            <a:rPr lang="de-CH" sz="41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GitHub</a:t>
          </a:r>
          <a:endParaRPr lang="en-CH" sz="41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DBD0CE54-21E7-47C8-BEA4-F4659A96562B}" type="parTrans" cxnId="{F406CA98-A799-48EE-AD5C-22CC43628512}">
      <dgm:prSet/>
      <dgm:spPr/>
      <dgm:t>
        <a:bodyPr/>
        <a:lstStyle/>
        <a:p>
          <a:endParaRPr lang="en-CH"/>
        </a:p>
      </dgm:t>
    </dgm:pt>
    <dgm:pt modelId="{1FDC4C75-C212-4F17-9FF0-94080EB83E65}" type="sibTrans" cxnId="{F406CA98-A799-48EE-AD5C-22CC43628512}">
      <dgm:prSet/>
      <dgm:spPr/>
      <dgm:t>
        <a:bodyPr/>
        <a:lstStyle/>
        <a:p>
          <a:endParaRPr lang="en-CH"/>
        </a:p>
      </dgm:t>
    </dgm:pt>
    <dgm:pt modelId="{FCB7E94E-C741-40F4-974D-3C02B3FE02F4}">
      <dgm:prSet/>
      <dgm:spPr/>
      <dgm:t>
        <a:bodyPr/>
        <a:lstStyle/>
        <a:p>
          <a:r>
            <a:rPr lang="de-CH" dirty="0" err="1">
              <a:solidFill>
                <a:schemeClr val="tx1"/>
              </a:solidFill>
            </a:rPr>
            <a:t>Youtube</a:t>
          </a:r>
          <a:endParaRPr lang="en-CH" dirty="0">
            <a:solidFill>
              <a:schemeClr val="tx1"/>
            </a:solidFill>
          </a:endParaRPr>
        </a:p>
      </dgm:t>
    </dgm:pt>
    <dgm:pt modelId="{B8338788-A948-475A-9898-162ABAEF55E2}" type="parTrans" cxnId="{F2A1E3EF-4889-4016-94CB-E520B8CF5E27}">
      <dgm:prSet/>
      <dgm:spPr/>
      <dgm:t>
        <a:bodyPr/>
        <a:lstStyle/>
        <a:p>
          <a:endParaRPr lang="en-CH"/>
        </a:p>
      </dgm:t>
    </dgm:pt>
    <dgm:pt modelId="{95C0FF7C-6F40-443B-A418-D1617C7FB87F}" type="sibTrans" cxnId="{F2A1E3EF-4889-4016-94CB-E520B8CF5E27}">
      <dgm:prSet/>
      <dgm:spPr/>
      <dgm:t>
        <a:bodyPr/>
        <a:lstStyle/>
        <a:p>
          <a:endParaRPr lang="en-CH"/>
        </a:p>
      </dgm:t>
    </dgm:pt>
    <dgm:pt modelId="{F963AE88-77BF-4742-A0C1-819BA081794C}" type="pres">
      <dgm:prSet presAssocID="{B624584E-965B-4A66-A40D-9CF663387B48}" presName="linear" presStyleCnt="0">
        <dgm:presLayoutVars>
          <dgm:animLvl val="lvl"/>
          <dgm:resizeHandles val="exact"/>
        </dgm:presLayoutVars>
      </dgm:prSet>
      <dgm:spPr/>
    </dgm:pt>
    <dgm:pt modelId="{DE7FB2B6-87B8-465E-AE85-F3D2CF34D592}" type="pres">
      <dgm:prSet presAssocID="{4149FDFC-165C-45F6-AEDC-6CBE54E17E6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5F29A01-E170-42B3-96FD-F3265BE95D93}" type="pres">
      <dgm:prSet presAssocID="{9140B0FF-7C48-43A3-B887-877661A90025}" presName="spacer" presStyleCnt="0"/>
      <dgm:spPr/>
    </dgm:pt>
    <dgm:pt modelId="{67E05859-822C-48F5-A064-0BFCD44DEB38}" type="pres">
      <dgm:prSet presAssocID="{67BFD865-389D-4303-A5BC-B6DCEA9772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E215E43-96DF-4D9D-A37D-029EF4444C9B}" type="pres">
      <dgm:prSet presAssocID="{1A60A41A-1893-4D99-B23B-708B54AD296F}" presName="spacer" presStyleCnt="0"/>
      <dgm:spPr/>
    </dgm:pt>
    <dgm:pt modelId="{69D33392-95F5-4A2B-8919-6210D4FBD86A}" type="pres">
      <dgm:prSet presAssocID="{C9DAE2A3-DC16-4AA5-A280-76AC46A032D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075B914-BC5E-4952-9CE0-654A83C3729F}" type="pres">
      <dgm:prSet presAssocID="{1FDC4C75-C212-4F17-9FF0-94080EB83E65}" presName="spacer" presStyleCnt="0"/>
      <dgm:spPr/>
    </dgm:pt>
    <dgm:pt modelId="{A2985E11-0532-4903-8921-B53B2D3D3ADF}" type="pres">
      <dgm:prSet presAssocID="{FCB7E94E-C741-40F4-974D-3C02B3FE02F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8CF930F-4462-4BDF-9D12-42CACF949466}" type="presOf" srcId="{FCB7E94E-C741-40F4-974D-3C02B3FE02F4}" destId="{A2985E11-0532-4903-8921-B53B2D3D3ADF}" srcOrd="0" destOrd="0" presId="urn:microsoft.com/office/officeart/2005/8/layout/vList2"/>
    <dgm:cxn modelId="{D16B652F-73AA-41F9-8049-8239871FDCDE}" type="presOf" srcId="{C9DAE2A3-DC16-4AA5-A280-76AC46A032DD}" destId="{69D33392-95F5-4A2B-8919-6210D4FBD86A}" srcOrd="0" destOrd="0" presId="urn:microsoft.com/office/officeart/2005/8/layout/vList2"/>
    <dgm:cxn modelId="{AB813559-6DC3-4F83-89F3-5A360C4E4E86}" type="presOf" srcId="{B624584E-965B-4A66-A40D-9CF663387B48}" destId="{F963AE88-77BF-4742-A0C1-819BA081794C}" srcOrd="0" destOrd="0" presId="urn:microsoft.com/office/officeart/2005/8/layout/vList2"/>
    <dgm:cxn modelId="{FF02C259-22A8-433B-84A3-A3228ADF2002}" type="presOf" srcId="{67BFD865-389D-4303-A5BC-B6DCEA977207}" destId="{67E05859-822C-48F5-A064-0BFCD44DEB38}" srcOrd="0" destOrd="0" presId="urn:microsoft.com/office/officeart/2005/8/layout/vList2"/>
    <dgm:cxn modelId="{1C5FBC8A-2B46-4312-852B-58E26EE6DE93}" srcId="{B624584E-965B-4A66-A40D-9CF663387B48}" destId="{4149FDFC-165C-45F6-AEDC-6CBE54E17E6D}" srcOrd="0" destOrd="0" parTransId="{8CFDFBE6-84A9-4271-9BCC-C20F8F26FDE8}" sibTransId="{9140B0FF-7C48-43A3-B887-877661A90025}"/>
    <dgm:cxn modelId="{F9E2F48A-FFA2-45A6-A781-C29B1571C15D}" srcId="{B624584E-965B-4A66-A40D-9CF663387B48}" destId="{67BFD865-389D-4303-A5BC-B6DCEA977207}" srcOrd="1" destOrd="0" parTransId="{44B51306-E9D0-4A58-B10B-E773CE4C2754}" sibTransId="{1A60A41A-1893-4D99-B23B-708B54AD296F}"/>
    <dgm:cxn modelId="{F406CA98-A799-48EE-AD5C-22CC43628512}" srcId="{B624584E-965B-4A66-A40D-9CF663387B48}" destId="{C9DAE2A3-DC16-4AA5-A280-76AC46A032DD}" srcOrd="2" destOrd="0" parTransId="{DBD0CE54-21E7-47C8-BEA4-F4659A96562B}" sibTransId="{1FDC4C75-C212-4F17-9FF0-94080EB83E65}"/>
    <dgm:cxn modelId="{F2A1E3EF-4889-4016-94CB-E520B8CF5E27}" srcId="{B624584E-965B-4A66-A40D-9CF663387B48}" destId="{FCB7E94E-C741-40F4-974D-3C02B3FE02F4}" srcOrd="3" destOrd="0" parTransId="{B8338788-A948-475A-9898-162ABAEF55E2}" sibTransId="{95C0FF7C-6F40-443B-A418-D1617C7FB87F}"/>
    <dgm:cxn modelId="{E54BB4FE-F405-46C9-A3B2-A4D3B6D0C11C}" type="presOf" srcId="{4149FDFC-165C-45F6-AEDC-6CBE54E17E6D}" destId="{DE7FB2B6-87B8-465E-AE85-F3D2CF34D592}" srcOrd="0" destOrd="0" presId="urn:microsoft.com/office/officeart/2005/8/layout/vList2"/>
    <dgm:cxn modelId="{FB6E2BBA-CDBC-40B5-B136-5C7E3627D094}" type="presParOf" srcId="{F963AE88-77BF-4742-A0C1-819BA081794C}" destId="{DE7FB2B6-87B8-465E-AE85-F3D2CF34D592}" srcOrd="0" destOrd="0" presId="urn:microsoft.com/office/officeart/2005/8/layout/vList2"/>
    <dgm:cxn modelId="{4A58D7EE-3D48-4F2E-A51C-8F5107DBDFD3}" type="presParOf" srcId="{F963AE88-77BF-4742-A0C1-819BA081794C}" destId="{65F29A01-E170-42B3-96FD-F3265BE95D93}" srcOrd="1" destOrd="0" presId="urn:microsoft.com/office/officeart/2005/8/layout/vList2"/>
    <dgm:cxn modelId="{472B170B-DD1B-498B-BF66-E14705D1B284}" type="presParOf" srcId="{F963AE88-77BF-4742-A0C1-819BA081794C}" destId="{67E05859-822C-48F5-A064-0BFCD44DEB38}" srcOrd="2" destOrd="0" presId="urn:microsoft.com/office/officeart/2005/8/layout/vList2"/>
    <dgm:cxn modelId="{E62C1969-73F1-4EBA-9CAD-CC1FADCCE9B7}" type="presParOf" srcId="{F963AE88-77BF-4742-A0C1-819BA081794C}" destId="{BE215E43-96DF-4D9D-A37D-029EF4444C9B}" srcOrd="3" destOrd="0" presId="urn:microsoft.com/office/officeart/2005/8/layout/vList2"/>
    <dgm:cxn modelId="{47932990-6792-4EFF-BB99-DD62F2120A0E}" type="presParOf" srcId="{F963AE88-77BF-4742-A0C1-819BA081794C}" destId="{69D33392-95F5-4A2B-8919-6210D4FBD86A}" srcOrd="4" destOrd="0" presId="urn:microsoft.com/office/officeart/2005/8/layout/vList2"/>
    <dgm:cxn modelId="{1F36C49B-3045-49D3-A73E-E430A1F3D854}" type="presParOf" srcId="{F963AE88-77BF-4742-A0C1-819BA081794C}" destId="{0075B914-BC5E-4952-9CE0-654A83C3729F}" srcOrd="5" destOrd="0" presId="urn:microsoft.com/office/officeart/2005/8/layout/vList2"/>
    <dgm:cxn modelId="{E20FD394-5AB1-470B-887B-AC04C1D31461}" type="presParOf" srcId="{F963AE88-77BF-4742-A0C1-819BA081794C}" destId="{A2985E11-0532-4903-8921-B53B2D3D3A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86F23F-095A-4409-A102-8843A2C29428}" type="doc">
      <dgm:prSet loTypeId="urn:microsoft.com/office/officeart/2005/8/layout/bList2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CH"/>
        </a:p>
      </dgm:t>
    </dgm:pt>
    <dgm:pt modelId="{CEB4B588-587C-4547-B972-0E01DCFABC6A}">
      <dgm:prSet/>
      <dgm:spPr/>
      <dgm:t>
        <a:bodyPr/>
        <a:lstStyle/>
        <a:p>
          <a:r>
            <a:rPr lang="de-CH" dirty="0"/>
            <a:t>Dokumentation</a:t>
          </a:r>
          <a:endParaRPr lang="en-CH" dirty="0"/>
        </a:p>
      </dgm:t>
    </dgm:pt>
    <dgm:pt modelId="{52F926CF-45FD-46E6-ADE4-3CFFB4BE6ED3}" type="parTrans" cxnId="{5A4B7DA5-02E4-4DB3-A326-72BA0609BAC2}">
      <dgm:prSet/>
      <dgm:spPr/>
      <dgm:t>
        <a:bodyPr/>
        <a:lstStyle/>
        <a:p>
          <a:endParaRPr lang="en-CH"/>
        </a:p>
      </dgm:t>
    </dgm:pt>
    <dgm:pt modelId="{BCB8997E-469C-4FFC-88E6-134237ED985F}" type="sibTrans" cxnId="{5A4B7DA5-02E4-4DB3-A326-72BA0609BAC2}">
      <dgm:prSet/>
      <dgm:spPr/>
      <dgm:t>
        <a:bodyPr/>
        <a:lstStyle/>
        <a:p>
          <a:endParaRPr lang="en-CH"/>
        </a:p>
      </dgm:t>
    </dgm:pt>
    <dgm:pt modelId="{F4A1FB33-E47A-41E4-8367-A9668C2769D8}">
      <dgm:prSet/>
      <dgm:spPr/>
      <dgm:t>
        <a:bodyPr/>
        <a:lstStyle/>
        <a:p>
          <a:r>
            <a:rPr lang="de-CH"/>
            <a:t>Live Demo</a:t>
          </a:r>
          <a:endParaRPr lang="en-CH"/>
        </a:p>
      </dgm:t>
    </dgm:pt>
    <dgm:pt modelId="{FEF1FE74-1791-4B8D-A132-EEEC64CEC2FB}" type="parTrans" cxnId="{3251EB49-49D3-466E-AB2D-4BDE17FE1911}">
      <dgm:prSet/>
      <dgm:spPr/>
      <dgm:t>
        <a:bodyPr/>
        <a:lstStyle/>
        <a:p>
          <a:endParaRPr lang="en-CH"/>
        </a:p>
      </dgm:t>
    </dgm:pt>
    <dgm:pt modelId="{CC8DAC8C-149F-4EB2-9FAE-A1D161CBF6CF}" type="sibTrans" cxnId="{3251EB49-49D3-466E-AB2D-4BDE17FE1911}">
      <dgm:prSet/>
      <dgm:spPr/>
      <dgm:t>
        <a:bodyPr/>
        <a:lstStyle/>
        <a:p>
          <a:endParaRPr lang="en-CH"/>
        </a:p>
      </dgm:t>
    </dgm:pt>
    <dgm:pt modelId="{A0000A8E-CDFF-467E-835E-1D06C37EAC2A}">
      <dgm:prSet/>
      <dgm:spPr/>
      <dgm:t>
        <a:bodyPr/>
        <a:lstStyle/>
        <a:p>
          <a:r>
            <a:rPr lang="de-CH"/>
            <a:t>Erklärung Live Demo</a:t>
          </a:r>
          <a:endParaRPr lang="en-CH"/>
        </a:p>
      </dgm:t>
    </dgm:pt>
    <dgm:pt modelId="{EE57F1FE-4E2E-4951-85CA-19C1D3B4777A}" type="parTrans" cxnId="{D06FA4DC-739F-4653-B5E4-57E9CAF629AB}">
      <dgm:prSet/>
      <dgm:spPr/>
      <dgm:t>
        <a:bodyPr/>
        <a:lstStyle/>
        <a:p>
          <a:endParaRPr lang="en-CH"/>
        </a:p>
      </dgm:t>
    </dgm:pt>
    <dgm:pt modelId="{DCF1D41D-0F66-4978-AC9C-EA0FED0A5E91}" type="sibTrans" cxnId="{D06FA4DC-739F-4653-B5E4-57E9CAF629AB}">
      <dgm:prSet/>
      <dgm:spPr/>
      <dgm:t>
        <a:bodyPr/>
        <a:lstStyle/>
        <a:p>
          <a:endParaRPr lang="en-CH"/>
        </a:p>
      </dgm:t>
    </dgm:pt>
    <dgm:pt modelId="{2D286177-F4D2-4839-8779-82B464088E33}" type="pres">
      <dgm:prSet presAssocID="{7186F23F-095A-4409-A102-8843A2C29428}" presName="diagram" presStyleCnt="0">
        <dgm:presLayoutVars>
          <dgm:dir/>
          <dgm:animLvl val="lvl"/>
          <dgm:resizeHandles val="exact"/>
        </dgm:presLayoutVars>
      </dgm:prSet>
      <dgm:spPr/>
    </dgm:pt>
    <dgm:pt modelId="{71612CAF-45B5-440C-AEFC-ECB9FD88758A}" type="pres">
      <dgm:prSet presAssocID="{CEB4B588-587C-4547-B972-0E01DCFABC6A}" presName="compNode" presStyleCnt="0"/>
      <dgm:spPr/>
    </dgm:pt>
    <dgm:pt modelId="{9EC08B70-6632-4C25-8B9C-D46C4AF73A2E}" type="pres">
      <dgm:prSet presAssocID="{CEB4B588-587C-4547-B972-0E01DCFABC6A}" presName="childRect" presStyleLbl="bgAcc1" presStyleIdx="0" presStyleCnt="3">
        <dgm:presLayoutVars>
          <dgm:bulletEnabled val="1"/>
        </dgm:presLayoutVars>
      </dgm:prSet>
      <dgm:spPr/>
    </dgm:pt>
    <dgm:pt modelId="{478F6443-9A56-4583-81BD-1C3236442433}" type="pres">
      <dgm:prSet presAssocID="{CEB4B588-587C-4547-B972-0E01DCFABC6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C2AB4C2-40B5-431E-8D3C-45F25D43B8C9}" type="pres">
      <dgm:prSet presAssocID="{CEB4B588-587C-4547-B972-0E01DCFABC6A}" presName="parentRect" presStyleLbl="alignNode1" presStyleIdx="0" presStyleCnt="3"/>
      <dgm:spPr/>
    </dgm:pt>
    <dgm:pt modelId="{556974CC-BB02-400E-AC9F-599F7187E585}" type="pres">
      <dgm:prSet presAssocID="{CEB4B588-587C-4547-B972-0E01DCFABC6A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6397EFB4-F140-4B53-83D7-7675F6E8D5CA}" type="pres">
      <dgm:prSet presAssocID="{BCB8997E-469C-4FFC-88E6-134237ED985F}" presName="sibTrans" presStyleLbl="sibTrans2D1" presStyleIdx="0" presStyleCnt="0"/>
      <dgm:spPr/>
    </dgm:pt>
    <dgm:pt modelId="{8B04A571-474B-4F86-B879-D929D6C1601D}" type="pres">
      <dgm:prSet presAssocID="{F4A1FB33-E47A-41E4-8367-A9668C2769D8}" presName="compNode" presStyleCnt="0"/>
      <dgm:spPr/>
    </dgm:pt>
    <dgm:pt modelId="{9557B14F-BCCC-47BD-B72F-C144D513A32A}" type="pres">
      <dgm:prSet presAssocID="{F4A1FB33-E47A-41E4-8367-A9668C2769D8}" presName="childRect" presStyleLbl="bgAcc1" presStyleIdx="1" presStyleCnt="3">
        <dgm:presLayoutVars>
          <dgm:bulletEnabled val="1"/>
        </dgm:presLayoutVars>
      </dgm:prSet>
      <dgm:spPr/>
    </dgm:pt>
    <dgm:pt modelId="{BA041A6B-8419-47F6-B377-2E7908D44D18}" type="pres">
      <dgm:prSet presAssocID="{F4A1FB33-E47A-41E4-8367-A9668C2769D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F166B8D-511A-4963-8CB2-A2A015409874}" type="pres">
      <dgm:prSet presAssocID="{F4A1FB33-E47A-41E4-8367-A9668C2769D8}" presName="parentRect" presStyleLbl="alignNode1" presStyleIdx="1" presStyleCnt="3"/>
      <dgm:spPr/>
    </dgm:pt>
    <dgm:pt modelId="{362BBA7E-0331-4B61-815F-DE227351F471}" type="pres">
      <dgm:prSet presAssocID="{F4A1FB33-E47A-41E4-8367-A9668C2769D8}" presName="adorn" presStyleLbl="fgAccFollow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ater mit einfarbiger Füllung"/>
        </a:ext>
      </dgm:extLst>
    </dgm:pt>
    <dgm:pt modelId="{07257183-B098-49EA-9746-242D0237A666}" type="pres">
      <dgm:prSet presAssocID="{CC8DAC8C-149F-4EB2-9FAE-A1D161CBF6CF}" presName="sibTrans" presStyleLbl="sibTrans2D1" presStyleIdx="0" presStyleCnt="0"/>
      <dgm:spPr/>
    </dgm:pt>
    <dgm:pt modelId="{F76C8FB5-3955-4708-B59C-E298E29EEFF5}" type="pres">
      <dgm:prSet presAssocID="{A0000A8E-CDFF-467E-835E-1D06C37EAC2A}" presName="compNode" presStyleCnt="0"/>
      <dgm:spPr/>
    </dgm:pt>
    <dgm:pt modelId="{82798715-AB33-40C0-AC43-553986C81979}" type="pres">
      <dgm:prSet presAssocID="{A0000A8E-CDFF-467E-835E-1D06C37EAC2A}" presName="childRect" presStyleLbl="bgAcc1" presStyleIdx="2" presStyleCnt="3">
        <dgm:presLayoutVars>
          <dgm:bulletEnabled val="1"/>
        </dgm:presLayoutVars>
      </dgm:prSet>
      <dgm:spPr/>
    </dgm:pt>
    <dgm:pt modelId="{CA348E12-85D1-44AC-9BD0-90684EA9E350}" type="pres">
      <dgm:prSet presAssocID="{A0000A8E-CDFF-467E-835E-1D06C37EAC2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1C7CF17-3E01-4936-A348-9E042852E704}" type="pres">
      <dgm:prSet presAssocID="{A0000A8E-CDFF-467E-835E-1D06C37EAC2A}" presName="parentRect" presStyleLbl="alignNode1" presStyleIdx="2" presStyleCnt="3"/>
      <dgm:spPr/>
    </dgm:pt>
    <dgm:pt modelId="{BA616EF8-2D53-4AA2-A304-A96384158663}" type="pres">
      <dgm:prSet presAssocID="{A0000A8E-CDFF-467E-835E-1D06C37EAC2A}" presName="adorn" presStyleLbl="fgAccFollow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fessor mit einfarbiger Füllung"/>
        </a:ext>
      </dgm:extLst>
    </dgm:pt>
  </dgm:ptLst>
  <dgm:cxnLst>
    <dgm:cxn modelId="{6F929C17-07D7-4345-A4ED-C5DB6DA6498A}" type="presOf" srcId="{A0000A8E-CDFF-467E-835E-1D06C37EAC2A}" destId="{CA348E12-85D1-44AC-9BD0-90684EA9E350}" srcOrd="0" destOrd="0" presId="urn:microsoft.com/office/officeart/2005/8/layout/bList2"/>
    <dgm:cxn modelId="{7129C234-1ABC-4F1D-8155-64651E6ACCF7}" type="presOf" srcId="{CEB4B588-587C-4547-B972-0E01DCFABC6A}" destId="{478F6443-9A56-4583-81BD-1C3236442433}" srcOrd="0" destOrd="0" presId="urn:microsoft.com/office/officeart/2005/8/layout/bList2"/>
    <dgm:cxn modelId="{9569C841-73CE-43DC-814A-CAAD63A72A3D}" type="presOf" srcId="{7186F23F-095A-4409-A102-8843A2C29428}" destId="{2D286177-F4D2-4839-8779-82B464088E33}" srcOrd="0" destOrd="0" presId="urn:microsoft.com/office/officeart/2005/8/layout/bList2"/>
    <dgm:cxn modelId="{3251EB49-49D3-466E-AB2D-4BDE17FE1911}" srcId="{7186F23F-095A-4409-A102-8843A2C29428}" destId="{F4A1FB33-E47A-41E4-8367-A9668C2769D8}" srcOrd="1" destOrd="0" parTransId="{FEF1FE74-1791-4B8D-A132-EEEC64CEC2FB}" sibTransId="{CC8DAC8C-149F-4EB2-9FAE-A1D161CBF6CF}"/>
    <dgm:cxn modelId="{8FA05D4A-88A6-4386-9EBA-A654BAD81E9D}" type="presOf" srcId="{BCB8997E-469C-4FFC-88E6-134237ED985F}" destId="{6397EFB4-F140-4B53-83D7-7675F6E8D5CA}" srcOrd="0" destOrd="0" presId="urn:microsoft.com/office/officeart/2005/8/layout/bList2"/>
    <dgm:cxn modelId="{8503326E-AA7D-4740-AD4A-7BAD26EF587D}" type="presOf" srcId="{CEB4B588-587C-4547-B972-0E01DCFABC6A}" destId="{3C2AB4C2-40B5-431E-8D3C-45F25D43B8C9}" srcOrd="1" destOrd="0" presId="urn:microsoft.com/office/officeart/2005/8/layout/bList2"/>
    <dgm:cxn modelId="{E8EE1B52-98CF-4DC7-9FE9-02304894FBC5}" type="presOf" srcId="{A0000A8E-CDFF-467E-835E-1D06C37EAC2A}" destId="{E1C7CF17-3E01-4936-A348-9E042852E704}" srcOrd="1" destOrd="0" presId="urn:microsoft.com/office/officeart/2005/8/layout/bList2"/>
    <dgm:cxn modelId="{57142F92-1C63-43F1-B4CF-D9074EEFCF86}" type="presOf" srcId="{F4A1FB33-E47A-41E4-8367-A9668C2769D8}" destId="{5F166B8D-511A-4963-8CB2-A2A015409874}" srcOrd="1" destOrd="0" presId="urn:microsoft.com/office/officeart/2005/8/layout/bList2"/>
    <dgm:cxn modelId="{5A4B7DA5-02E4-4DB3-A326-72BA0609BAC2}" srcId="{7186F23F-095A-4409-A102-8843A2C29428}" destId="{CEB4B588-587C-4547-B972-0E01DCFABC6A}" srcOrd="0" destOrd="0" parTransId="{52F926CF-45FD-46E6-ADE4-3CFFB4BE6ED3}" sibTransId="{BCB8997E-469C-4FFC-88E6-134237ED985F}"/>
    <dgm:cxn modelId="{A97899AF-BDC9-4230-AE12-CA243E043E64}" type="presOf" srcId="{F4A1FB33-E47A-41E4-8367-A9668C2769D8}" destId="{BA041A6B-8419-47F6-B377-2E7908D44D18}" srcOrd="0" destOrd="0" presId="urn:microsoft.com/office/officeart/2005/8/layout/bList2"/>
    <dgm:cxn modelId="{D06FA4DC-739F-4653-B5E4-57E9CAF629AB}" srcId="{7186F23F-095A-4409-A102-8843A2C29428}" destId="{A0000A8E-CDFF-467E-835E-1D06C37EAC2A}" srcOrd="2" destOrd="0" parTransId="{EE57F1FE-4E2E-4951-85CA-19C1D3B4777A}" sibTransId="{DCF1D41D-0F66-4978-AC9C-EA0FED0A5E91}"/>
    <dgm:cxn modelId="{4E1BD4E8-3B75-42A6-9BFF-D1D8C2296BF8}" type="presOf" srcId="{CC8DAC8C-149F-4EB2-9FAE-A1D161CBF6CF}" destId="{07257183-B098-49EA-9746-242D0237A666}" srcOrd="0" destOrd="0" presId="urn:microsoft.com/office/officeart/2005/8/layout/bList2"/>
    <dgm:cxn modelId="{978F59C5-B3CF-418C-A0A9-C5D5E6DE6A45}" type="presParOf" srcId="{2D286177-F4D2-4839-8779-82B464088E33}" destId="{71612CAF-45B5-440C-AEFC-ECB9FD88758A}" srcOrd="0" destOrd="0" presId="urn:microsoft.com/office/officeart/2005/8/layout/bList2"/>
    <dgm:cxn modelId="{58C4775A-FB09-4A49-8E7C-92ACD943D2C0}" type="presParOf" srcId="{71612CAF-45B5-440C-AEFC-ECB9FD88758A}" destId="{9EC08B70-6632-4C25-8B9C-D46C4AF73A2E}" srcOrd="0" destOrd="0" presId="urn:microsoft.com/office/officeart/2005/8/layout/bList2"/>
    <dgm:cxn modelId="{BFF196FF-1762-4863-B4FA-E37DA49E9381}" type="presParOf" srcId="{71612CAF-45B5-440C-AEFC-ECB9FD88758A}" destId="{478F6443-9A56-4583-81BD-1C3236442433}" srcOrd="1" destOrd="0" presId="urn:microsoft.com/office/officeart/2005/8/layout/bList2"/>
    <dgm:cxn modelId="{5FC73518-4A52-4F75-B142-E75791DC9E66}" type="presParOf" srcId="{71612CAF-45B5-440C-AEFC-ECB9FD88758A}" destId="{3C2AB4C2-40B5-431E-8D3C-45F25D43B8C9}" srcOrd="2" destOrd="0" presId="urn:microsoft.com/office/officeart/2005/8/layout/bList2"/>
    <dgm:cxn modelId="{1CF23CBB-5307-4CE2-913A-C8635810DCE1}" type="presParOf" srcId="{71612CAF-45B5-440C-AEFC-ECB9FD88758A}" destId="{556974CC-BB02-400E-AC9F-599F7187E585}" srcOrd="3" destOrd="0" presId="urn:microsoft.com/office/officeart/2005/8/layout/bList2"/>
    <dgm:cxn modelId="{05188798-6D3C-451C-BAD8-0CED7A983DFC}" type="presParOf" srcId="{2D286177-F4D2-4839-8779-82B464088E33}" destId="{6397EFB4-F140-4B53-83D7-7675F6E8D5CA}" srcOrd="1" destOrd="0" presId="urn:microsoft.com/office/officeart/2005/8/layout/bList2"/>
    <dgm:cxn modelId="{8B0FE8DC-264E-4DBF-A0F7-B472CBB560AF}" type="presParOf" srcId="{2D286177-F4D2-4839-8779-82B464088E33}" destId="{8B04A571-474B-4F86-B879-D929D6C1601D}" srcOrd="2" destOrd="0" presId="urn:microsoft.com/office/officeart/2005/8/layout/bList2"/>
    <dgm:cxn modelId="{BA302F59-EC89-4060-9B91-E15AB74238F7}" type="presParOf" srcId="{8B04A571-474B-4F86-B879-D929D6C1601D}" destId="{9557B14F-BCCC-47BD-B72F-C144D513A32A}" srcOrd="0" destOrd="0" presId="urn:microsoft.com/office/officeart/2005/8/layout/bList2"/>
    <dgm:cxn modelId="{1A4050C1-3F36-4573-A324-58010580FF4D}" type="presParOf" srcId="{8B04A571-474B-4F86-B879-D929D6C1601D}" destId="{BA041A6B-8419-47F6-B377-2E7908D44D18}" srcOrd="1" destOrd="0" presId="urn:microsoft.com/office/officeart/2005/8/layout/bList2"/>
    <dgm:cxn modelId="{15F36605-B519-4F85-9FBA-3D96C3C5614A}" type="presParOf" srcId="{8B04A571-474B-4F86-B879-D929D6C1601D}" destId="{5F166B8D-511A-4963-8CB2-A2A015409874}" srcOrd="2" destOrd="0" presId="urn:microsoft.com/office/officeart/2005/8/layout/bList2"/>
    <dgm:cxn modelId="{ADEE9354-FC74-41C1-BB16-F2ABCC2598D8}" type="presParOf" srcId="{8B04A571-474B-4F86-B879-D929D6C1601D}" destId="{362BBA7E-0331-4B61-815F-DE227351F471}" srcOrd="3" destOrd="0" presId="urn:microsoft.com/office/officeart/2005/8/layout/bList2"/>
    <dgm:cxn modelId="{FA74F582-6DDF-4411-9E85-3FEE19CF24BC}" type="presParOf" srcId="{2D286177-F4D2-4839-8779-82B464088E33}" destId="{07257183-B098-49EA-9746-242D0237A666}" srcOrd="3" destOrd="0" presId="urn:microsoft.com/office/officeart/2005/8/layout/bList2"/>
    <dgm:cxn modelId="{5A2F4FCD-7926-4764-8677-7439EA29B36C}" type="presParOf" srcId="{2D286177-F4D2-4839-8779-82B464088E33}" destId="{F76C8FB5-3955-4708-B59C-E298E29EEFF5}" srcOrd="4" destOrd="0" presId="urn:microsoft.com/office/officeart/2005/8/layout/bList2"/>
    <dgm:cxn modelId="{810F870B-BAE7-4893-B87F-396276D79C8E}" type="presParOf" srcId="{F76C8FB5-3955-4708-B59C-E298E29EEFF5}" destId="{82798715-AB33-40C0-AC43-553986C81979}" srcOrd="0" destOrd="0" presId="urn:microsoft.com/office/officeart/2005/8/layout/bList2"/>
    <dgm:cxn modelId="{B5AFF05D-7B08-4B07-A05E-5EDC278529E9}" type="presParOf" srcId="{F76C8FB5-3955-4708-B59C-E298E29EEFF5}" destId="{CA348E12-85D1-44AC-9BD0-90684EA9E350}" srcOrd="1" destOrd="0" presId="urn:microsoft.com/office/officeart/2005/8/layout/bList2"/>
    <dgm:cxn modelId="{366D69C5-A2F1-4634-A7A5-96B8BD988DB0}" type="presParOf" srcId="{F76C8FB5-3955-4708-B59C-E298E29EEFF5}" destId="{E1C7CF17-3E01-4936-A348-9E042852E704}" srcOrd="2" destOrd="0" presId="urn:microsoft.com/office/officeart/2005/8/layout/bList2"/>
    <dgm:cxn modelId="{966ECE61-22A3-443D-AF2D-4D81F837FE4A}" type="presParOf" srcId="{F76C8FB5-3955-4708-B59C-E298E29EEFF5}" destId="{BA616EF8-2D53-4AA2-A304-A96384158663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3F3CB-FC4D-43C3-B7BE-2443235FD97A}">
      <dsp:nvSpPr>
        <dsp:cNvPr id="0" name=""/>
        <dsp:cNvSpPr/>
      </dsp:nvSpPr>
      <dsp:spPr>
        <a:xfrm>
          <a:off x="0" y="1805"/>
          <a:ext cx="4974771" cy="91531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1C0BD-EE24-4087-9CDA-E5E416D0B72D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1E4ED-3090-4349-B8D4-612BAE6CF4B5}">
      <dsp:nvSpPr>
        <dsp:cNvPr id="0" name=""/>
        <dsp:cNvSpPr/>
      </dsp:nvSpPr>
      <dsp:spPr>
        <a:xfrm>
          <a:off x="1057183" y="1805"/>
          <a:ext cx="223864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Mein </a:t>
          </a:r>
          <a:r>
            <a:rPr lang="en-US" sz="2200" kern="1200" dirty="0" err="1"/>
            <a:t>Projekt</a:t>
          </a:r>
          <a:endParaRPr lang="en-CH" sz="2200" kern="1200" dirty="0"/>
        </a:p>
      </dsp:txBody>
      <dsp:txXfrm>
        <a:off x="1057183" y="1805"/>
        <a:ext cx="2238646" cy="915310"/>
      </dsp:txXfrm>
    </dsp:sp>
    <dsp:sp modelId="{DF3FBEE2-4816-47F7-A16A-456021E1149B}">
      <dsp:nvSpPr>
        <dsp:cNvPr id="0" name=""/>
        <dsp:cNvSpPr/>
      </dsp:nvSpPr>
      <dsp:spPr>
        <a:xfrm>
          <a:off x="3295830" y="1805"/>
          <a:ext cx="167894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kern="1200"/>
            <a:t>Was ist mein Projekt</a:t>
          </a:r>
          <a:endParaRPr lang="en-CH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Projektziele</a:t>
          </a:r>
          <a:endParaRPr lang="en-CH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Verwendete Materialien</a:t>
          </a:r>
          <a:endParaRPr lang="en-CH" sz="1100" kern="1200"/>
        </a:p>
      </dsp:txBody>
      <dsp:txXfrm>
        <a:off x="3295830" y="1805"/>
        <a:ext cx="1678940" cy="915310"/>
      </dsp:txXfrm>
    </dsp:sp>
    <dsp:sp modelId="{1D5DD30F-F91A-4984-850D-4733FF67A80D}">
      <dsp:nvSpPr>
        <dsp:cNvPr id="0" name=""/>
        <dsp:cNvSpPr/>
      </dsp:nvSpPr>
      <dsp:spPr>
        <a:xfrm>
          <a:off x="0" y="1145944"/>
          <a:ext cx="4974771" cy="91531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3668D-8A15-4DF3-A496-594D70B01125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4BED9-BBFC-455D-A961-DA2D9C51AB2C}">
      <dsp:nvSpPr>
        <dsp:cNvPr id="0" name=""/>
        <dsp:cNvSpPr/>
      </dsp:nvSpPr>
      <dsp:spPr>
        <a:xfrm>
          <a:off x="1057183" y="1145944"/>
          <a:ext cx="223864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Resultate</a:t>
          </a:r>
          <a:endParaRPr lang="en-CH" sz="2200" kern="1200"/>
        </a:p>
      </dsp:txBody>
      <dsp:txXfrm>
        <a:off x="1057183" y="1145944"/>
        <a:ext cx="2238646" cy="915310"/>
      </dsp:txXfrm>
    </dsp:sp>
    <dsp:sp modelId="{F3C615EA-D618-4070-A663-0F395AC83AA1}">
      <dsp:nvSpPr>
        <dsp:cNvPr id="0" name=""/>
        <dsp:cNvSpPr/>
      </dsp:nvSpPr>
      <dsp:spPr>
        <a:xfrm>
          <a:off x="3295830" y="1145944"/>
          <a:ext cx="167894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Live demo / video</a:t>
          </a:r>
          <a:endParaRPr lang="en-CH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Erklärung</a:t>
          </a:r>
          <a:endParaRPr lang="en-CH" sz="1100" kern="1200"/>
        </a:p>
      </dsp:txBody>
      <dsp:txXfrm>
        <a:off x="3295830" y="1145944"/>
        <a:ext cx="1678940" cy="915310"/>
      </dsp:txXfrm>
    </dsp:sp>
    <dsp:sp modelId="{73C5DF0D-2736-4D58-8CE8-FD228CD7488C}">
      <dsp:nvSpPr>
        <dsp:cNvPr id="0" name=""/>
        <dsp:cNvSpPr/>
      </dsp:nvSpPr>
      <dsp:spPr>
        <a:xfrm>
          <a:off x="0" y="2290082"/>
          <a:ext cx="4974771" cy="91531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BF79A-3196-438F-836D-A2D50E11E147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3FD4C-F8B8-44EF-A1EE-C467FB416A06}">
      <dsp:nvSpPr>
        <dsp:cNvPr id="0" name=""/>
        <dsp:cNvSpPr/>
      </dsp:nvSpPr>
      <dsp:spPr>
        <a:xfrm>
          <a:off x="1057183" y="2290082"/>
          <a:ext cx="223864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Reflexion</a:t>
          </a:r>
          <a:endParaRPr lang="en-CH" sz="2200" kern="1200" dirty="0"/>
        </a:p>
      </dsp:txBody>
      <dsp:txXfrm>
        <a:off x="1057183" y="2290082"/>
        <a:ext cx="2238646" cy="915310"/>
      </dsp:txXfrm>
    </dsp:sp>
    <dsp:sp modelId="{244FB6BA-146C-4024-8E4B-9CE1375EEE76}">
      <dsp:nvSpPr>
        <dsp:cNvPr id="0" name=""/>
        <dsp:cNvSpPr/>
      </dsp:nvSpPr>
      <dsp:spPr>
        <a:xfrm>
          <a:off x="3295830" y="2290082"/>
          <a:ext cx="167894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Was </a:t>
          </a:r>
          <a:r>
            <a:rPr lang="en-US" sz="1100" kern="1200" dirty="0" err="1"/>
            <a:t>habe</a:t>
          </a:r>
          <a:r>
            <a:rPr lang="en-US" sz="1100" kern="1200" dirty="0"/>
            <a:t> ich </a:t>
          </a:r>
          <a:r>
            <a:rPr lang="en-US" sz="1100" kern="1200" dirty="0" err="1"/>
            <a:t>gelernt</a:t>
          </a:r>
          <a:endParaRPr lang="en-CH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kern="1200" dirty="0"/>
            <a:t>Gut</a:t>
          </a:r>
          <a:endParaRPr lang="en-CH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kern="1200" dirty="0"/>
            <a:t>Komplikationen</a:t>
          </a:r>
          <a:endParaRPr lang="en-CH" sz="1100" kern="1200" dirty="0"/>
        </a:p>
      </dsp:txBody>
      <dsp:txXfrm>
        <a:off x="3295830" y="2290082"/>
        <a:ext cx="1678940" cy="915310"/>
      </dsp:txXfrm>
    </dsp:sp>
    <dsp:sp modelId="{51ED07E5-55E8-4D9E-85D9-4A863FE1E5A5}">
      <dsp:nvSpPr>
        <dsp:cNvPr id="0" name=""/>
        <dsp:cNvSpPr/>
      </dsp:nvSpPr>
      <dsp:spPr>
        <a:xfrm>
          <a:off x="0" y="3434221"/>
          <a:ext cx="4974771" cy="91531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306E0-B3E8-4E7B-8520-39EC14FD58D6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B9A14-7BF4-4259-AC1F-05BF604674D1}">
      <dsp:nvSpPr>
        <dsp:cNvPr id="0" name=""/>
        <dsp:cNvSpPr/>
      </dsp:nvSpPr>
      <dsp:spPr>
        <a:xfrm>
          <a:off x="1057183" y="3434221"/>
          <a:ext cx="391758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Fragen</a:t>
          </a:r>
          <a:endParaRPr lang="en-CH" sz="2200" kern="1200"/>
        </a:p>
      </dsp:txBody>
      <dsp:txXfrm>
        <a:off x="1057183" y="3434221"/>
        <a:ext cx="3917587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C5CED-2902-4306-980C-28CA12CA459A}">
      <dsp:nvSpPr>
        <dsp:cNvPr id="0" name=""/>
        <dsp:cNvSpPr/>
      </dsp:nvSpPr>
      <dsp:spPr>
        <a:xfrm>
          <a:off x="299228" y="521"/>
          <a:ext cx="2054289" cy="1066166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800" kern="1200" dirty="0"/>
            <a:t>Was ist mein Projekt</a:t>
          </a:r>
          <a:endParaRPr lang="en-CH" sz="2800" kern="1200" dirty="0"/>
        </a:p>
      </dsp:txBody>
      <dsp:txXfrm>
        <a:off x="330455" y="31748"/>
        <a:ext cx="1991835" cy="1003712"/>
      </dsp:txXfrm>
    </dsp:sp>
    <dsp:sp modelId="{10A3D395-02AA-4870-81DF-E6608A90C1C8}">
      <dsp:nvSpPr>
        <dsp:cNvPr id="0" name=""/>
        <dsp:cNvSpPr/>
      </dsp:nvSpPr>
      <dsp:spPr>
        <a:xfrm>
          <a:off x="2886602" y="521"/>
          <a:ext cx="2132333" cy="1066166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800" kern="1200"/>
            <a:t>Projektziele</a:t>
          </a:r>
          <a:endParaRPr lang="en-CH" sz="2800" kern="1200"/>
        </a:p>
      </dsp:txBody>
      <dsp:txXfrm>
        <a:off x="2917829" y="31748"/>
        <a:ext cx="2069879" cy="1003712"/>
      </dsp:txXfrm>
    </dsp:sp>
    <dsp:sp modelId="{5BD499D2-8477-4CE9-833C-29824F820607}">
      <dsp:nvSpPr>
        <dsp:cNvPr id="0" name=""/>
        <dsp:cNvSpPr/>
      </dsp:nvSpPr>
      <dsp:spPr>
        <a:xfrm>
          <a:off x="5552018" y="521"/>
          <a:ext cx="2132333" cy="1066166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800" kern="1200"/>
            <a:t>Verwendete Materialien</a:t>
          </a:r>
          <a:endParaRPr lang="en-CH" sz="2800" kern="1200"/>
        </a:p>
      </dsp:txBody>
      <dsp:txXfrm>
        <a:off x="5583245" y="31748"/>
        <a:ext cx="2069879" cy="10037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2A89C-2289-4F7D-8D0F-43126F5BD834}">
      <dsp:nvSpPr>
        <dsp:cNvPr id="0" name=""/>
        <dsp:cNvSpPr/>
      </dsp:nvSpPr>
      <dsp:spPr>
        <a:xfrm>
          <a:off x="1020487" y="1196617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C30BA-C5A4-43B8-AD38-8A996A2A93D5}">
      <dsp:nvSpPr>
        <dsp:cNvPr id="0" name=""/>
        <dsp:cNvSpPr/>
      </dsp:nvSpPr>
      <dsp:spPr>
        <a:xfrm>
          <a:off x="393" y="237937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Meilenstein 1</a:t>
          </a:r>
          <a:endParaRPr lang="en-CH" sz="3000" kern="1200"/>
        </a:p>
      </dsp:txBody>
      <dsp:txXfrm>
        <a:off x="393" y="2379378"/>
        <a:ext cx="3138750" cy="470812"/>
      </dsp:txXfrm>
    </dsp:sp>
    <dsp:sp modelId="{84462C66-31AA-4572-B119-60FEAAD62BAF}">
      <dsp:nvSpPr>
        <dsp:cNvPr id="0" name=""/>
        <dsp:cNvSpPr/>
      </dsp:nvSpPr>
      <dsp:spPr>
        <a:xfrm>
          <a:off x="393" y="2889353"/>
          <a:ext cx="3138750" cy="26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700" kern="1200"/>
            <a:t>	installieren</a:t>
          </a:r>
          <a:endParaRPr lang="en-CH" sz="1700" kern="1200"/>
        </a:p>
      </dsp:txBody>
      <dsp:txXfrm>
        <a:off x="393" y="2889353"/>
        <a:ext cx="3138750" cy="265366"/>
      </dsp:txXfrm>
    </dsp:sp>
    <dsp:sp modelId="{BA32EE5E-B647-4056-9C35-09F48BD378EB}">
      <dsp:nvSpPr>
        <dsp:cNvPr id="0" name=""/>
        <dsp:cNvSpPr/>
      </dsp:nvSpPr>
      <dsp:spPr>
        <a:xfrm>
          <a:off x="4708518" y="1196617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C6335-6397-4CB5-B9A6-D3C6BE3BE8F3}">
      <dsp:nvSpPr>
        <dsp:cNvPr id="0" name=""/>
        <dsp:cNvSpPr/>
      </dsp:nvSpPr>
      <dsp:spPr>
        <a:xfrm>
          <a:off x="3688425" y="237937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Meilenstein 2</a:t>
          </a:r>
          <a:endParaRPr lang="en-CH" sz="3000" kern="1200"/>
        </a:p>
      </dsp:txBody>
      <dsp:txXfrm>
        <a:off x="3688425" y="2379378"/>
        <a:ext cx="3138750" cy="470812"/>
      </dsp:txXfrm>
    </dsp:sp>
    <dsp:sp modelId="{AE6F6A89-868D-40D9-800C-7D648DD5366C}">
      <dsp:nvSpPr>
        <dsp:cNvPr id="0" name=""/>
        <dsp:cNvSpPr/>
      </dsp:nvSpPr>
      <dsp:spPr>
        <a:xfrm>
          <a:off x="3688425" y="2889353"/>
          <a:ext cx="3138750" cy="26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700" kern="1200"/>
            <a:t> testen</a:t>
          </a:r>
          <a:endParaRPr lang="en-CH" sz="1700" kern="1200"/>
        </a:p>
      </dsp:txBody>
      <dsp:txXfrm>
        <a:off x="3688425" y="2889353"/>
        <a:ext cx="3138750" cy="265366"/>
      </dsp:txXfrm>
    </dsp:sp>
    <dsp:sp modelId="{44CD3888-EE97-4607-902D-BD040864ADBB}">
      <dsp:nvSpPr>
        <dsp:cNvPr id="0" name=""/>
        <dsp:cNvSpPr/>
      </dsp:nvSpPr>
      <dsp:spPr>
        <a:xfrm>
          <a:off x="8396550" y="1196617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0339B-625D-4190-8099-855EBB6E6F47}">
      <dsp:nvSpPr>
        <dsp:cNvPr id="0" name=""/>
        <dsp:cNvSpPr/>
      </dsp:nvSpPr>
      <dsp:spPr>
        <a:xfrm>
          <a:off x="7376456" y="237937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Meilenstein 3</a:t>
          </a:r>
          <a:endParaRPr lang="en-CH" sz="3000" kern="1200"/>
        </a:p>
      </dsp:txBody>
      <dsp:txXfrm>
        <a:off x="7376456" y="2379378"/>
        <a:ext cx="3138750" cy="470812"/>
      </dsp:txXfrm>
    </dsp:sp>
    <dsp:sp modelId="{A144D698-246D-4917-89BA-5A4DBB914090}">
      <dsp:nvSpPr>
        <dsp:cNvPr id="0" name=""/>
        <dsp:cNvSpPr/>
      </dsp:nvSpPr>
      <dsp:spPr>
        <a:xfrm>
          <a:off x="7376456" y="2889353"/>
          <a:ext cx="3138750" cy="26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700" kern="1200"/>
            <a:t>dokumentieren</a:t>
          </a:r>
          <a:endParaRPr lang="en-CH" sz="1700" kern="1200"/>
        </a:p>
      </dsp:txBody>
      <dsp:txXfrm>
        <a:off x="7376456" y="2889353"/>
        <a:ext cx="3138750" cy="2653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FB2B6-87B8-465E-AE85-F3D2CF34D592}">
      <dsp:nvSpPr>
        <dsp:cNvPr id="0" name=""/>
        <dsp:cNvSpPr/>
      </dsp:nvSpPr>
      <dsp:spPr>
        <a:xfrm>
          <a:off x="0" y="31779"/>
          <a:ext cx="4974771" cy="983384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100" kern="1200" dirty="0" err="1">
              <a:solidFill>
                <a:schemeClr val="tx1"/>
              </a:solidFill>
            </a:rPr>
            <a:t>OpenAi</a:t>
          </a:r>
          <a:endParaRPr lang="en-CH" sz="4100" kern="1200" dirty="0">
            <a:solidFill>
              <a:schemeClr val="tx1"/>
            </a:solidFill>
          </a:endParaRPr>
        </a:p>
      </dsp:txBody>
      <dsp:txXfrm>
        <a:off x="48005" y="79784"/>
        <a:ext cx="4878761" cy="887374"/>
      </dsp:txXfrm>
    </dsp:sp>
    <dsp:sp modelId="{67E05859-822C-48F5-A064-0BFCD44DEB38}">
      <dsp:nvSpPr>
        <dsp:cNvPr id="0" name=""/>
        <dsp:cNvSpPr/>
      </dsp:nvSpPr>
      <dsp:spPr>
        <a:xfrm>
          <a:off x="0" y="1133244"/>
          <a:ext cx="4974771" cy="983384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17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100" kern="1200" dirty="0" err="1">
              <a:solidFill>
                <a:schemeClr val="tx1"/>
              </a:solidFill>
            </a:rPr>
            <a:t>KaliDocs</a:t>
          </a:r>
          <a:endParaRPr lang="en-CH" sz="4100" kern="1200" dirty="0">
            <a:solidFill>
              <a:schemeClr val="tx1"/>
            </a:solidFill>
          </a:endParaRPr>
        </a:p>
      </dsp:txBody>
      <dsp:txXfrm>
        <a:off x="48005" y="1181249"/>
        <a:ext cx="4878761" cy="887374"/>
      </dsp:txXfrm>
    </dsp:sp>
    <dsp:sp modelId="{69D33392-95F5-4A2B-8919-6210D4FBD86A}">
      <dsp:nvSpPr>
        <dsp:cNvPr id="0" name=""/>
        <dsp:cNvSpPr/>
      </dsp:nvSpPr>
      <dsp:spPr>
        <a:xfrm>
          <a:off x="0" y="2234709"/>
          <a:ext cx="4974771" cy="983384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359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1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GitHub</a:t>
          </a:r>
          <a:endParaRPr lang="en-CH" sz="41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48005" y="2282714"/>
        <a:ext cx="4878761" cy="887374"/>
      </dsp:txXfrm>
    </dsp:sp>
    <dsp:sp modelId="{A2985E11-0532-4903-8921-B53B2D3D3ADF}">
      <dsp:nvSpPr>
        <dsp:cNvPr id="0" name=""/>
        <dsp:cNvSpPr/>
      </dsp:nvSpPr>
      <dsp:spPr>
        <a:xfrm>
          <a:off x="0" y="3336174"/>
          <a:ext cx="4974771" cy="983384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17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100" kern="1200" dirty="0" err="1">
              <a:solidFill>
                <a:schemeClr val="tx1"/>
              </a:solidFill>
            </a:rPr>
            <a:t>Youtube</a:t>
          </a:r>
          <a:endParaRPr lang="en-CH" sz="4100" kern="1200" dirty="0">
            <a:solidFill>
              <a:schemeClr val="tx1"/>
            </a:solidFill>
          </a:endParaRPr>
        </a:p>
      </dsp:txBody>
      <dsp:txXfrm>
        <a:off x="48005" y="3384179"/>
        <a:ext cx="4878761" cy="8873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08B70-6632-4C25-8B9C-D46C4AF73A2E}">
      <dsp:nvSpPr>
        <dsp:cNvPr id="0" name=""/>
        <dsp:cNvSpPr/>
      </dsp:nvSpPr>
      <dsp:spPr>
        <a:xfrm>
          <a:off x="4256" y="1120938"/>
          <a:ext cx="1838367" cy="137230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AB4C2-40B5-431E-8D3C-45F25D43B8C9}">
      <dsp:nvSpPr>
        <dsp:cNvPr id="0" name=""/>
        <dsp:cNvSpPr/>
      </dsp:nvSpPr>
      <dsp:spPr>
        <a:xfrm>
          <a:off x="4256" y="2493240"/>
          <a:ext cx="1838367" cy="590090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 dirty="0"/>
            <a:t>Dokumentation</a:t>
          </a:r>
          <a:endParaRPr lang="en-CH" sz="1500" kern="1200" dirty="0"/>
        </a:p>
      </dsp:txBody>
      <dsp:txXfrm>
        <a:off x="4256" y="2493240"/>
        <a:ext cx="1294625" cy="590090"/>
      </dsp:txXfrm>
    </dsp:sp>
    <dsp:sp modelId="{556974CC-BB02-400E-AC9F-599F7187E585}">
      <dsp:nvSpPr>
        <dsp:cNvPr id="0" name=""/>
        <dsp:cNvSpPr/>
      </dsp:nvSpPr>
      <dsp:spPr>
        <a:xfrm>
          <a:off x="1350886" y="2586971"/>
          <a:ext cx="643428" cy="643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7B14F-BCCC-47BD-B72F-C144D513A32A}">
      <dsp:nvSpPr>
        <dsp:cNvPr id="0" name=""/>
        <dsp:cNvSpPr/>
      </dsp:nvSpPr>
      <dsp:spPr>
        <a:xfrm>
          <a:off x="2153720" y="1120938"/>
          <a:ext cx="1838367" cy="137230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66B8D-511A-4963-8CB2-A2A015409874}">
      <dsp:nvSpPr>
        <dsp:cNvPr id="0" name=""/>
        <dsp:cNvSpPr/>
      </dsp:nvSpPr>
      <dsp:spPr>
        <a:xfrm>
          <a:off x="2153720" y="2493240"/>
          <a:ext cx="1838367" cy="590090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/>
            <a:t>Live Demo</a:t>
          </a:r>
          <a:endParaRPr lang="en-CH" sz="1500" kern="1200"/>
        </a:p>
      </dsp:txBody>
      <dsp:txXfrm>
        <a:off x="2153720" y="2493240"/>
        <a:ext cx="1294625" cy="590090"/>
      </dsp:txXfrm>
    </dsp:sp>
    <dsp:sp modelId="{362BBA7E-0331-4B61-815F-DE227351F471}">
      <dsp:nvSpPr>
        <dsp:cNvPr id="0" name=""/>
        <dsp:cNvSpPr/>
      </dsp:nvSpPr>
      <dsp:spPr>
        <a:xfrm>
          <a:off x="3500349" y="2586971"/>
          <a:ext cx="643428" cy="6434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98715-AB33-40C0-AC43-553986C81979}">
      <dsp:nvSpPr>
        <dsp:cNvPr id="0" name=""/>
        <dsp:cNvSpPr/>
      </dsp:nvSpPr>
      <dsp:spPr>
        <a:xfrm>
          <a:off x="4303184" y="1120938"/>
          <a:ext cx="1838367" cy="137230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7CF17-3E01-4936-A348-9E042852E704}">
      <dsp:nvSpPr>
        <dsp:cNvPr id="0" name=""/>
        <dsp:cNvSpPr/>
      </dsp:nvSpPr>
      <dsp:spPr>
        <a:xfrm>
          <a:off x="4303184" y="2493240"/>
          <a:ext cx="1838367" cy="590090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/>
            <a:t>Erklärung Live Demo</a:t>
          </a:r>
          <a:endParaRPr lang="en-CH" sz="1500" kern="1200"/>
        </a:p>
      </dsp:txBody>
      <dsp:txXfrm>
        <a:off x="4303184" y="2493240"/>
        <a:ext cx="1294625" cy="590090"/>
      </dsp:txXfrm>
    </dsp:sp>
    <dsp:sp modelId="{BA616EF8-2D53-4AA2-A304-A96384158663}">
      <dsp:nvSpPr>
        <dsp:cNvPr id="0" name=""/>
        <dsp:cNvSpPr/>
      </dsp:nvSpPr>
      <dsp:spPr>
        <a:xfrm>
          <a:off x="5649813" y="2586971"/>
          <a:ext cx="643428" cy="64342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880AE-13FB-4D2B-A018-D436B6DE799A}" type="datetimeFigureOut">
              <a:rPr lang="en-CH" smtClean="0"/>
              <a:t>27/02/2023</a:t>
            </a:fld>
            <a:endParaRPr lang="en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4FCA9-9324-4323-AF1E-3B15BBF408E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858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5F366-3703-673F-D314-F266A8E8D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4F4E1B-F84E-CF74-4D70-44FD4BCFF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A8642-8085-3DA2-CCBF-9BA878B1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27/02/2023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29E6A-10CE-F1D8-1DE2-AC46E35A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E44300-992B-7721-0062-DF99B815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271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DD820-AE63-2B96-D268-BF4F7008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0AD5E3-61B3-10B2-2673-E7A2D6D72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2F3065-0BB1-5DE1-92DF-B93936C2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27/02/2023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AAEE40-BCC0-36AC-45F7-2017BA52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55807D-D518-1417-AD67-01155CBD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629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4E8A6B-379F-073A-7784-D2BC6ED79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77C68F-C203-23BB-6B34-10C3F6901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1F7BC-1410-53C0-E2E2-86B9FB21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27/02/2023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ECA861-5843-E556-B5CA-5000C2CF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5D9AA-B4ED-ADFE-2171-1D272B9F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9658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FBF2F-A631-DD4B-CD24-E377E255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A6F1F6-830F-3E10-1F5B-70E482923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5E12A0-8DEA-819E-5F7D-BA27B749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27/02/2023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B8142A-68D9-BFB4-E048-E22E1EA7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2AFD7C-F3BF-189C-DE30-4CCA0AE8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63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13B91-98C7-A9D5-D4BA-9D567286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6ED5FF-52F7-1F10-0DCE-5928A1B99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384E67-6C04-6DF1-5A0A-A1C3ADFB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27/02/2023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3D957A-2FCF-1B46-5438-0AFA231D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91EB06-2994-3BED-CF06-532F154F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3592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4F318-A131-354D-4475-50B4E21F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3C72F9-885F-39FD-BE44-B090A0EF0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A3F039-DFA5-F96B-AC93-5CB050593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A90AEA-8F7A-070A-3F85-111D64B9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27/02/2023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1C181D-AA64-8B6E-43D3-615590EE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3BDF6F-CB4E-976E-502E-7867E8A3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574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1912C-D60F-B6A4-8194-2A71BEFF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33CCF3-E80B-D188-E3BF-F15A17F2F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581770-1835-5BA5-4FA2-A8CE33790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844B66-B8B7-10AD-BA87-CBA384D7B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CEDCFB-71D6-0DFC-637E-A7D7100E6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1F7D6EB-7527-CF4D-1202-8D837712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27/02/2023</a:t>
            </a:fld>
            <a:endParaRPr lang="en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8464A2-D844-44D6-BB1C-178613D7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D5B728-F48C-8DAD-4814-E547F2CF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75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65CBB-9C3D-8000-2851-CD9B7F8C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B91FDB-607E-8672-0A1F-ACD06BB0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27/02/2023</a:t>
            </a:fld>
            <a:endParaRPr lang="en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FB0C17-6E0D-D9C1-42AD-2706B2A4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42BF65-6682-2244-84F0-80C7C2A4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130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E2CBC2-F798-2B32-CADF-AA81E1DA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27/02/2023</a:t>
            </a:fld>
            <a:endParaRPr lang="en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ED6EFA-09A1-A4B7-2D54-429FC53C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231985-2B38-8150-8647-337151F8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6513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8D5E5-D267-2AD0-A863-0022F698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129354-C7AA-9C7E-C510-33A395BC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527764-BF0C-D8FD-96AF-D33523FEA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C381DC-3315-7852-2B25-2906FB23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27/02/2023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753F9D-4CB8-F6AB-A77A-5BB9E55A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ECD2D5-6242-17FB-1933-6FE0D4E8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64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1747D-A888-EE8D-E76C-CBBB1406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5505CE-80E9-D088-BE83-058D4D348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46B655-E566-07DB-478D-BF92551CC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BA0227-1C92-E97D-53CE-8FDFC779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27/02/2023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01CF79-A591-88BD-386E-1D6D399B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D765DB-1CDF-E320-8423-D7CC52E3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9567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6C1A24-F058-8D77-EFB1-53AE33FA9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4BE4A4-93B2-4953-65F1-A3715B10E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49EBE5-7860-4792-FDC1-18CA5FE39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3183B-45BF-4F50-B890-6EF8DF1E7E01}" type="datetimeFigureOut">
              <a:rPr lang="en-CH" smtClean="0"/>
              <a:t>27/02/2023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F48B01-DA9A-9F92-3E7A-7E1B97C51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0214DD-96F7-65BE-5531-D33DCF0DA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2975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12" Type="http://schemas.openxmlformats.org/officeDocument/2006/relationships/slide" Target="slide7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2.xml"/><Relationship Id="rId10" Type="http://schemas.openxmlformats.org/officeDocument/2006/relationships/slide" Target="slide6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36987BB7-AD02-B60E-3D0C-8DE085066943}"/>
              </a:ext>
            </a:extLst>
          </p:cNvPr>
          <p:cNvSpPr/>
          <p:nvPr/>
        </p:nvSpPr>
        <p:spPr>
          <a:xfrm rot="5400000">
            <a:off x="3148012" y="-1578770"/>
            <a:ext cx="5543551" cy="2662239"/>
          </a:xfrm>
          <a:prstGeom prst="rect">
            <a:avLst/>
          </a:prstGeom>
          <a:gradFill flip="none" rotWithShape="1">
            <a:gsLst>
              <a:gs pos="0">
                <a:srgbClr val="404040">
                  <a:shade val="30000"/>
                  <a:satMod val="115000"/>
                </a:srgbClr>
              </a:gs>
              <a:gs pos="50000">
                <a:srgbClr val="404040">
                  <a:shade val="67500"/>
                  <a:satMod val="115000"/>
                </a:srgbClr>
              </a:gs>
              <a:gs pos="100000">
                <a:srgbClr val="404040">
                  <a:shade val="100000"/>
                  <a:satMod val="115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FF384E6-E66D-ABF4-A051-5B3C203BF81A}"/>
              </a:ext>
            </a:extLst>
          </p:cNvPr>
          <p:cNvSpPr/>
          <p:nvPr/>
        </p:nvSpPr>
        <p:spPr>
          <a:xfrm rot="5400000">
            <a:off x="5529260" y="195263"/>
            <a:ext cx="1133476" cy="12191999"/>
          </a:xfrm>
          <a:prstGeom prst="rect">
            <a:avLst/>
          </a:prstGeom>
          <a:gradFill flip="none" rotWithShape="1">
            <a:gsLst>
              <a:gs pos="0">
                <a:srgbClr val="404040">
                  <a:shade val="30000"/>
                  <a:satMod val="115000"/>
                </a:srgbClr>
              </a:gs>
              <a:gs pos="50000">
                <a:srgbClr val="404040">
                  <a:shade val="67500"/>
                  <a:satMod val="115000"/>
                </a:srgbClr>
              </a:gs>
              <a:gs pos="100000">
                <a:srgbClr val="40404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8EB56E9-8596-37E5-0804-AD6F58DA8D2D}"/>
              </a:ext>
            </a:extLst>
          </p:cNvPr>
          <p:cNvSpPr/>
          <p:nvPr/>
        </p:nvSpPr>
        <p:spPr>
          <a:xfrm>
            <a:off x="6648449" y="2662236"/>
            <a:ext cx="5543551" cy="3062289"/>
          </a:xfrm>
          <a:prstGeom prst="rect">
            <a:avLst/>
          </a:prstGeom>
          <a:gradFill flip="none" rotWithShape="1">
            <a:gsLst>
              <a:gs pos="0">
                <a:srgbClr val="404040">
                  <a:shade val="30000"/>
                  <a:satMod val="115000"/>
                </a:srgbClr>
              </a:gs>
              <a:gs pos="50000">
                <a:srgbClr val="404040">
                  <a:shade val="67500"/>
                  <a:satMod val="115000"/>
                </a:srgbClr>
              </a:gs>
              <a:gs pos="100000">
                <a:srgbClr val="40404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0B6B1DC-5700-F870-D281-32116368EF93}"/>
              </a:ext>
            </a:extLst>
          </p:cNvPr>
          <p:cNvSpPr/>
          <p:nvPr/>
        </p:nvSpPr>
        <p:spPr>
          <a:xfrm>
            <a:off x="0" y="2662236"/>
            <a:ext cx="5191125" cy="3062289"/>
          </a:xfrm>
          <a:prstGeom prst="rect">
            <a:avLst/>
          </a:prstGeom>
          <a:gradFill flip="none" rotWithShape="1">
            <a:gsLst>
              <a:gs pos="0">
                <a:srgbClr val="404040">
                  <a:shade val="30000"/>
                  <a:satMod val="115000"/>
                </a:srgbClr>
              </a:gs>
              <a:gs pos="50000">
                <a:srgbClr val="404040">
                  <a:shade val="67500"/>
                  <a:satMod val="115000"/>
                </a:srgbClr>
              </a:gs>
              <a:gs pos="100000">
                <a:srgbClr val="40404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351C2252-CA32-7775-4517-01E0E33E20E5}"/>
              </a:ext>
            </a:extLst>
          </p:cNvPr>
          <p:cNvSpPr/>
          <p:nvPr/>
        </p:nvSpPr>
        <p:spPr>
          <a:xfrm>
            <a:off x="4057650" y="4333875"/>
            <a:ext cx="3724276" cy="2524126"/>
          </a:xfrm>
          <a:prstGeom prst="trapezoid">
            <a:avLst>
              <a:gd name="adj" fmla="val 45141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DF446F8-7609-28B8-C2B9-E5591C481612}"/>
              </a:ext>
            </a:extLst>
          </p:cNvPr>
          <p:cNvSpPr/>
          <p:nvPr/>
        </p:nvSpPr>
        <p:spPr>
          <a:xfrm rot="10800000">
            <a:off x="0" y="-8"/>
            <a:ext cx="5191124" cy="2662241"/>
          </a:xfrm>
          <a:prstGeom prst="rect">
            <a:avLst/>
          </a:prstGeom>
          <a:gradFill flip="none" rotWithShape="1">
            <a:gsLst>
              <a:gs pos="0">
                <a:srgbClr val="404040">
                  <a:shade val="30000"/>
                  <a:satMod val="115000"/>
                </a:srgbClr>
              </a:gs>
              <a:gs pos="50000">
                <a:srgbClr val="404040">
                  <a:shade val="67500"/>
                  <a:satMod val="115000"/>
                </a:srgbClr>
              </a:gs>
              <a:gs pos="100000">
                <a:srgbClr val="40404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1DE7BAB-1546-4B77-6D9D-850C8802D6B5}"/>
              </a:ext>
            </a:extLst>
          </p:cNvPr>
          <p:cNvSpPr/>
          <p:nvPr/>
        </p:nvSpPr>
        <p:spPr>
          <a:xfrm rot="10800000">
            <a:off x="6648447" y="-4"/>
            <a:ext cx="5543551" cy="2662239"/>
          </a:xfrm>
          <a:prstGeom prst="rect">
            <a:avLst/>
          </a:prstGeom>
          <a:gradFill flip="none" rotWithShape="1">
            <a:gsLst>
              <a:gs pos="0">
                <a:srgbClr val="404040">
                  <a:shade val="30000"/>
                  <a:satMod val="115000"/>
                </a:srgbClr>
              </a:gs>
              <a:gs pos="50000">
                <a:srgbClr val="404040">
                  <a:shade val="67500"/>
                  <a:satMod val="115000"/>
                </a:srgbClr>
              </a:gs>
              <a:gs pos="100000">
                <a:srgbClr val="40404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29DEFED-2454-FDA1-52BD-A0DFA2F49BD9}"/>
              </a:ext>
            </a:extLst>
          </p:cNvPr>
          <p:cNvSpPr/>
          <p:nvPr/>
        </p:nvSpPr>
        <p:spPr>
          <a:xfrm>
            <a:off x="5191122" y="2524125"/>
            <a:ext cx="1457322" cy="18097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8D89040F-0D74-B659-E96F-0A4F4BE144D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9084485"/>
                  </p:ext>
                </p:extLst>
              </p:nvPr>
            </p:nvGraphicFramePr>
            <p:xfrm>
              <a:off x="5191122" y="2524123"/>
              <a:ext cx="1457322" cy="1809749"/>
            </p:xfrm>
            <a:graphic>
              <a:graphicData uri="http://schemas.microsoft.com/office/powerpoint/2016/slidezoom">
                <pslz:sldZm>
                  <pslz:sldZmObj sldId="260" cId="2017570030">
                    <pslz:zmPr id="{2DC8ABC7-7055-45D9-A6C5-5754B61AD12D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57322" cy="18097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Folien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D89040F-0D74-B659-E96F-0A4F4BE144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91122" y="2524123"/>
                <a:ext cx="1457322" cy="18097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14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57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2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7A422215-CF28-F1C7-814B-69C44377B75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368" r="1368"/>
          <a:stretch/>
        </p:blipFill>
        <p:spPr>
          <a:xfrm>
            <a:off x="2869471" y="1215039"/>
            <a:ext cx="2601592" cy="2054224"/>
          </a:xfrm>
          <a:prstGeom prst="rect">
            <a:avLst/>
          </a:prstGeom>
        </p:spPr>
      </p:pic>
      <p:grpSp>
        <p:nvGrpSpPr>
          <p:cNvPr id="20" name="Group 14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Oval 18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3479E0-B371-D8A6-60F6-C9E8D3A1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Ablauf</a:t>
            </a:r>
            <a:endParaRPr 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95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6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99" name="Diagramm 198">
            <a:extLst>
              <a:ext uri="{FF2B5EF4-FFF2-40B4-BE49-F238E27FC236}">
                <a16:creationId xmlns:a16="http://schemas.microsoft.com/office/drawing/2014/main" id="{AE00D806-1E99-42D8-12D6-2EC357172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6183017"/>
              </p:ext>
            </p:extLst>
          </p:nvPr>
        </p:nvGraphicFramePr>
        <p:xfrm>
          <a:off x="6477270" y="1130846"/>
          <a:ext cx="497477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11" name="Folienzoom 210">
                <a:extLst>
                  <a:ext uri="{FF2B5EF4-FFF2-40B4-BE49-F238E27FC236}">
                    <a16:creationId xmlns:a16="http://schemas.microsoft.com/office/drawing/2014/main" id="{98C70D15-7F68-B3EB-BCDD-D8516B8C98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30979484"/>
                  </p:ext>
                </p:extLst>
              </p:nvPr>
            </p:nvGraphicFramePr>
            <p:xfrm>
              <a:off x="9868600" y="1215039"/>
              <a:ext cx="1447100" cy="766161"/>
            </p:xfrm>
            <a:graphic>
              <a:graphicData uri="http://schemas.microsoft.com/office/powerpoint/2016/slidezoom">
                <pslz:sldZm>
                  <pslz:sldZmObj sldId="263" cId="268838514">
                    <pslz:zmPr id="{B57EDD44-A5EE-4DEE-8C5D-16A73FFD4ECE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7100" cy="7661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11" name="Folienzoom 21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98C70D15-7F68-B3EB-BCDD-D8516B8C98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68600" y="1215039"/>
                <a:ext cx="1447100" cy="7661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1499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3B1EFF-9321-F202-7FEF-CFDB5EA60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4865" y="568517"/>
            <a:ext cx="5248221" cy="10672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</a:rPr>
              <a:t>Mein Projekt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08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957414B6-7848-C2C5-2F34-0BBCE7C2A4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437725"/>
              </p:ext>
            </p:extLst>
          </p:nvPr>
        </p:nvGraphicFramePr>
        <p:xfrm>
          <a:off x="3483980" y="1926322"/>
          <a:ext cx="7983581" cy="1067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6B5021C2-9739-68EF-6248-0925080E84E9}"/>
              </a:ext>
            </a:extLst>
          </p:cNvPr>
          <p:cNvSpPr/>
          <p:nvPr/>
        </p:nvSpPr>
        <p:spPr>
          <a:xfrm>
            <a:off x="6458673" y="3877519"/>
            <a:ext cx="798654" cy="520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43FAA566-E0FD-A1A9-F216-203513749A9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4648104"/>
                  </p:ext>
                </p:extLst>
              </p:nvPr>
            </p:nvGraphicFramePr>
            <p:xfrm>
              <a:off x="3842796" y="3538153"/>
              <a:ext cx="1955100" cy="1199591"/>
            </p:xfrm>
            <a:graphic>
              <a:graphicData uri="http://schemas.microsoft.com/office/powerpoint/2016/slidezoom">
                <pslz:sldZm>
                  <pslz:sldZmObj sldId="262" cId="2693007783">
                    <pslz:zmPr id="{2F86FC09-102A-46D6-BD76-8F8EDBBD4AA4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55100" cy="119959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Folienzoom 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43FAA566-E0FD-A1A9-F216-203513749A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42796" y="3538153"/>
                <a:ext cx="1955100" cy="119959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5" name="Folienzoom 14">
                <a:extLst>
                  <a:ext uri="{FF2B5EF4-FFF2-40B4-BE49-F238E27FC236}">
                    <a16:creationId xmlns:a16="http://schemas.microsoft.com/office/drawing/2014/main" id="{7F2F0AD1-676A-1FDD-921D-80D9211EC5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3142321"/>
                  </p:ext>
                </p:extLst>
              </p:nvPr>
            </p:nvGraphicFramePr>
            <p:xfrm>
              <a:off x="6458673" y="3538153"/>
              <a:ext cx="1955100" cy="1199591"/>
            </p:xfrm>
            <a:graphic>
              <a:graphicData uri="http://schemas.microsoft.com/office/powerpoint/2016/slidezoom">
                <pslz:sldZm>
                  <pslz:sldZmObj sldId="264" cId="3668153490">
                    <pslz:zmPr id="{A22A574D-7354-4399-879E-ECE30A5D30F5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55100" cy="119959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5" name="Folienzoom 1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7F2F0AD1-676A-1FDD-921D-80D9211EC5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58673" y="3538153"/>
                <a:ext cx="1955100" cy="119959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5" name="Folienzoom 24">
                <a:extLst>
                  <a:ext uri="{FF2B5EF4-FFF2-40B4-BE49-F238E27FC236}">
                    <a16:creationId xmlns:a16="http://schemas.microsoft.com/office/drawing/2014/main" id="{0AA9B3B2-4A00-BCC0-503D-DA044A27D0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640333"/>
                  </p:ext>
                </p:extLst>
              </p:nvPr>
            </p:nvGraphicFramePr>
            <p:xfrm>
              <a:off x="9074550" y="3562049"/>
              <a:ext cx="2053282" cy="1175696"/>
            </p:xfrm>
            <a:graphic>
              <a:graphicData uri="http://schemas.microsoft.com/office/powerpoint/2016/slidezoom">
                <pslz:sldZm>
                  <pslz:sldZmObj sldId="265" cId="1312480567">
                    <pslz:zmPr id="{1DBE2F33-B760-40F6-95FB-0A4D3CE5772B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53282" cy="117569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5" name="Folienzoom 24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0AA9B3B2-4A00-BCC0-503D-DA044A27D0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74550" y="3562049"/>
                <a:ext cx="2053282" cy="117569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83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Kali Linux gets a GUI desktop in Windows Subsystem for Linux">
            <a:extLst>
              <a:ext uri="{FF2B5EF4-FFF2-40B4-BE49-F238E27FC236}">
                <a16:creationId xmlns:a16="http://schemas.microsoft.com/office/drawing/2014/main" id="{1C7BAA72-4D4A-BD3F-5F90-31DF1EC878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3" r="31167" b="6595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6532E3-31E9-C3DC-B493-E09F87DA1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Was </a:t>
            </a:r>
            <a:r>
              <a:rPr lang="en-US" sz="2800"/>
              <a:t>ist</a:t>
            </a:r>
            <a:r>
              <a:rPr lang="en-US" sz="2800" dirty="0"/>
              <a:t> </a:t>
            </a:r>
            <a:r>
              <a:rPr lang="en-US" sz="2800"/>
              <a:t>mein</a:t>
            </a:r>
            <a:r>
              <a:rPr lang="en-US" sz="2800" dirty="0"/>
              <a:t> </a:t>
            </a:r>
            <a:r>
              <a:rPr lang="en-US" sz="2800"/>
              <a:t>projekt</a:t>
            </a:r>
            <a:endParaRPr lang="en-US" sz="2800" dirty="0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707A6B-753A-7C0F-1B24-019B1D908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93007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465060-F3C5-FA24-5214-BE162F6500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0877" b="48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76532E3-31E9-C3DC-B493-E09F87DA1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Projektziele</a:t>
            </a:r>
            <a:endParaRPr lang="en-US" sz="4400" dirty="0">
              <a:solidFill>
                <a:srgbClr val="FFFFFF"/>
              </a:solidFill>
            </a:endParaRPr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67218EDA-82FA-F4F1-076B-5046904069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64254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8153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3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7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37D8BB0-068D-86D1-1813-ADA022E7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de-CH">
                <a:solidFill>
                  <a:schemeClr val="bg1"/>
                </a:solidFill>
              </a:rPr>
              <a:t>Verwendete Materialien</a:t>
            </a:r>
            <a:endParaRPr lang="en-CH">
              <a:solidFill>
                <a:schemeClr val="bg1"/>
              </a:solidFill>
            </a:endParaRP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CC413CA5-6C00-9951-58DD-F28D0A1D51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599068"/>
              </p:ext>
            </p:extLst>
          </p:nvPr>
        </p:nvGraphicFramePr>
        <p:xfrm>
          <a:off x="6477270" y="1130846"/>
          <a:ext cx="497477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248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8A5D787-2D78-7596-2F42-6CF06B0E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de-CH">
                <a:solidFill>
                  <a:schemeClr val="bg1"/>
                </a:solidFill>
              </a:rPr>
              <a:t>Resultate</a:t>
            </a:r>
            <a:endParaRPr lang="en-CH">
              <a:solidFill>
                <a:schemeClr val="bg1"/>
              </a:solidFill>
            </a:endParaRP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743994F-A4F7-8C7A-E708-6F6BCE9E4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767033"/>
              </p:ext>
            </p:extLst>
          </p:nvPr>
        </p:nvGraphicFramePr>
        <p:xfrm>
          <a:off x="5957126" y="1155037"/>
          <a:ext cx="629749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506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A71DC-B2D1-C78F-416C-3A649EF9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Dokumentation</a:t>
            </a:r>
            <a:endParaRPr lang="en-CH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C3AD8B-8CA9-9262-A384-96E6D9C1E33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5F2EAB-F30C-A233-F3A9-1BE873A7F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9663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63</Words>
  <Application>Microsoft Office PowerPoint</Application>
  <PresentationFormat>Breitbild</PresentationFormat>
  <Paragraphs>35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Ablauf</vt:lpstr>
      <vt:lpstr>Mein Projekt</vt:lpstr>
      <vt:lpstr>Was ist mein projekt</vt:lpstr>
      <vt:lpstr>Projektziele</vt:lpstr>
      <vt:lpstr>Verwendete Materialien</vt:lpstr>
      <vt:lpstr>Resultate</vt:lpstr>
      <vt:lpstr>Dokumentation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Bopp Rayan Lee</dc:creator>
  <cp:lastModifiedBy>Rayan Bopp</cp:lastModifiedBy>
  <cp:revision>5</cp:revision>
  <dcterms:created xsi:type="dcterms:W3CDTF">2023-01-13T07:39:36Z</dcterms:created>
  <dcterms:modified xsi:type="dcterms:W3CDTF">2023-02-27T18:12:30Z</dcterms:modified>
</cp:coreProperties>
</file>