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14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61DD-F80F-4AF7-B9AE-41F068B8AD4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02054-8228-455F-B198-088D0C4F1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4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2054-8228-455F-B198-088D0C4F13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46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2054-8228-455F-B198-088D0C4F13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08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02054-8228-455F-B198-088D0C4F13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8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AE70-2CB3-40EA-8D2D-5FC65DBCAB8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12B4-7D44-43EC-9917-DCE22D18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1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AE70-2CB3-40EA-8D2D-5FC65DBCAB8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12B4-7D44-43EC-9917-DCE22D18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3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AE70-2CB3-40EA-8D2D-5FC65DBCAB8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12B4-7D44-43EC-9917-DCE22D18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AE70-2CB3-40EA-8D2D-5FC65DBCAB8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12B4-7D44-43EC-9917-DCE22D18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9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AE70-2CB3-40EA-8D2D-5FC65DBCAB8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12B4-7D44-43EC-9917-DCE22D18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AE70-2CB3-40EA-8D2D-5FC65DBCAB8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12B4-7D44-43EC-9917-DCE22D18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9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AE70-2CB3-40EA-8D2D-5FC65DBCAB8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12B4-7D44-43EC-9917-DCE22D18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9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AE70-2CB3-40EA-8D2D-5FC65DBCAB8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12B4-7D44-43EC-9917-DCE22D18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AE70-2CB3-40EA-8D2D-5FC65DBCAB8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12B4-7D44-43EC-9917-DCE22D18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8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AE70-2CB3-40EA-8D2D-5FC65DBCAB8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12B4-7D44-43EC-9917-DCE22D18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1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AE70-2CB3-40EA-8D2D-5FC65DBCAB8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12B4-7D44-43EC-9917-DCE22D18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4AE70-2CB3-40EA-8D2D-5FC65DBCAB8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B12B4-7D44-43EC-9917-DCE22D189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8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042" y="110905"/>
            <a:ext cx="11784038" cy="74864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DATABSES: REVISION QUESTIONS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042" y="1028358"/>
            <a:ext cx="11502683" cy="527396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sz="2800" b="1" dirty="0" smtClean="0"/>
              <a:t>What is a relational database management system?</a:t>
            </a:r>
          </a:p>
          <a:p>
            <a:pPr algn="l"/>
            <a:r>
              <a:rPr lang="en-US" sz="2800" dirty="0" smtClean="0">
                <a:solidFill>
                  <a:srgbClr val="00B050"/>
                </a:solidFill>
              </a:rPr>
              <a:t>Answer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FF0000"/>
                </a:solidFill>
              </a:rPr>
              <a:t>it is a database model where information is stored in related structures called tables or relations</a:t>
            </a:r>
          </a:p>
          <a:p>
            <a:pPr algn="l"/>
            <a:endParaRPr lang="en-US" sz="2800" dirty="0">
              <a:solidFill>
                <a:srgbClr val="FF0000"/>
              </a:solidFill>
            </a:endParaRPr>
          </a:p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2. </a:t>
            </a:r>
            <a:r>
              <a:rPr lang="en-US" sz="2800" b="1" dirty="0" smtClean="0"/>
              <a:t>Define the terms ; table, records, fields as used in databases. </a:t>
            </a:r>
          </a:p>
          <a:p>
            <a:pPr algn="l"/>
            <a:r>
              <a:rPr lang="en-US" sz="2800" dirty="0" smtClean="0">
                <a:solidFill>
                  <a:srgbClr val="00B050"/>
                </a:solidFill>
              </a:rPr>
              <a:t>Answer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accent1"/>
                </a:solidFill>
              </a:rPr>
              <a:t>A table </a:t>
            </a:r>
            <a:r>
              <a:rPr lang="en-US" sz="2800" dirty="0" smtClean="0">
                <a:solidFill>
                  <a:srgbClr val="FF0000"/>
                </a:solidFill>
              </a:rPr>
              <a:t>is a structure used to store related records. </a:t>
            </a:r>
          </a:p>
          <a:p>
            <a:pPr algn="l"/>
            <a:r>
              <a:rPr lang="en-US" sz="2800" dirty="0" smtClean="0">
                <a:solidFill>
                  <a:schemeClr val="accent1"/>
                </a:solidFill>
              </a:rPr>
              <a:t>A field </a:t>
            </a:r>
            <a:r>
              <a:rPr lang="en-US" sz="2800" dirty="0" smtClean="0">
                <a:solidFill>
                  <a:srgbClr val="FF0000"/>
                </a:solidFill>
              </a:rPr>
              <a:t>is a logical combination of characters that can be manipulated as a unit</a:t>
            </a:r>
          </a:p>
          <a:p>
            <a:pPr algn="l"/>
            <a:r>
              <a:rPr lang="en-US" sz="2800" dirty="0" smtClean="0">
                <a:solidFill>
                  <a:schemeClr val="accent1"/>
                </a:solidFill>
              </a:rPr>
              <a:t>A record</a:t>
            </a:r>
            <a:r>
              <a:rPr lang="en-US" sz="2800" dirty="0" smtClean="0">
                <a:solidFill>
                  <a:srgbClr val="FF0000"/>
                </a:solidFill>
              </a:rPr>
              <a:t> are related fields that represent a single entity.</a:t>
            </a:r>
          </a:p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3. </a:t>
            </a:r>
            <a:r>
              <a:rPr lang="en-US" sz="2800" b="1" dirty="0" smtClean="0"/>
              <a:t>List 3  database objects:</a:t>
            </a:r>
          </a:p>
          <a:p>
            <a:pPr algn="l"/>
            <a:r>
              <a:rPr lang="en-US" sz="2800" dirty="0" smtClean="0">
                <a:solidFill>
                  <a:srgbClr val="00B050"/>
                </a:solidFill>
              </a:rPr>
              <a:t>Answer</a:t>
            </a:r>
            <a:r>
              <a:rPr lang="en-US" sz="2800" dirty="0" smtClean="0">
                <a:solidFill>
                  <a:srgbClr val="FF0000"/>
                </a:solidFill>
              </a:rPr>
              <a:t>: tables, forms, queries, reports, macros, modules</a:t>
            </a:r>
          </a:p>
          <a:p>
            <a:pPr algn="l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19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042" y="110905"/>
            <a:ext cx="11784038" cy="74864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DATABSES: REVISION QUESTIONS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042" y="1028358"/>
            <a:ext cx="11502683" cy="527396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800" b="1" dirty="0" smtClean="0"/>
              <a:t>4. Define a query, macro, a module</a:t>
            </a:r>
          </a:p>
          <a:p>
            <a:pPr algn="l"/>
            <a:r>
              <a:rPr lang="en-US" sz="2800" dirty="0" smtClean="0">
                <a:solidFill>
                  <a:srgbClr val="00B050"/>
                </a:solidFill>
              </a:rPr>
              <a:t>Answer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FF0000"/>
                </a:solidFill>
              </a:rPr>
              <a:t>A </a:t>
            </a:r>
            <a:r>
              <a:rPr lang="en-US" sz="2800" dirty="0" smtClean="0">
                <a:solidFill>
                  <a:schemeClr val="accent1"/>
                </a:solidFill>
              </a:rPr>
              <a:t>query</a:t>
            </a:r>
            <a:r>
              <a:rPr lang="en-US" sz="2800" dirty="0" smtClean="0">
                <a:solidFill>
                  <a:srgbClr val="FF0000"/>
                </a:solidFill>
              </a:rPr>
              <a:t> is a database feature used to analyze data in a table</a:t>
            </a:r>
          </a:p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A </a:t>
            </a:r>
            <a:r>
              <a:rPr lang="en-US" sz="2800" dirty="0" smtClean="0">
                <a:solidFill>
                  <a:schemeClr val="accent1"/>
                </a:solidFill>
              </a:rPr>
              <a:t>macro</a:t>
            </a:r>
            <a:r>
              <a:rPr lang="en-US" sz="2800" dirty="0" smtClean="0">
                <a:solidFill>
                  <a:srgbClr val="FF0000"/>
                </a:solidFill>
              </a:rPr>
              <a:t> is a feature used to automate database operations</a:t>
            </a:r>
          </a:p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A </a:t>
            </a:r>
            <a:r>
              <a:rPr lang="en-US" sz="2800" dirty="0" smtClean="0">
                <a:solidFill>
                  <a:schemeClr val="accent1"/>
                </a:solidFill>
              </a:rPr>
              <a:t>module</a:t>
            </a:r>
            <a:r>
              <a:rPr lang="en-US" sz="2800" dirty="0" smtClean="0">
                <a:solidFill>
                  <a:srgbClr val="FF0000"/>
                </a:solidFill>
              </a:rPr>
              <a:t> is a programming environment embedded in </a:t>
            </a:r>
            <a:r>
              <a:rPr lang="en-US" sz="2800" dirty="0" err="1" smtClean="0">
                <a:solidFill>
                  <a:srgbClr val="FF0000"/>
                </a:solidFill>
              </a:rPr>
              <a:t>Ms</a:t>
            </a:r>
            <a:r>
              <a:rPr lang="en-US" sz="2800" dirty="0" smtClean="0">
                <a:solidFill>
                  <a:srgbClr val="FF0000"/>
                </a:solidFill>
              </a:rPr>
              <a:t> access</a:t>
            </a:r>
            <a:endParaRPr lang="en-US" sz="2800" dirty="0">
              <a:solidFill>
                <a:srgbClr val="FF0000"/>
              </a:solidFill>
            </a:endParaRPr>
          </a:p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5. </a:t>
            </a:r>
            <a:r>
              <a:rPr lang="en-US" sz="2800" b="1" dirty="0" smtClean="0"/>
              <a:t>What is normalization as used in databases. </a:t>
            </a:r>
          </a:p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A technique used to make complex databases more efficient by breaking large tables into smaller related tables.</a:t>
            </a:r>
          </a:p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6. </a:t>
            </a:r>
            <a:r>
              <a:rPr lang="en-US" sz="2800" b="1" dirty="0" smtClean="0"/>
              <a:t>What is referential integrity.</a:t>
            </a:r>
          </a:p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A feature used for Eliminating chances of entering non existing data into the child table, that do not exist in the primary table</a:t>
            </a:r>
            <a:r>
              <a:rPr lang="en-US" sz="2800" dirty="0" smtClean="0">
                <a:solidFill>
                  <a:srgbClr val="00B050"/>
                </a:solidFill>
              </a:rPr>
              <a:t>.</a:t>
            </a:r>
            <a:endParaRPr lang="en-US" sz="2800" dirty="0" smtClean="0">
              <a:solidFill>
                <a:srgbClr val="FF0000"/>
              </a:solidFill>
            </a:endParaRPr>
          </a:p>
          <a:p>
            <a:pPr algn="l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32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042" y="110905"/>
            <a:ext cx="11784038" cy="74864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DATABSES: REVISION QUESTIONS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042" y="1028358"/>
            <a:ext cx="11502683" cy="527396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800" b="1" dirty="0" smtClean="0"/>
              <a:t>7. Differentiate between </a:t>
            </a:r>
            <a:r>
              <a:rPr lang="en-US" sz="2800" b="1" dirty="0" smtClean="0">
                <a:solidFill>
                  <a:schemeClr val="accent1"/>
                </a:solidFill>
              </a:rPr>
              <a:t>Select</a:t>
            </a:r>
            <a:r>
              <a:rPr lang="en-US" sz="2800" b="1" dirty="0" smtClean="0"/>
              <a:t> Query and </a:t>
            </a:r>
            <a:r>
              <a:rPr lang="en-US" sz="2800" b="1" dirty="0" smtClean="0">
                <a:solidFill>
                  <a:schemeClr val="accent1"/>
                </a:solidFill>
              </a:rPr>
              <a:t>Action</a:t>
            </a:r>
            <a:r>
              <a:rPr lang="en-US" sz="2800" b="1" dirty="0" smtClean="0"/>
              <a:t> Query?</a:t>
            </a:r>
          </a:p>
          <a:p>
            <a:pPr algn="l"/>
            <a:r>
              <a:rPr lang="en-US" sz="2800" dirty="0" smtClean="0">
                <a:solidFill>
                  <a:srgbClr val="00B050"/>
                </a:solidFill>
              </a:rPr>
              <a:t>Answer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accent1"/>
                </a:solidFill>
              </a:rPr>
              <a:t>Select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Query is used to search and analyse data in a </a:t>
            </a:r>
            <a:r>
              <a:rPr lang="en-US" sz="2800" dirty="0" smtClean="0">
                <a:solidFill>
                  <a:srgbClr val="FF0000"/>
                </a:solidFill>
              </a:rPr>
              <a:t>table using a given criteria</a:t>
            </a:r>
          </a:p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while </a:t>
            </a:r>
            <a:r>
              <a:rPr lang="en-US" sz="2800" dirty="0" smtClean="0">
                <a:solidFill>
                  <a:schemeClr val="accent1"/>
                </a:solidFill>
              </a:rPr>
              <a:t>Action</a:t>
            </a:r>
            <a:r>
              <a:rPr lang="en-US" sz="2800" dirty="0" smtClean="0"/>
              <a:t> Query </a:t>
            </a:r>
            <a:r>
              <a:rPr lang="en-US" sz="2800" dirty="0" smtClean="0">
                <a:solidFill>
                  <a:srgbClr val="FF0000"/>
                </a:solidFill>
              </a:rPr>
              <a:t>is used to make changes to underlying table or query</a:t>
            </a:r>
            <a:endParaRPr lang="en-US" sz="2800" dirty="0">
              <a:solidFill>
                <a:srgbClr val="FF0000"/>
              </a:solidFill>
            </a:endParaRPr>
          </a:p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8.  </a:t>
            </a:r>
            <a:r>
              <a:rPr lang="en-US" sz="2800" b="1" dirty="0" smtClean="0"/>
              <a:t>Why would one prefer the use of form to enter data rather than directly entering into a table. </a:t>
            </a:r>
          </a:p>
          <a:p>
            <a:pPr algn="l"/>
            <a:r>
              <a:rPr lang="en-US" sz="2800" dirty="0" smtClean="0">
                <a:solidFill>
                  <a:srgbClr val="00B050"/>
                </a:solidFill>
              </a:rPr>
              <a:t>Answer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chemeClr val="accent1"/>
                </a:solidFill>
              </a:rPr>
              <a:t>A form provides an interface that lets the user enter and view data easily.</a:t>
            </a:r>
            <a:endParaRPr lang="en-US" sz="2800" dirty="0" smtClean="0">
              <a:solidFill>
                <a:srgbClr val="FF0000"/>
              </a:solidFill>
            </a:endParaRPr>
          </a:p>
          <a:p>
            <a:pPr algn="l"/>
            <a:r>
              <a:rPr lang="en-US" sz="2800" dirty="0" smtClean="0">
                <a:solidFill>
                  <a:srgbClr val="FF0000"/>
                </a:solidFill>
              </a:rPr>
              <a:t>9.  </a:t>
            </a:r>
            <a:r>
              <a:rPr lang="en-US" sz="2800" b="1" dirty="0" smtClean="0"/>
              <a:t>Write the criteria you would use to display employees details from a payroll </a:t>
            </a:r>
            <a:r>
              <a:rPr lang="en-US" sz="2800" b="1" dirty="0" smtClean="0"/>
              <a:t>database </a:t>
            </a:r>
            <a:r>
              <a:rPr lang="en-US" sz="2800" b="1" smtClean="0"/>
              <a:t>for employees </a:t>
            </a:r>
            <a:r>
              <a:rPr lang="en-US" sz="2800" b="1" dirty="0" smtClean="0"/>
              <a:t>who earn between 90,000 and 240,000</a:t>
            </a:r>
          </a:p>
          <a:p>
            <a:pPr algn="l"/>
            <a:r>
              <a:rPr lang="en-US" sz="2800" dirty="0" smtClean="0">
                <a:solidFill>
                  <a:srgbClr val="00B050"/>
                </a:solidFill>
              </a:rPr>
              <a:t>Answer</a:t>
            </a:r>
            <a:r>
              <a:rPr lang="en-US" sz="2800" dirty="0" smtClean="0">
                <a:solidFill>
                  <a:srgbClr val="FF0000"/>
                </a:solidFill>
              </a:rPr>
              <a:t>: Between 90000 and 240000</a:t>
            </a:r>
          </a:p>
          <a:p>
            <a:pPr algn="l"/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0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331</Words>
  <Application>Microsoft Office PowerPoint</Application>
  <PresentationFormat>Widescreen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DATABSES: REVISION QUESTIONS</vt:lpstr>
      <vt:lpstr>DATABSES: REVISION QUESTIONS</vt:lpstr>
      <vt:lpstr>DATABSES: REVISION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DATABSES: REVISION</dc:title>
  <dc:creator>USER</dc:creator>
  <cp:lastModifiedBy>USER</cp:lastModifiedBy>
  <cp:revision>19</cp:revision>
  <dcterms:created xsi:type="dcterms:W3CDTF">2025-05-21T05:19:17Z</dcterms:created>
  <dcterms:modified xsi:type="dcterms:W3CDTF">2025-05-21T08:08:51Z</dcterms:modified>
</cp:coreProperties>
</file>