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63" r:id="rId5"/>
    <p:sldId id="264" r:id="rId6"/>
    <p:sldId id="265" r:id="rId7"/>
    <p:sldId id="261" r:id="rId8"/>
    <p:sldId id="266" r:id="rId9"/>
    <p:sldId id="267" r:id="rId10"/>
    <p:sldId id="269" r:id="rId11"/>
    <p:sldId id="268" r:id="rId12"/>
    <p:sldId id="275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33D4B-84E8-4F87-B03C-49AF63642D4B}" v="482" dt="2024-05-30T10:51:08.686"/>
    <p1510:client id="{ACC83C17-48E5-8466-441E-E108318026C3}" v="39" dt="2024-05-30T17:52:51.586"/>
    <p1510:client id="{BFE32DCF-67B4-81E9-1247-38D78591CEE3}" v="173" dt="2024-05-30T08:19:13.279"/>
    <p1510:client id="{CC0F8DBB-D60F-EE61-8C11-739236971969}" v="1279" dt="2024-05-30T09:54:4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ro gómez daniel" userId="c0e44aee-1e3f-4c04-92c5-0e0de70b3bd0" providerId="ADAL" clId="{67F33D4B-84E8-4F87-B03C-49AF63642D4B}"/>
    <pc:docChg chg="undo custSel addSld delSld modSld sldOrd">
      <pc:chgData name="castro gómez daniel" userId="c0e44aee-1e3f-4c04-92c5-0e0de70b3bd0" providerId="ADAL" clId="{67F33D4B-84E8-4F87-B03C-49AF63642D4B}" dt="2024-05-30T10:50:16.054" v="6345" actId="1076"/>
      <pc:docMkLst>
        <pc:docMk/>
      </pc:docMkLst>
      <pc:sldChg chg="modSp mod">
        <pc:chgData name="castro gómez daniel" userId="c0e44aee-1e3f-4c04-92c5-0e0de70b3bd0" providerId="ADAL" clId="{67F33D4B-84E8-4F87-B03C-49AF63642D4B}" dt="2024-05-28T10:41:52.190" v="154" actId="20577"/>
        <pc:sldMkLst>
          <pc:docMk/>
          <pc:sldMk cId="2461949250" sldId="256"/>
        </pc:sldMkLst>
        <pc:spChg chg="mod">
          <ac:chgData name="castro gómez daniel" userId="c0e44aee-1e3f-4c04-92c5-0e0de70b3bd0" providerId="ADAL" clId="{67F33D4B-84E8-4F87-B03C-49AF63642D4B}" dt="2024-05-28T10:41:52.190" v="154" actId="20577"/>
          <ac:spMkLst>
            <pc:docMk/>
            <pc:sldMk cId="2461949250" sldId="256"/>
            <ac:spMk id="2" creationId="{9A7FE21A-E3F4-2250-1971-CFF74619DFD1}"/>
          </ac:spMkLst>
        </pc:spChg>
        <pc:spChg chg="mod">
          <ac:chgData name="castro gómez daniel" userId="c0e44aee-1e3f-4c04-92c5-0e0de70b3bd0" providerId="ADAL" clId="{67F33D4B-84E8-4F87-B03C-49AF63642D4B}" dt="2024-05-28T10:41:38.937" v="108" actId="20577"/>
          <ac:spMkLst>
            <pc:docMk/>
            <pc:sldMk cId="2461949250" sldId="256"/>
            <ac:spMk id="3" creationId="{12322D2F-9FD2-0224-0C79-37128534E664}"/>
          </ac:spMkLst>
        </pc:spChg>
      </pc:sldChg>
      <pc:sldChg chg="addSp modSp new mod">
        <pc:chgData name="castro gómez daniel" userId="c0e44aee-1e3f-4c04-92c5-0e0de70b3bd0" providerId="ADAL" clId="{67F33D4B-84E8-4F87-B03C-49AF63642D4B}" dt="2024-05-28T11:52:40.254" v="3140" actId="255"/>
        <pc:sldMkLst>
          <pc:docMk/>
          <pc:sldMk cId="4017009070" sldId="257"/>
        </pc:sldMkLst>
        <pc:spChg chg="mod">
          <ac:chgData name="castro gómez daniel" userId="c0e44aee-1e3f-4c04-92c5-0e0de70b3bd0" providerId="ADAL" clId="{67F33D4B-84E8-4F87-B03C-49AF63642D4B}" dt="2024-05-28T10:43:02.172" v="177" actId="20577"/>
          <ac:spMkLst>
            <pc:docMk/>
            <pc:sldMk cId="4017009070" sldId="257"/>
            <ac:spMk id="2" creationId="{135C2EF3-F0E1-3F64-3D41-DD7E0CAFA915}"/>
          </ac:spMkLst>
        </pc:spChg>
        <pc:spChg chg="mod">
          <ac:chgData name="castro gómez daniel" userId="c0e44aee-1e3f-4c04-92c5-0e0de70b3bd0" providerId="ADAL" clId="{67F33D4B-84E8-4F87-B03C-49AF63642D4B}" dt="2024-05-28T11:52:40.254" v="3140" actId="255"/>
          <ac:spMkLst>
            <pc:docMk/>
            <pc:sldMk cId="4017009070" sldId="257"/>
            <ac:spMk id="3" creationId="{0FA9E079-8780-5236-51D6-8FFC4E418C1D}"/>
          </ac:spMkLst>
        </pc:spChg>
        <pc:picChg chg="add mod">
          <ac:chgData name="castro gómez daniel" userId="c0e44aee-1e3f-4c04-92c5-0e0de70b3bd0" providerId="ADAL" clId="{67F33D4B-84E8-4F87-B03C-49AF63642D4B}" dt="2024-05-28T10:49:44.130" v="467" actId="1076"/>
          <ac:picMkLst>
            <pc:docMk/>
            <pc:sldMk cId="4017009070" sldId="257"/>
            <ac:picMk id="5" creationId="{DE14D5E5-325C-A467-4464-B7950453402A}"/>
          </ac:picMkLst>
        </pc:picChg>
      </pc:sldChg>
      <pc:sldChg chg="new del">
        <pc:chgData name="castro gómez daniel" userId="c0e44aee-1e3f-4c04-92c5-0e0de70b3bd0" providerId="ADAL" clId="{67F33D4B-84E8-4F87-B03C-49AF63642D4B}" dt="2024-05-28T11:06:00.040" v="1042" actId="47"/>
        <pc:sldMkLst>
          <pc:docMk/>
          <pc:sldMk cId="73264304" sldId="258"/>
        </pc:sldMkLst>
      </pc:sldChg>
      <pc:sldChg chg="new del">
        <pc:chgData name="castro gómez daniel" userId="c0e44aee-1e3f-4c04-92c5-0e0de70b3bd0" providerId="ADAL" clId="{67F33D4B-84E8-4F87-B03C-49AF63642D4B}" dt="2024-05-28T10:51:40.615" v="471" actId="47"/>
        <pc:sldMkLst>
          <pc:docMk/>
          <pc:sldMk cId="657750513" sldId="259"/>
        </pc:sldMkLst>
      </pc:sldChg>
      <pc:sldChg chg="new del">
        <pc:chgData name="castro gómez daniel" userId="c0e44aee-1e3f-4c04-92c5-0e0de70b3bd0" providerId="ADAL" clId="{67F33D4B-84E8-4F87-B03C-49AF63642D4B}" dt="2024-05-28T10:51:51.641" v="473" actId="47"/>
        <pc:sldMkLst>
          <pc:docMk/>
          <pc:sldMk cId="2450693186" sldId="260"/>
        </pc:sldMkLst>
      </pc:sldChg>
      <pc:sldChg chg="addSp delSp modSp new mod">
        <pc:chgData name="castro gómez daniel" userId="c0e44aee-1e3f-4c04-92c5-0e0de70b3bd0" providerId="ADAL" clId="{67F33D4B-84E8-4F87-B03C-49AF63642D4B}" dt="2024-05-30T08:35:33.062" v="6078" actId="1076"/>
        <pc:sldMkLst>
          <pc:docMk/>
          <pc:sldMk cId="3359584765" sldId="261"/>
        </pc:sldMkLst>
        <pc:spChg chg="mod">
          <ac:chgData name="castro gómez daniel" userId="c0e44aee-1e3f-4c04-92c5-0e0de70b3bd0" providerId="ADAL" clId="{67F33D4B-84E8-4F87-B03C-49AF63642D4B}" dt="2024-05-30T08:35:33.062" v="6078" actId="1076"/>
          <ac:spMkLst>
            <pc:docMk/>
            <pc:sldMk cId="3359584765" sldId="261"/>
            <ac:spMk id="2" creationId="{DCAAB573-AC72-7012-EDBC-2DEE1A7F6E9F}"/>
          </ac:spMkLst>
        </pc:spChg>
        <pc:spChg chg="add mod">
          <ac:chgData name="castro gómez daniel" userId="c0e44aee-1e3f-4c04-92c5-0e0de70b3bd0" providerId="ADAL" clId="{67F33D4B-84E8-4F87-B03C-49AF63642D4B}" dt="2024-05-28T11:00:29.754" v="787" actId="120"/>
          <ac:spMkLst>
            <pc:docMk/>
            <pc:sldMk cId="3359584765" sldId="261"/>
            <ac:spMk id="3" creationId="{9EE87BCF-E553-AC8E-AE58-A44688D2759E}"/>
          </ac:spMkLst>
        </pc:spChg>
        <pc:spChg chg="add mod">
          <ac:chgData name="castro gómez daniel" userId="c0e44aee-1e3f-4c04-92c5-0e0de70b3bd0" providerId="ADAL" clId="{67F33D4B-84E8-4F87-B03C-49AF63642D4B}" dt="2024-05-28T11:17:55.532" v="1519" actId="20577"/>
          <ac:spMkLst>
            <pc:docMk/>
            <pc:sldMk cId="3359584765" sldId="261"/>
            <ac:spMk id="4" creationId="{00C79073-E825-3FBD-43C3-E321ADA16926}"/>
          </ac:spMkLst>
        </pc:spChg>
        <pc:spChg chg="add mod">
          <ac:chgData name="castro gómez daniel" userId="c0e44aee-1e3f-4c04-92c5-0e0de70b3bd0" providerId="ADAL" clId="{67F33D4B-84E8-4F87-B03C-49AF63642D4B}" dt="2024-05-28T14:50:43.959" v="4203" actId="313"/>
          <ac:spMkLst>
            <pc:docMk/>
            <pc:sldMk cId="3359584765" sldId="261"/>
            <ac:spMk id="5" creationId="{547B6030-8FE3-699B-CEC9-9F5030168ED1}"/>
          </ac:spMkLst>
        </pc:spChg>
        <pc:cxnChg chg="add del mod">
          <ac:chgData name="castro gómez daniel" userId="c0e44aee-1e3f-4c04-92c5-0e0de70b3bd0" providerId="ADAL" clId="{67F33D4B-84E8-4F87-B03C-49AF63642D4B}" dt="2024-05-28T10:54:17.866" v="498" actId="478"/>
          <ac:cxnSpMkLst>
            <pc:docMk/>
            <pc:sldMk cId="3359584765" sldId="261"/>
            <ac:cxnSpMk id="7" creationId="{9B27985D-E9E8-FC1B-091E-4F681C98AABA}"/>
          </ac:cxnSpMkLst>
        </pc:cxnChg>
        <pc:cxnChg chg="add">
          <ac:chgData name="castro gómez daniel" userId="c0e44aee-1e3f-4c04-92c5-0e0de70b3bd0" providerId="ADAL" clId="{67F33D4B-84E8-4F87-B03C-49AF63642D4B}" dt="2024-05-28T10:54:30.065" v="499" actId="11529"/>
          <ac:cxnSpMkLst>
            <pc:docMk/>
            <pc:sldMk cId="3359584765" sldId="261"/>
            <ac:cxnSpMk id="9" creationId="{AC9CBA0C-D570-8641-1294-FD61C8245189}"/>
          </ac:cxnSpMkLst>
        </pc:cxnChg>
        <pc:cxnChg chg="add mod">
          <ac:chgData name="castro gómez daniel" userId="c0e44aee-1e3f-4c04-92c5-0e0de70b3bd0" providerId="ADAL" clId="{67F33D4B-84E8-4F87-B03C-49AF63642D4B}" dt="2024-05-28T10:55:15.376" v="501" actId="1076"/>
          <ac:cxnSpMkLst>
            <pc:docMk/>
            <pc:sldMk cId="3359584765" sldId="261"/>
            <ac:cxnSpMk id="11" creationId="{DCBBBC0D-87A3-690C-E044-5F9D83A913A4}"/>
          </ac:cxnSpMkLst>
        </pc:cxnChg>
        <pc:cxnChg chg="add mod">
          <ac:chgData name="castro gómez daniel" userId="c0e44aee-1e3f-4c04-92c5-0e0de70b3bd0" providerId="ADAL" clId="{67F33D4B-84E8-4F87-B03C-49AF63642D4B}" dt="2024-05-28T10:55:29.799" v="503" actId="14100"/>
          <ac:cxnSpMkLst>
            <pc:docMk/>
            <pc:sldMk cId="3359584765" sldId="261"/>
            <ac:cxnSpMk id="13" creationId="{962CA61F-5ACA-C96D-EB28-9CE236F8CC64}"/>
          </ac:cxnSpMkLst>
        </pc:cxnChg>
      </pc:sldChg>
      <pc:sldChg chg="new del">
        <pc:chgData name="castro gómez daniel" userId="c0e44aee-1e3f-4c04-92c5-0e0de70b3bd0" providerId="ADAL" clId="{67F33D4B-84E8-4F87-B03C-49AF63642D4B}" dt="2024-05-28T11:16:17.976" v="1324" actId="47"/>
        <pc:sldMkLst>
          <pc:docMk/>
          <pc:sldMk cId="1052672113" sldId="262"/>
        </pc:sldMkLst>
      </pc:sldChg>
      <pc:sldChg chg="modSp new mod">
        <pc:chgData name="castro gómez daniel" userId="c0e44aee-1e3f-4c04-92c5-0e0de70b3bd0" providerId="ADAL" clId="{67F33D4B-84E8-4F87-B03C-49AF63642D4B}" dt="2024-05-29T11:21:43.983" v="5811" actId="113"/>
        <pc:sldMkLst>
          <pc:docMk/>
          <pc:sldMk cId="3570097075" sldId="263"/>
        </pc:sldMkLst>
        <pc:spChg chg="mod">
          <ac:chgData name="castro gómez daniel" userId="c0e44aee-1e3f-4c04-92c5-0e0de70b3bd0" providerId="ADAL" clId="{67F33D4B-84E8-4F87-B03C-49AF63642D4B}" dt="2024-05-28T11:08:07.111" v="1186" actId="313"/>
          <ac:spMkLst>
            <pc:docMk/>
            <pc:sldMk cId="3570097075" sldId="263"/>
            <ac:spMk id="2" creationId="{11633DE1-898E-5776-1C27-EC51211886DF}"/>
          </ac:spMkLst>
        </pc:spChg>
        <pc:spChg chg="mod">
          <ac:chgData name="castro gómez daniel" userId="c0e44aee-1e3f-4c04-92c5-0e0de70b3bd0" providerId="ADAL" clId="{67F33D4B-84E8-4F87-B03C-49AF63642D4B}" dt="2024-05-29T11:21:43.983" v="5811" actId="113"/>
          <ac:spMkLst>
            <pc:docMk/>
            <pc:sldMk cId="3570097075" sldId="263"/>
            <ac:spMk id="3" creationId="{FD8A31BA-717C-C487-38FB-3B3441CCB7DF}"/>
          </ac:spMkLst>
        </pc:spChg>
        <pc:spChg chg="mod">
          <ac:chgData name="castro gómez daniel" userId="c0e44aee-1e3f-4c04-92c5-0e0de70b3bd0" providerId="ADAL" clId="{67F33D4B-84E8-4F87-B03C-49AF63642D4B}" dt="2024-05-29T11:21:34.821" v="5809" actId="255"/>
          <ac:spMkLst>
            <pc:docMk/>
            <pc:sldMk cId="3570097075" sldId="263"/>
            <ac:spMk id="4" creationId="{188BF6D0-D61E-1CF9-FAD4-3A34AAEABC4D}"/>
          </ac:spMkLst>
        </pc:spChg>
      </pc:sldChg>
      <pc:sldChg chg="new del">
        <pc:chgData name="castro gómez daniel" userId="c0e44aee-1e3f-4c04-92c5-0e0de70b3bd0" providerId="ADAL" clId="{67F33D4B-84E8-4F87-B03C-49AF63642D4B}" dt="2024-05-28T11:05:35.831" v="1041" actId="47"/>
        <pc:sldMkLst>
          <pc:docMk/>
          <pc:sldMk cId="4065390714" sldId="263"/>
        </pc:sldMkLst>
      </pc:sldChg>
      <pc:sldChg chg="new del">
        <pc:chgData name="castro gómez daniel" userId="c0e44aee-1e3f-4c04-92c5-0e0de70b3bd0" providerId="ADAL" clId="{67F33D4B-84E8-4F87-B03C-49AF63642D4B}" dt="2024-05-28T11:05:35.018" v="1040" actId="47"/>
        <pc:sldMkLst>
          <pc:docMk/>
          <pc:sldMk cId="115416625" sldId="264"/>
        </pc:sldMkLst>
      </pc:sldChg>
      <pc:sldChg chg="modSp add mod">
        <pc:chgData name="castro gómez daniel" userId="c0e44aee-1e3f-4c04-92c5-0e0de70b3bd0" providerId="ADAL" clId="{67F33D4B-84E8-4F87-B03C-49AF63642D4B}" dt="2024-05-30T09:09:00.179" v="6333" actId="20577"/>
        <pc:sldMkLst>
          <pc:docMk/>
          <pc:sldMk cId="4101532251" sldId="264"/>
        </pc:sldMkLst>
        <pc:spChg chg="mod">
          <ac:chgData name="castro gómez daniel" userId="c0e44aee-1e3f-4c04-92c5-0e0de70b3bd0" providerId="ADAL" clId="{67F33D4B-84E8-4F87-B03C-49AF63642D4B}" dt="2024-05-28T11:08:03.900" v="1185" actId="313"/>
          <ac:spMkLst>
            <pc:docMk/>
            <pc:sldMk cId="4101532251" sldId="264"/>
            <ac:spMk id="2" creationId="{11633DE1-898E-5776-1C27-EC51211886DF}"/>
          </ac:spMkLst>
        </pc:spChg>
        <pc:spChg chg="mod">
          <ac:chgData name="castro gómez daniel" userId="c0e44aee-1e3f-4c04-92c5-0e0de70b3bd0" providerId="ADAL" clId="{67F33D4B-84E8-4F87-B03C-49AF63642D4B}" dt="2024-05-29T11:27:20.849" v="5921" actId="33524"/>
          <ac:spMkLst>
            <pc:docMk/>
            <pc:sldMk cId="4101532251" sldId="264"/>
            <ac:spMk id="3" creationId="{FD8A31BA-717C-C487-38FB-3B3441CCB7DF}"/>
          </ac:spMkLst>
        </pc:spChg>
        <pc:spChg chg="mod">
          <ac:chgData name="castro gómez daniel" userId="c0e44aee-1e3f-4c04-92c5-0e0de70b3bd0" providerId="ADAL" clId="{67F33D4B-84E8-4F87-B03C-49AF63642D4B}" dt="2024-05-29T11:21:27.139" v="5808" actId="255"/>
          <ac:spMkLst>
            <pc:docMk/>
            <pc:sldMk cId="4101532251" sldId="264"/>
            <ac:spMk id="4" creationId="{188BF6D0-D61E-1CF9-FAD4-3A34AAEABC4D}"/>
          </ac:spMkLst>
        </pc:spChg>
        <pc:spChg chg="mod">
          <ac:chgData name="castro gómez daniel" userId="c0e44aee-1e3f-4c04-92c5-0e0de70b3bd0" providerId="ADAL" clId="{67F33D4B-84E8-4F87-B03C-49AF63642D4B}" dt="2024-05-30T09:09:00.179" v="6333" actId="20577"/>
          <ac:spMkLst>
            <pc:docMk/>
            <pc:sldMk cId="4101532251" sldId="264"/>
            <ac:spMk id="6" creationId="{28750DA7-CD0C-7562-E2A7-7418FB7F17E6}"/>
          </ac:spMkLst>
        </pc:spChg>
      </pc:sldChg>
      <pc:sldChg chg="modSp add mod">
        <pc:chgData name="castro gómez daniel" userId="c0e44aee-1e3f-4c04-92c5-0e0de70b3bd0" providerId="ADAL" clId="{67F33D4B-84E8-4F87-B03C-49AF63642D4B}" dt="2024-05-30T09:08:55.331" v="6331" actId="20577"/>
        <pc:sldMkLst>
          <pc:docMk/>
          <pc:sldMk cId="1905686841" sldId="265"/>
        </pc:sldMkLst>
        <pc:spChg chg="mod">
          <ac:chgData name="castro gómez daniel" userId="c0e44aee-1e3f-4c04-92c5-0e0de70b3bd0" providerId="ADAL" clId="{67F33D4B-84E8-4F87-B03C-49AF63642D4B}" dt="2024-05-28T11:08:10.223" v="1187" actId="313"/>
          <ac:spMkLst>
            <pc:docMk/>
            <pc:sldMk cId="1905686841" sldId="265"/>
            <ac:spMk id="2" creationId="{11633DE1-898E-5776-1C27-EC51211886DF}"/>
          </ac:spMkLst>
        </pc:spChg>
        <pc:spChg chg="mod">
          <ac:chgData name="castro gómez daniel" userId="c0e44aee-1e3f-4c04-92c5-0e0de70b3bd0" providerId="ADAL" clId="{67F33D4B-84E8-4F87-B03C-49AF63642D4B}" dt="2024-05-29T11:27:51.477" v="5922" actId="20577"/>
          <ac:spMkLst>
            <pc:docMk/>
            <pc:sldMk cId="1905686841" sldId="265"/>
            <ac:spMk id="3" creationId="{FD8A31BA-717C-C487-38FB-3B3441CCB7DF}"/>
          </ac:spMkLst>
        </pc:spChg>
        <pc:spChg chg="mod">
          <ac:chgData name="castro gómez daniel" userId="c0e44aee-1e3f-4c04-92c5-0e0de70b3bd0" providerId="ADAL" clId="{67F33D4B-84E8-4F87-B03C-49AF63642D4B}" dt="2024-05-29T11:21:21.841" v="5807" actId="255"/>
          <ac:spMkLst>
            <pc:docMk/>
            <pc:sldMk cId="1905686841" sldId="265"/>
            <ac:spMk id="4" creationId="{188BF6D0-D61E-1CF9-FAD4-3A34AAEABC4D}"/>
          </ac:spMkLst>
        </pc:spChg>
        <pc:spChg chg="mod">
          <ac:chgData name="castro gómez daniel" userId="c0e44aee-1e3f-4c04-92c5-0e0de70b3bd0" providerId="ADAL" clId="{67F33D4B-84E8-4F87-B03C-49AF63642D4B}" dt="2024-05-30T09:08:55.331" v="6331" actId="20577"/>
          <ac:spMkLst>
            <pc:docMk/>
            <pc:sldMk cId="1905686841" sldId="265"/>
            <ac:spMk id="14" creationId="{896807B5-5066-5A60-E010-AADE9B14332C}"/>
          </ac:spMkLst>
        </pc:spChg>
      </pc:sldChg>
      <pc:sldChg chg="modSp new mod">
        <pc:chgData name="castro gómez daniel" userId="c0e44aee-1e3f-4c04-92c5-0e0de70b3bd0" providerId="ADAL" clId="{67F33D4B-84E8-4F87-B03C-49AF63642D4B}" dt="2024-05-28T14:17:30.788" v="3298" actId="255"/>
        <pc:sldMkLst>
          <pc:docMk/>
          <pc:sldMk cId="1345887686" sldId="266"/>
        </pc:sldMkLst>
        <pc:spChg chg="mod">
          <ac:chgData name="castro gómez daniel" userId="c0e44aee-1e3f-4c04-92c5-0e0de70b3bd0" providerId="ADAL" clId="{67F33D4B-84E8-4F87-B03C-49AF63642D4B}" dt="2024-05-28T11:16:31.787" v="1331" actId="20577"/>
          <ac:spMkLst>
            <pc:docMk/>
            <pc:sldMk cId="1345887686" sldId="266"/>
            <ac:spMk id="2" creationId="{411EEA9B-A555-78E6-C010-1FA803E20548}"/>
          </ac:spMkLst>
        </pc:spChg>
        <pc:spChg chg="mod">
          <ac:chgData name="castro gómez daniel" userId="c0e44aee-1e3f-4c04-92c5-0e0de70b3bd0" providerId="ADAL" clId="{67F33D4B-84E8-4F87-B03C-49AF63642D4B}" dt="2024-05-28T14:17:30.788" v="3298" actId="255"/>
          <ac:spMkLst>
            <pc:docMk/>
            <pc:sldMk cId="1345887686" sldId="266"/>
            <ac:spMk id="3" creationId="{04E8A8D2-3286-6C9C-CC19-28B80D881820}"/>
          </ac:spMkLst>
        </pc:spChg>
      </pc:sldChg>
      <pc:sldChg chg="modSp new mod">
        <pc:chgData name="castro gómez daniel" userId="c0e44aee-1e3f-4c04-92c5-0e0de70b3bd0" providerId="ADAL" clId="{67F33D4B-84E8-4F87-B03C-49AF63642D4B}" dt="2024-05-28T14:17:44.474" v="3301" actId="255"/>
        <pc:sldMkLst>
          <pc:docMk/>
          <pc:sldMk cId="3562054226" sldId="267"/>
        </pc:sldMkLst>
        <pc:spChg chg="mod">
          <ac:chgData name="castro gómez daniel" userId="c0e44aee-1e3f-4c04-92c5-0e0de70b3bd0" providerId="ADAL" clId="{67F33D4B-84E8-4F87-B03C-49AF63642D4B}" dt="2024-05-28T11:29:41.549" v="2400" actId="20577"/>
          <ac:spMkLst>
            <pc:docMk/>
            <pc:sldMk cId="3562054226" sldId="267"/>
            <ac:spMk id="2" creationId="{F85E20D8-8FAF-26FD-BC6E-E285C0864380}"/>
          </ac:spMkLst>
        </pc:spChg>
        <pc:spChg chg="mod">
          <ac:chgData name="castro gómez daniel" userId="c0e44aee-1e3f-4c04-92c5-0e0de70b3bd0" providerId="ADAL" clId="{67F33D4B-84E8-4F87-B03C-49AF63642D4B}" dt="2024-05-28T14:17:44.474" v="3301" actId="255"/>
          <ac:spMkLst>
            <pc:docMk/>
            <pc:sldMk cId="3562054226" sldId="267"/>
            <ac:spMk id="3" creationId="{D64742DE-454D-C7CE-17E4-088DA2246388}"/>
          </ac:spMkLst>
        </pc:spChg>
      </pc:sldChg>
      <pc:sldChg chg="addSp modSp new mod">
        <pc:chgData name="castro gómez daniel" userId="c0e44aee-1e3f-4c04-92c5-0e0de70b3bd0" providerId="ADAL" clId="{67F33D4B-84E8-4F87-B03C-49AF63642D4B}" dt="2024-05-28T14:25:46.146" v="3995" actId="14100"/>
        <pc:sldMkLst>
          <pc:docMk/>
          <pc:sldMk cId="1982281185" sldId="268"/>
        </pc:sldMkLst>
        <pc:spChg chg="mod">
          <ac:chgData name="castro gómez daniel" userId="c0e44aee-1e3f-4c04-92c5-0e0de70b3bd0" providerId="ADAL" clId="{67F33D4B-84E8-4F87-B03C-49AF63642D4B}" dt="2024-05-28T11:29:27.714" v="2390" actId="20577"/>
          <ac:spMkLst>
            <pc:docMk/>
            <pc:sldMk cId="1982281185" sldId="268"/>
            <ac:spMk id="2" creationId="{8351A6F8-F1B8-AC65-C124-F7FF7FE21C8D}"/>
          </ac:spMkLst>
        </pc:spChg>
        <pc:spChg chg="mod">
          <ac:chgData name="castro gómez daniel" userId="c0e44aee-1e3f-4c04-92c5-0e0de70b3bd0" providerId="ADAL" clId="{67F33D4B-84E8-4F87-B03C-49AF63642D4B}" dt="2024-05-28T14:25:37.085" v="3991" actId="20577"/>
          <ac:spMkLst>
            <pc:docMk/>
            <pc:sldMk cId="1982281185" sldId="268"/>
            <ac:spMk id="3" creationId="{3E9A923D-E77B-5F32-DB41-CC35D5D0E57C}"/>
          </ac:spMkLst>
        </pc:spChg>
        <pc:picChg chg="add mod">
          <ac:chgData name="castro gómez daniel" userId="c0e44aee-1e3f-4c04-92c5-0e0de70b3bd0" providerId="ADAL" clId="{67F33D4B-84E8-4F87-B03C-49AF63642D4B}" dt="2024-05-28T14:24:44.591" v="3977" actId="1076"/>
          <ac:picMkLst>
            <pc:docMk/>
            <pc:sldMk cId="1982281185" sldId="268"/>
            <ac:picMk id="1026" creationId="{ADE3036E-3EE4-70EA-CC1A-1F4660A6D6ED}"/>
          </ac:picMkLst>
        </pc:picChg>
        <pc:picChg chg="add mod">
          <ac:chgData name="castro gómez daniel" userId="c0e44aee-1e3f-4c04-92c5-0e0de70b3bd0" providerId="ADAL" clId="{67F33D4B-84E8-4F87-B03C-49AF63642D4B}" dt="2024-05-28T14:25:46.146" v="3995" actId="14100"/>
          <ac:picMkLst>
            <pc:docMk/>
            <pc:sldMk cId="1982281185" sldId="268"/>
            <ac:picMk id="2050" creationId="{E459A338-764F-DC00-14A4-79D7F3BE5126}"/>
          </ac:picMkLst>
        </pc:picChg>
      </pc:sldChg>
      <pc:sldChg chg="modSp new mod ord">
        <pc:chgData name="castro gómez daniel" userId="c0e44aee-1e3f-4c04-92c5-0e0de70b3bd0" providerId="ADAL" clId="{67F33D4B-84E8-4F87-B03C-49AF63642D4B}" dt="2024-05-28T15:03:21.342" v="4204" actId="313"/>
        <pc:sldMkLst>
          <pc:docMk/>
          <pc:sldMk cId="3473859378" sldId="269"/>
        </pc:sldMkLst>
        <pc:spChg chg="mod">
          <ac:chgData name="castro gómez daniel" userId="c0e44aee-1e3f-4c04-92c5-0e0de70b3bd0" providerId="ADAL" clId="{67F33D4B-84E8-4F87-B03C-49AF63642D4B}" dt="2024-05-28T11:29:15.945" v="2370" actId="20577"/>
          <ac:spMkLst>
            <pc:docMk/>
            <pc:sldMk cId="3473859378" sldId="269"/>
            <ac:spMk id="2" creationId="{8DCAD0FD-6F04-62D5-917F-6F948CB8A951}"/>
          </ac:spMkLst>
        </pc:spChg>
        <pc:spChg chg="mod">
          <ac:chgData name="castro gómez daniel" userId="c0e44aee-1e3f-4c04-92c5-0e0de70b3bd0" providerId="ADAL" clId="{67F33D4B-84E8-4F87-B03C-49AF63642D4B}" dt="2024-05-28T15:03:21.342" v="4204" actId="313"/>
          <ac:spMkLst>
            <pc:docMk/>
            <pc:sldMk cId="3473859378" sldId="269"/>
            <ac:spMk id="3" creationId="{11926A81-679D-EE27-9D14-9AD7B2CFDC12}"/>
          </ac:spMkLst>
        </pc:spChg>
      </pc:sldChg>
      <pc:sldChg chg="modSp new mod">
        <pc:chgData name="castro gómez daniel" userId="c0e44aee-1e3f-4c04-92c5-0e0de70b3bd0" providerId="ADAL" clId="{67F33D4B-84E8-4F87-B03C-49AF63642D4B}" dt="2024-05-28T11:32:54.963" v="2779" actId="20577"/>
        <pc:sldMkLst>
          <pc:docMk/>
          <pc:sldMk cId="610261214" sldId="270"/>
        </pc:sldMkLst>
        <pc:spChg chg="mod">
          <ac:chgData name="castro gómez daniel" userId="c0e44aee-1e3f-4c04-92c5-0e0de70b3bd0" providerId="ADAL" clId="{67F33D4B-84E8-4F87-B03C-49AF63642D4B}" dt="2024-05-28T11:29:53.850" v="2435" actId="5793"/>
          <ac:spMkLst>
            <pc:docMk/>
            <pc:sldMk cId="610261214" sldId="270"/>
            <ac:spMk id="2" creationId="{AF12683C-D26D-8049-A4F7-2D65DC969D79}"/>
          </ac:spMkLst>
        </pc:spChg>
        <pc:spChg chg="mod">
          <ac:chgData name="castro gómez daniel" userId="c0e44aee-1e3f-4c04-92c5-0e0de70b3bd0" providerId="ADAL" clId="{67F33D4B-84E8-4F87-B03C-49AF63642D4B}" dt="2024-05-28T11:32:54.963" v="2779" actId="20577"/>
          <ac:spMkLst>
            <pc:docMk/>
            <pc:sldMk cId="610261214" sldId="270"/>
            <ac:spMk id="3" creationId="{5E3C3260-B36B-7824-0D06-0F3397222A80}"/>
          </ac:spMkLst>
        </pc:spChg>
      </pc:sldChg>
      <pc:sldChg chg="addSp modSp new mod">
        <pc:chgData name="castro gómez daniel" userId="c0e44aee-1e3f-4c04-92c5-0e0de70b3bd0" providerId="ADAL" clId="{67F33D4B-84E8-4F87-B03C-49AF63642D4B}" dt="2024-05-28T11:51:51.732" v="3126" actId="20577"/>
        <pc:sldMkLst>
          <pc:docMk/>
          <pc:sldMk cId="2886510090" sldId="271"/>
        </pc:sldMkLst>
        <pc:spChg chg="mod">
          <ac:chgData name="castro gómez daniel" userId="c0e44aee-1e3f-4c04-92c5-0e0de70b3bd0" providerId="ADAL" clId="{67F33D4B-84E8-4F87-B03C-49AF63642D4B}" dt="2024-05-28T11:33:14.029" v="2823" actId="20577"/>
          <ac:spMkLst>
            <pc:docMk/>
            <pc:sldMk cId="2886510090" sldId="271"/>
            <ac:spMk id="2" creationId="{266DFB66-5E42-1313-1BFF-84F10C5549A5}"/>
          </ac:spMkLst>
        </pc:spChg>
        <pc:spChg chg="mod">
          <ac:chgData name="castro gómez daniel" userId="c0e44aee-1e3f-4c04-92c5-0e0de70b3bd0" providerId="ADAL" clId="{67F33D4B-84E8-4F87-B03C-49AF63642D4B}" dt="2024-05-28T11:51:51.732" v="3126" actId="20577"/>
          <ac:spMkLst>
            <pc:docMk/>
            <pc:sldMk cId="2886510090" sldId="271"/>
            <ac:spMk id="3" creationId="{263ACFBA-F00D-0B64-508C-8C7784B83834}"/>
          </ac:spMkLst>
        </pc:spChg>
        <pc:picChg chg="add mod">
          <ac:chgData name="castro gómez daniel" userId="c0e44aee-1e3f-4c04-92c5-0e0de70b3bd0" providerId="ADAL" clId="{67F33D4B-84E8-4F87-B03C-49AF63642D4B}" dt="2024-05-28T11:51:39.742" v="3117" actId="1076"/>
          <ac:picMkLst>
            <pc:docMk/>
            <pc:sldMk cId="2886510090" sldId="271"/>
            <ac:picMk id="1026" creationId="{5FBDDAFE-19CA-D156-C42B-39FC4601E0F2}"/>
          </ac:picMkLst>
        </pc:picChg>
      </pc:sldChg>
      <pc:sldChg chg="delSp modSp add mod">
        <pc:chgData name="castro gómez daniel" userId="c0e44aee-1e3f-4c04-92c5-0e0de70b3bd0" providerId="ADAL" clId="{67F33D4B-84E8-4F87-B03C-49AF63642D4B}" dt="2024-05-28T11:52:06.422" v="3137" actId="20577"/>
        <pc:sldMkLst>
          <pc:docMk/>
          <pc:sldMk cId="3107560033" sldId="272"/>
        </pc:sldMkLst>
        <pc:spChg chg="mod">
          <ac:chgData name="castro gómez daniel" userId="c0e44aee-1e3f-4c04-92c5-0e0de70b3bd0" providerId="ADAL" clId="{67F33D4B-84E8-4F87-B03C-49AF63642D4B}" dt="2024-05-28T11:52:06.422" v="3137" actId="20577"/>
          <ac:spMkLst>
            <pc:docMk/>
            <pc:sldMk cId="3107560033" sldId="272"/>
            <ac:spMk id="3" creationId="{263ACFBA-F00D-0B64-508C-8C7784B83834}"/>
          </ac:spMkLst>
        </pc:spChg>
        <pc:picChg chg="del mod">
          <ac:chgData name="castro gómez daniel" userId="c0e44aee-1e3f-4c04-92c5-0e0de70b3bd0" providerId="ADAL" clId="{67F33D4B-84E8-4F87-B03C-49AF63642D4B}" dt="2024-05-28T11:39:42.805" v="3042" actId="478"/>
          <ac:picMkLst>
            <pc:docMk/>
            <pc:sldMk cId="3107560033" sldId="272"/>
            <ac:picMk id="1026" creationId="{5FBDDAFE-19CA-D156-C42B-39FC4601E0F2}"/>
          </ac:picMkLst>
        </pc:picChg>
      </pc:sldChg>
      <pc:sldChg chg="addSp modSp new mod">
        <pc:chgData name="castro gómez daniel" userId="c0e44aee-1e3f-4c04-92c5-0e0de70b3bd0" providerId="ADAL" clId="{67F33D4B-84E8-4F87-B03C-49AF63642D4B}" dt="2024-05-29T09:16:27.716" v="5033" actId="20577"/>
        <pc:sldMkLst>
          <pc:docMk/>
          <pc:sldMk cId="1231371220" sldId="273"/>
        </pc:sldMkLst>
        <pc:spChg chg="mod">
          <ac:chgData name="castro gómez daniel" userId="c0e44aee-1e3f-4c04-92c5-0e0de70b3bd0" providerId="ADAL" clId="{67F33D4B-84E8-4F87-B03C-49AF63642D4B}" dt="2024-05-29T09:16:24.084" v="5032" actId="20577"/>
          <ac:spMkLst>
            <pc:docMk/>
            <pc:sldMk cId="1231371220" sldId="273"/>
            <ac:spMk id="2" creationId="{437D7691-E07B-18F2-3A0A-06AED57A1AE4}"/>
          </ac:spMkLst>
        </pc:spChg>
        <pc:spChg chg="mod">
          <ac:chgData name="castro gómez daniel" userId="c0e44aee-1e3f-4c04-92c5-0e0de70b3bd0" providerId="ADAL" clId="{67F33D4B-84E8-4F87-B03C-49AF63642D4B}" dt="2024-05-29T09:16:27.716" v="5033" actId="20577"/>
          <ac:spMkLst>
            <pc:docMk/>
            <pc:sldMk cId="1231371220" sldId="273"/>
            <ac:spMk id="3" creationId="{69CAA158-E677-B385-6274-848BBE1ADAD6}"/>
          </ac:spMkLst>
        </pc:spChg>
        <pc:picChg chg="add mod">
          <ac:chgData name="castro gómez daniel" userId="c0e44aee-1e3f-4c04-92c5-0e0de70b3bd0" providerId="ADAL" clId="{67F33D4B-84E8-4F87-B03C-49AF63642D4B}" dt="2024-05-28T14:31:52.978" v="4188" actId="1076"/>
          <ac:picMkLst>
            <pc:docMk/>
            <pc:sldMk cId="1231371220" sldId="273"/>
            <ac:picMk id="4" creationId="{38C04E60-76BC-5A89-61A4-FC5AE7E50553}"/>
          </ac:picMkLst>
        </pc:picChg>
        <pc:picChg chg="add mod">
          <ac:chgData name="castro gómez daniel" userId="c0e44aee-1e3f-4c04-92c5-0e0de70b3bd0" providerId="ADAL" clId="{67F33D4B-84E8-4F87-B03C-49AF63642D4B}" dt="2024-05-28T14:32:05.456" v="4191" actId="14100"/>
          <ac:picMkLst>
            <pc:docMk/>
            <pc:sldMk cId="1231371220" sldId="273"/>
            <ac:picMk id="5" creationId="{1050C2B4-96FC-0634-61AC-08A0C47DF953}"/>
          </ac:picMkLst>
        </pc:picChg>
      </pc:sldChg>
      <pc:sldChg chg="modSp new mod">
        <pc:chgData name="castro gómez daniel" userId="c0e44aee-1e3f-4c04-92c5-0e0de70b3bd0" providerId="ADAL" clId="{67F33D4B-84E8-4F87-B03C-49AF63642D4B}" dt="2024-05-29T10:57:15.819" v="5059" actId="5793"/>
        <pc:sldMkLst>
          <pc:docMk/>
          <pc:sldMk cId="96910726" sldId="274"/>
        </pc:sldMkLst>
        <pc:spChg chg="mod">
          <ac:chgData name="castro gómez daniel" userId="c0e44aee-1e3f-4c04-92c5-0e0de70b3bd0" providerId="ADAL" clId="{67F33D4B-84E8-4F87-B03C-49AF63642D4B}" dt="2024-05-28T11:44:58.086" v="3105" actId="20577"/>
          <ac:spMkLst>
            <pc:docMk/>
            <pc:sldMk cId="96910726" sldId="274"/>
            <ac:spMk id="2" creationId="{E2781FFE-D66E-FB48-7AEA-8363E6FB39BC}"/>
          </ac:spMkLst>
        </pc:spChg>
        <pc:spChg chg="mod">
          <ac:chgData name="castro gómez daniel" userId="c0e44aee-1e3f-4c04-92c5-0e0de70b3bd0" providerId="ADAL" clId="{67F33D4B-84E8-4F87-B03C-49AF63642D4B}" dt="2024-05-29T10:57:15.819" v="5059" actId="5793"/>
          <ac:spMkLst>
            <pc:docMk/>
            <pc:sldMk cId="96910726" sldId="274"/>
            <ac:spMk id="3" creationId="{360E32DD-53AB-3467-9401-05CCBD2700EB}"/>
          </ac:spMkLst>
        </pc:spChg>
      </pc:sldChg>
      <pc:sldChg chg="addSp delSp modSp add mod">
        <pc:chgData name="castro gómez daniel" userId="c0e44aee-1e3f-4c04-92c5-0e0de70b3bd0" providerId="ADAL" clId="{67F33D4B-84E8-4F87-B03C-49AF63642D4B}" dt="2024-05-28T14:26:41.645" v="4006" actId="1076"/>
        <pc:sldMkLst>
          <pc:docMk/>
          <pc:sldMk cId="3438648796" sldId="275"/>
        </pc:sldMkLst>
        <pc:spChg chg="mod">
          <ac:chgData name="castro gómez daniel" userId="c0e44aee-1e3f-4c04-92c5-0e0de70b3bd0" providerId="ADAL" clId="{67F33D4B-84E8-4F87-B03C-49AF63642D4B}" dt="2024-05-28T14:25:24.663" v="3988" actId="20577"/>
          <ac:spMkLst>
            <pc:docMk/>
            <pc:sldMk cId="3438648796" sldId="275"/>
            <ac:spMk id="3" creationId="{3E9A923D-E77B-5F32-DB41-CC35D5D0E57C}"/>
          </ac:spMkLst>
        </pc:spChg>
        <pc:picChg chg="add del mod">
          <ac:chgData name="castro gómez daniel" userId="c0e44aee-1e3f-4c04-92c5-0e0de70b3bd0" providerId="ADAL" clId="{67F33D4B-84E8-4F87-B03C-49AF63642D4B}" dt="2024-05-28T14:25:34.032" v="3990" actId="21"/>
          <ac:picMkLst>
            <pc:docMk/>
            <pc:sldMk cId="3438648796" sldId="275"/>
            <ac:picMk id="2050" creationId="{E459A338-764F-DC00-14A4-79D7F3BE5126}"/>
          </ac:picMkLst>
        </pc:picChg>
        <pc:picChg chg="add mod">
          <ac:chgData name="castro gómez daniel" userId="c0e44aee-1e3f-4c04-92c5-0e0de70b3bd0" providerId="ADAL" clId="{67F33D4B-84E8-4F87-B03C-49AF63642D4B}" dt="2024-05-28T14:26:41.645" v="4006" actId="1076"/>
          <ac:picMkLst>
            <pc:docMk/>
            <pc:sldMk cId="3438648796" sldId="275"/>
            <ac:picMk id="2052" creationId="{8B5D8404-E6A1-8D52-5DE3-9413E51DB85F}"/>
          </ac:picMkLst>
        </pc:picChg>
        <pc:picChg chg="add mod">
          <ac:chgData name="castro gómez daniel" userId="c0e44aee-1e3f-4c04-92c5-0e0de70b3bd0" providerId="ADAL" clId="{67F33D4B-84E8-4F87-B03C-49AF63642D4B}" dt="2024-05-28T14:26:38.098" v="4005" actId="1076"/>
          <ac:picMkLst>
            <pc:docMk/>
            <pc:sldMk cId="3438648796" sldId="275"/>
            <ac:picMk id="2054" creationId="{80E2238D-D3EE-C42F-32D3-68AEC1D25EEA}"/>
          </ac:picMkLst>
        </pc:picChg>
      </pc:sldChg>
      <pc:sldChg chg="addSp modSp new mod">
        <pc:chgData name="castro gómez daniel" userId="c0e44aee-1e3f-4c04-92c5-0e0de70b3bd0" providerId="ADAL" clId="{67F33D4B-84E8-4F87-B03C-49AF63642D4B}" dt="2024-05-30T08:51:40.765" v="6326" actId="1076"/>
        <pc:sldMkLst>
          <pc:docMk/>
          <pc:sldMk cId="2615676733" sldId="276"/>
        </pc:sldMkLst>
        <pc:spChg chg="mod">
          <ac:chgData name="castro gómez daniel" userId="c0e44aee-1e3f-4c04-92c5-0e0de70b3bd0" providerId="ADAL" clId="{67F33D4B-84E8-4F87-B03C-49AF63642D4B}" dt="2024-05-29T08:47:15.825" v="4328" actId="5793"/>
          <ac:spMkLst>
            <pc:docMk/>
            <pc:sldMk cId="2615676733" sldId="276"/>
            <ac:spMk id="2" creationId="{AB3826B1-D777-E10D-DCF1-CF5F86EFFB1E}"/>
          </ac:spMkLst>
        </pc:spChg>
        <pc:spChg chg="mod">
          <ac:chgData name="castro gómez daniel" userId="c0e44aee-1e3f-4c04-92c5-0e0de70b3bd0" providerId="ADAL" clId="{67F33D4B-84E8-4F87-B03C-49AF63642D4B}" dt="2024-05-29T08:49:41.311" v="4483" actId="1076"/>
          <ac:spMkLst>
            <pc:docMk/>
            <pc:sldMk cId="2615676733" sldId="276"/>
            <ac:spMk id="3" creationId="{C973F34C-5A16-284B-BD94-BE2943A471F4}"/>
          </ac:spMkLst>
        </pc:spChg>
        <pc:picChg chg="add mod modCrop">
          <ac:chgData name="castro gómez daniel" userId="c0e44aee-1e3f-4c04-92c5-0e0de70b3bd0" providerId="ADAL" clId="{67F33D4B-84E8-4F87-B03C-49AF63642D4B}" dt="2024-05-30T08:51:40.765" v="6326" actId="1076"/>
          <ac:picMkLst>
            <pc:docMk/>
            <pc:sldMk cId="2615676733" sldId="276"/>
            <ac:picMk id="4" creationId="{9ADF0E38-FE1E-18DF-9700-6F856C7343F1}"/>
          </ac:picMkLst>
        </pc:picChg>
      </pc:sldChg>
      <pc:sldChg chg="addSp modSp new mod">
        <pc:chgData name="castro gómez daniel" userId="c0e44aee-1e3f-4c04-92c5-0e0de70b3bd0" providerId="ADAL" clId="{67F33D4B-84E8-4F87-B03C-49AF63642D4B}" dt="2024-05-29T08:47:01.721" v="4299" actId="1076"/>
        <pc:sldMkLst>
          <pc:docMk/>
          <pc:sldMk cId="2376203108" sldId="277"/>
        </pc:sldMkLst>
        <pc:spChg chg="mod">
          <ac:chgData name="castro gómez daniel" userId="c0e44aee-1e3f-4c04-92c5-0e0de70b3bd0" providerId="ADAL" clId="{67F33D4B-84E8-4F87-B03C-49AF63642D4B}" dt="2024-05-29T08:46:35.602" v="4247" actId="20577"/>
          <ac:spMkLst>
            <pc:docMk/>
            <pc:sldMk cId="2376203108" sldId="277"/>
            <ac:spMk id="2" creationId="{A171BF55-B09B-1A6E-5E6E-6FB1F0DD8257}"/>
          </ac:spMkLst>
        </pc:spChg>
        <pc:spChg chg="mod">
          <ac:chgData name="castro gómez daniel" userId="c0e44aee-1e3f-4c04-92c5-0e0de70b3bd0" providerId="ADAL" clId="{67F33D4B-84E8-4F87-B03C-49AF63642D4B}" dt="2024-05-29T08:46:53.869" v="4295" actId="20577"/>
          <ac:spMkLst>
            <pc:docMk/>
            <pc:sldMk cId="2376203108" sldId="277"/>
            <ac:spMk id="3" creationId="{273C8AD6-ED3E-54F3-1361-01871E277EF2}"/>
          </ac:spMkLst>
        </pc:spChg>
        <pc:picChg chg="add mod">
          <ac:chgData name="castro gómez daniel" userId="c0e44aee-1e3f-4c04-92c5-0e0de70b3bd0" providerId="ADAL" clId="{67F33D4B-84E8-4F87-B03C-49AF63642D4B}" dt="2024-05-29T08:47:01.721" v="4299" actId="1076"/>
          <ac:picMkLst>
            <pc:docMk/>
            <pc:sldMk cId="2376203108" sldId="277"/>
            <ac:picMk id="4" creationId="{E8B9D26D-777B-608D-26B4-6EE97EA7D813}"/>
          </ac:picMkLst>
        </pc:picChg>
      </pc:sldChg>
      <pc:sldChg chg="addSp modSp new mod ord modAnim">
        <pc:chgData name="castro gómez daniel" userId="c0e44aee-1e3f-4c04-92c5-0e0de70b3bd0" providerId="ADAL" clId="{67F33D4B-84E8-4F87-B03C-49AF63642D4B}" dt="2024-05-30T10:50:16.054" v="6345" actId="1076"/>
        <pc:sldMkLst>
          <pc:docMk/>
          <pc:sldMk cId="3547088934" sldId="278"/>
        </pc:sldMkLst>
        <pc:spChg chg="mod">
          <ac:chgData name="castro gómez daniel" userId="c0e44aee-1e3f-4c04-92c5-0e0de70b3bd0" providerId="ADAL" clId="{67F33D4B-84E8-4F87-B03C-49AF63642D4B}" dt="2024-05-29T09:10:48.668" v="4990" actId="20577"/>
          <ac:spMkLst>
            <pc:docMk/>
            <pc:sldMk cId="3547088934" sldId="278"/>
            <ac:spMk id="2" creationId="{F7D8B8FA-C97C-A07D-F21D-C4D6E6826FDB}"/>
          </ac:spMkLst>
        </pc:spChg>
        <pc:spChg chg="mod">
          <ac:chgData name="castro gómez daniel" userId="c0e44aee-1e3f-4c04-92c5-0e0de70b3bd0" providerId="ADAL" clId="{67F33D4B-84E8-4F87-B03C-49AF63642D4B}" dt="2024-05-30T09:09:37.178" v="6341" actId="20577"/>
          <ac:spMkLst>
            <pc:docMk/>
            <pc:sldMk cId="3547088934" sldId="278"/>
            <ac:spMk id="3" creationId="{262F1354-4DCC-18CC-A978-563D50972642}"/>
          </ac:spMkLst>
        </pc:spChg>
        <pc:spChg chg="mod">
          <ac:chgData name="castro gómez daniel" userId="c0e44aee-1e3f-4c04-92c5-0e0de70b3bd0" providerId="ADAL" clId="{67F33D4B-84E8-4F87-B03C-49AF63642D4B}" dt="2024-05-30T10:50:16.054" v="6345" actId="1076"/>
          <ac:spMkLst>
            <pc:docMk/>
            <pc:sldMk cId="3547088934" sldId="278"/>
            <ac:spMk id="10" creationId="{071403D2-7E31-6F92-185B-DCF6AC4F39C2}"/>
          </ac:spMkLst>
        </pc:spChg>
        <pc:picChg chg="add mod">
          <ac:chgData name="castro gómez daniel" userId="c0e44aee-1e3f-4c04-92c5-0e0de70b3bd0" providerId="ADAL" clId="{67F33D4B-84E8-4F87-B03C-49AF63642D4B}" dt="2024-05-30T09:09:18.684" v="6336" actId="1076"/>
          <ac:picMkLst>
            <pc:docMk/>
            <pc:sldMk cId="3547088934" sldId="278"/>
            <ac:picMk id="4" creationId="{FA9C88D1-8827-A9CB-70F3-D81062FEE261}"/>
          </ac:picMkLst>
        </pc:picChg>
        <pc:picChg chg="add mod">
          <ac:chgData name="castro gómez daniel" userId="c0e44aee-1e3f-4c04-92c5-0e0de70b3bd0" providerId="ADAL" clId="{67F33D4B-84E8-4F87-B03C-49AF63642D4B}" dt="2024-05-30T09:09:43.840" v="6342" actId="14100"/>
          <ac:picMkLst>
            <pc:docMk/>
            <pc:sldMk cId="3547088934" sldId="278"/>
            <ac:picMk id="5" creationId="{C7D9B7F7-6686-02A2-BF47-579CABA8F8AC}"/>
          </ac:picMkLst>
        </pc:picChg>
        <pc:picChg chg="add mod">
          <ac:chgData name="castro gómez daniel" userId="c0e44aee-1e3f-4c04-92c5-0e0de70b3bd0" providerId="ADAL" clId="{67F33D4B-84E8-4F87-B03C-49AF63642D4B}" dt="2024-05-30T08:18:26.223" v="6039" actId="1076"/>
          <ac:picMkLst>
            <pc:docMk/>
            <pc:sldMk cId="3547088934" sldId="278"/>
            <ac:picMk id="6" creationId="{839546FC-E34B-79BA-7DC5-50713BE07088}"/>
          </ac:picMkLst>
        </pc:picChg>
        <pc:picChg chg="add mod">
          <ac:chgData name="castro gómez daniel" userId="c0e44aee-1e3f-4c04-92c5-0e0de70b3bd0" providerId="ADAL" clId="{67F33D4B-84E8-4F87-B03C-49AF63642D4B}" dt="2024-05-30T08:19:29.278" v="6075" actId="1076"/>
          <ac:picMkLst>
            <pc:docMk/>
            <pc:sldMk cId="3547088934" sldId="278"/>
            <ac:picMk id="7" creationId="{7FE30E65-6501-C8DB-B77C-4E7F06E8FC43}"/>
          </ac:picMkLst>
        </pc:picChg>
      </pc:sldChg>
      <pc:sldChg chg="modSp mod">
        <pc:chgData name="castro gómez daniel" userId="c0e44aee-1e3f-4c04-92c5-0e0de70b3bd0" providerId="ADAL" clId="{67F33D4B-84E8-4F87-B03C-49AF63642D4B}" dt="2024-05-30T08:54:17.596" v="6329" actId="115"/>
        <pc:sldMkLst>
          <pc:docMk/>
          <pc:sldMk cId="2739206612" sldId="279"/>
        </pc:sldMkLst>
        <pc:spChg chg="mod">
          <ac:chgData name="castro gómez daniel" userId="c0e44aee-1e3f-4c04-92c5-0e0de70b3bd0" providerId="ADAL" clId="{67F33D4B-84E8-4F87-B03C-49AF63642D4B}" dt="2024-05-30T08:54:17.596" v="6329" actId="115"/>
          <ac:spMkLst>
            <pc:docMk/>
            <pc:sldMk cId="2739206612" sldId="279"/>
            <ac:spMk id="3" creationId="{71F725DB-3FA3-D732-A5DA-834930CAD0DA}"/>
          </ac:spMkLst>
        </pc:spChg>
      </pc:sldChg>
    </pc:docChg>
  </pc:docChgLst>
  <pc:docChgLst>
    <pc:chgData name="Parada Souto Pablo" userId="S::pablo.parada.souto@rai.usc.es::1ea12979-d0c9-40cb-a012-2f1d6928df66" providerId="AD" clId="Web-{CC0F8DBB-D60F-EE61-8C11-739236971969}"/>
    <pc:docChg chg="addSld delSld modSld addMainMaster delMainMaster modMainMaster">
      <pc:chgData name="Parada Souto Pablo" userId="S::pablo.parada.souto@rai.usc.es::1ea12979-d0c9-40cb-a012-2f1d6928df66" providerId="AD" clId="Web-{CC0F8DBB-D60F-EE61-8C11-739236971969}" dt="2024-05-30T09:54:41.855" v="967"/>
      <pc:docMkLst>
        <pc:docMk/>
      </pc:docMkLst>
      <pc:sldChg chg="addSp modSp mod modClrScheme chgLayout">
        <pc:chgData name="Parada Souto Pablo" userId="S::pablo.parada.souto@rai.usc.es::1ea12979-d0c9-40cb-a012-2f1d6928df66" providerId="AD" clId="Web-{CC0F8DBB-D60F-EE61-8C11-739236971969}" dt="2024-05-30T09:54:36.667" v="966"/>
        <pc:sldMkLst>
          <pc:docMk/>
          <pc:sldMk cId="2461949250" sldId="256"/>
        </pc:sldMkLst>
        <pc:spChg chg="mod ord">
          <ac:chgData name="Parada Souto Pablo" userId="S::pablo.parada.souto@rai.usc.es::1ea12979-d0c9-40cb-a012-2f1d6928df66" providerId="AD" clId="Web-{CC0F8DBB-D60F-EE61-8C11-739236971969}" dt="2024-05-30T09:48:06.262" v="945"/>
          <ac:spMkLst>
            <pc:docMk/>
            <pc:sldMk cId="2461949250" sldId="256"/>
            <ac:spMk id="2" creationId="{9A7FE21A-E3F4-2250-1971-CFF74619DFD1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48:06.293" v="946"/>
          <ac:spMkLst>
            <pc:docMk/>
            <pc:sldMk cId="2461949250" sldId="256"/>
            <ac:spMk id="3" creationId="{12322D2F-9FD2-0224-0C79-37128534E664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36.667" v="966"/>
          <ac:spMkLst>
            <pc:docMk/>
            <pc:sldMk cId="2461949250" sldId="256"/>
            <ac:spMk id="4" creationId="{39EC15B5-9F04-469E-EDF2-276B5C86F953}"/>
          </ac:spMkLst>
        </pc:spChg>
      </pc:sldChg>
      <pc:sldChg chg="add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4017009070" sldId="257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4017009070" sldId="257"/>
            <ac:spMk id="2" creationId="{135C2EF3-F0E1-3F64-3D41-DD7E0CAFA915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39:01.007" v="921" actId="20577"/>
          <ac:spMkLst>
            <pc:docMk/>
            <pc:sldMk cId="4017009070" sldId="257"/>
            <ac:spMk id="3" creationId="{0FA9E079-8780-5236-51D6-8FFC4E418C1D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4017009070" sldId="257"/>
            <ac:spMk id="4" creationId="{C71362A1-C4F9-767D-56B5-5E9D6BAFF96B}"/>
          </ac:spMkLst>
        </pc:spChg>
        <pc:picChg chg="mod">
          <ac:chgData name="Parada Souto Pablo" userId="S::pablo.parada.souto@rai.usc.es::1ea12979-d0c9-40cb-a012-2f1d6928df66" providerId="AD" clId="Web-{CC0F8DBB-D60F-EE61-8C11-739236971969}" dt="2024-05-30T08:47:02.344" v="238" actId="1076"/>
          <ac:picMkLst>
            <pc:docMk/>
            <pc:sldMk cId="4017009070" sldId="257"/>
            <ac:picMk id="5" creationId="{DE14D5E5-325C-A467-4464-B7950453402A}"/>
          </ac:picMkLst>
        </pc:pic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3359584765" sldId="261"/>
        </pc:sldMkLst>
        <pc:spChg chg="del mod ord">
          <ac:chgData name="Parada Souto Pablo" userId="S::pablo.parada.souto@rai.usc.es::1ea12979-d0c9-40cb-a012-2f1d6928df66" providerId="AD" clId="Web-{CC0F8DBB-D60F-EE61-8C11-739236971969}" dt="2024-05-30T08:39:48.297" v="179"/>
          <ac:spMkLst>
            <pc:docMk/>
            <pc:sldMk cId="3359584765" sldId="261"/>
            <ac:spMk id="2" creationId="{DCAAB573-AC72-7012-EDBC-2DEE1A7F6E9F}"/>
          </ac:spMkLst>
        </pc:spChg>
        <pc:spChg chg="mod">
          <ac:chgData name="Parada Souto Pablo" userId="S::pablo.parada.souto@rai.usc.es::1ea12979-d0c9-40cb-a012-2f1d6928df66" providerId="AD" clId="Web-{CC0F8DBB-D60F-EE61-8C11-739236971969}" dt="2024-05-30T09:04:15.148" v="418" actId="1076"/>
          <ac:spMkLst>
            <pc:docMk/>
            <pc:sldMk cId="3359584765" sldId="261"/>
            <ac:spMk id="3" creationId="{9EE87BCF-E553-AC8E-AE58-A44688D2759E}"/>
          </ac:spMkLst>
        </pc:spChg>
        <pc:spChg chg="mod">
          <ac:chgData name="Parada Souto Pablo" userId="S::pablo.parada.souto@rai.usc.es::1ea12979-d0c9-40cb-a012-2f1d6928df66" providerId="AD" clId="Web-{CC0F8DBB-D60F-EE61-8C11-739236971969}" dt="2024-05-30T09:04:15.164" v="419" actId="1076"/>
          <ac:spMkLst>
            <pc:docMk/>
            <pc:sldMk cId="3359584765" sldId="261"/>
            <ac:spMk id="4" creationId="{00C79073-E825-3FBD-43C3-E321ADA16926}"/>
          </ac:spMkLst>
        </pc:spChg>
        <pc:spChg chg="mod">
          <ac:chgData name="Parada Souto Pablo" userId="S::pablo.parada.souto@rai.usc.es::1ea12979-d0c9-40cb-a012-2f1d6928df66" providerId="AD" clId="Web-{CC0F8DBB-D60F-EE61-8C11-739236971969}" dt="2024-05-30T09:04:15.179" v="420" actId="1076"/>
          <ac:spMkLst>
            <pc:docMk/>
            <pc:sldMk cId="3359584765" sldId="261"/>
            <ac:spMk id="5" creationId="{547B6030-8FE3-699B-CEC9-9F5030168ED1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39:45.734" v="178" actId="20577"/>
          <ac:spMkLst>
            <pc:docMk/>
            <pc:sldMk cId="3359584765" sldId="261"/>
            <ac:spMk id="7" creationId="{787EC9A9-BEFB-AF7C-7D13-FFB946DDFBFD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39:53.016" v="180"/>
          <ac:spMkLst>
            <pc:docMk/>
            <pc:sldMk cId="3359584765" sldId="261"/>
            <ac:spMk id="10" creationId="{008B172F-9924-1DE5-1D39-0E377A8A7BE0}"/>
          </ac:spMkLst>
        </pc:spChg>
        <pc:spChg chg="add del mod ord">
          <ac:chgData name="Parada Souto Pablo" userId="S::pablo.parada.souto@rai.usc.es::1ea12979-d0c9-40cb-a012-2f1d6928df66" providerId="AD" clId="Web-{CC0F8DBB-D60F-EE61-8C11-739236971969}" dt="2024-05-30T08:42:57.585" v="190"/>
          <ac:spMkLst>
            <pc:docMk/>
            <pc:sldMk cId="3359584765" sldId="261"/>
            <ac:spMk id="12" creationId="{5B765AF6-100F-D975-D861-03D0E6DE85B7}"/>
          </ac:spMkLst>
        </pc:spChg>
        <pc:spChg chg="add del mod ord">
          <ac:chgData name="Parada Souto Pablo" userId="S::pablo.parada.souto@rai.usc.es::1ea12979-d0c9-40cb-a012-2f1d6928df66" providerId="AD" clId="Web-{CC0F8DBB-D60F-EE61-8C11-739236971969}" dt="2024-05-30T08:43:33.836" v="196"/>
          <ac:spMkLst>
            <pc:docMk/>
            <pc:sldMk cId="3359584765" sldId="261"/>
            <ac:spMk id="14" creationId="{54B42956-FEBA-F5BE-3A70-E9F8FCCBD2A9}"/>
          </ac:spMkLst>
        </pc:spChg>
        <pc:spChg chg="add del mod ord">
          <ac:chgData name="Parada Souto Pablo" userId="S::pablo.parada.souto@rai.usc.es::1ea12979-d0c9-40cb-a012-2f1d6928df66" providerId="AD" clId="Web-{CC0F8DBB-D60F-EE61-8C11-739236971969}" dt="2024-05-30T08:43:23.758" v="194"/>
          <ac:spMkLst>
            <pc:docMk/>
            <pc:sldMk cId="3359584765" sldId="261"/>
            <ac:spMk id="15" creationId="{5ECA321D-F824-D207-6206-3572A0FB317F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3359584765" sldId="261"/>
            <ac:spMk id="16" creationId="{E5B40C4C-A5BD-8929-9734-B1FC88D25941}"/>
          </ac:spMkLst>
        </pc:spChg>
        <pc:cxnChg chg="mod">
          <ac:chgData name="Parada Souto Pablo" userId="S::pablo.parada.souto@rai.usc.es::1ea12979-d0c9-40cb-a012-2f1d6928df66" providerId="AD" clId="Web-{CC0F8DBB-D60F-EE61-8C11-739236971969}" dt="2024-05-30T09:04:15.195" v="421" actId="1076"/>
          <ac:cxnSpMkLst>
            <pc:docMk/>
            <pc:sldMk cId="3359584765" sldId="261"/>
            <ac:cxnSpMk id="9" creationId="{AC9CBA0C-D570-8641-1294-FD61C8245189}"/>
          </ac:cxnSpMkLst>
        </pc:cxnChg>
        <pc:cxnChg chg="mod">
          <ac:chgData name="Parada Souto Pablo" userId="S::pablo.parada.souto@rai.usc.es::1ea12979-d0c9-40cb-a012-2f1d6928df66" providerId="AD" clId="Web-{CC0F8DBB-D60F-EE61-8C11-739236971969}" dt="2024-05-30T09:04:15.195" v="422" actId="1076"/>
          <ac:cxnSpMkLst>
            <pc:docMk/>
            <pc:sldMk cId="3359584765" sldId="261"/>
            <ac:cxnSpMk id="11" creationId="{DCBBBC0D-87A3-690C-E044-5F9D83A913A4}"/>
          </ac:cxnSpMkLst>
        </pc:cxnChg>
        <pc:cxnChg chg="mod">
          <ac:chgData name="Parada Souto Pablo" userId="S::pablo.parada.souto@rai.usc.es::1ea12979-d0c9-40cb-a012-2f1d6928df66" providerId="AD" clId="Web-{CC0F8DBB-D60F-EE61-8C11-739236971969}" dt="2024-05-30T09:04:15.211" v="423" actId="1076"/>
          <ac:cxnSpMkLst>
            <pc:docMk/>
            <pc:sldMk cId="3359584765" sldId="261"/>
            <ac:cxnSpMk id="13" creationId="{962CA61F-5ACA-C96D-EB28-9CE236F8CC64}"/>
          </ac:cxnSpMkLst>
        </pc:cxn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0:57.128" v="958"/>
        <pc:sldMkLst>
          <pc:docMk/>
          <pc:sldMk cId="3570097075" sldId="263"/>
        </pc:sldMkLst>
        <pc:spChg chg="mod ord">
          <ac:chgData name="Parada Souto Pablo" userId="S::pablo.parada.souto@rai.usc.es::1ea12979-d0c9-40cb-a012-2f1d6928df66" providerId="AD" clId="Web-{CC0F8DBB-D60F-EE61-8C11-739236971969}" dt="2024-05-30T08:57:10.695" v="320" actId="20577"/>
          <ac:spMkLst>
            <pc:docMk/>
            <pc:sldMk cId="3570097075" sldId="263"/>
            <ac:spMk id="2" creationId="{11633DE1-898E-5776-1C27-EC51211886DF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02:19.597" v="409" actId="20577"/>
          <ac:spMkLst>
            <pc:docMk/>
            <pc:sldMk cId="3570097075" sldId="263"/>
            <ac:spMk id="3" creationId="{FD8A31BA-717C-C487-38FB-3B3441CCB7DF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01:20.532" v="401" actId="14100"/>
          <ac:spMkLst>
            <pc:docMk/>
            <pc:sldMk cId="3570097075" sldId="263"/>
            <ac:spMk id="4" creationId="{188BF6D0-D61E-1CF9-FAD4-3A34AAEABC4D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0:57.128" v="958"/>
          <ac:spMkLst>
            <pc:docMk/>
            <pc:sldMk cId="3570097075" sldId="263"/>
            <ac:spMk id="5" creationId="{8B7F570B-C2F4-7DFE-8F24-4431176EBD3C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2:17.247" v="273"/>
          <ac:spMkLst>
            <pc:docMk/>
            <pc:sldMk cId="3570097075" sldId="263"/>
            <ac:spMk id="9" creationId="{4C5326D1-5D20-2D1D-5DB5-4D6270737569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2:22.215" v="274"/>
          <ac:spMkLst>
            <pc:docMk/>
            <pc:sldMk cId="3570097075" sldId="263"/>
            <ac:spMk id="11" creationId="{39FB6191-EEAD-63EC-1E5E-6E9F3634AA88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2:17.247" v="273"/>
          <ac:spMkLst>
            <pc:docMk/>
            <pc:sldMk cId="3570097075" sldId="263"/>
            <ac:spMk id="13" creationId="{551B4A0A-65EB-79BD-94D4-6142313BA3B3}"/>
          </ac:spMkLst>
        </pc:sp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1:03.816" v="959"/>
        <pc:sldMkLst>
          <pc:docMk/>
          <pc:sldMk cId="4101532251" sldId="264"/>
        </pc:sldMkLst>
        <pc:spChg chg="mod ord">
          <ac:chgData name="Parada Souto Pablo" userId="S::pablo.parada.souto@rai.usc.es::1ea12979-d0c9-40cb-a012-2f1d6928df66" providerId="AD" clId="Web-{CC0F8DBB-D60F-EE61-8C11-739236971969}" dt="2024-05-30T08:54:21.376" v="282" actId="20577"/>
          <ac:spMkLst>
            <pc:docMk/>
            <pc:sldMk cId="4101532251" sldId="264"/>
            <ac:spMk id="2" creationId="{11633DE1-898E-5776-1C27-EC51211886DF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02:42.754" v="413" actId="14100"/>
          <ac:spMkLst>
            <pc:docMk/>
            <pc:sldMk cId="4101532251" sldId="264"/>
            <ac:spMk id="3" creationId="{FD8A31BA-717C-C487-38FB-3B3441CCB7DF}"/>
          </ac:spMkLst>
        </pc:spChg>
        <pc:spChg chg="del mod ord">
          <ac:chgData name="Parada Souto Pablo" userId="S::pablo.parada.souto@rai.usc.es::1ea12979-d0c9-40cb-a012-2f1d6928df66" providerId="AD" clId="Web-{CC0F8DBB-D60F-EE61-8C11-739236971969}" dt="2024-05-30T08:55:47.036" v="312"/>
          <ac:spMkLst>
            <pc:docMk/>
            <pc:sldMk cId="4101532251" sldId="264"/>
            <ac:spMk id="4" creationId="{188BF6D0-D61E-1CF9-FAD4-3A34AAEABC4D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51:03.816" v="959"/>
          <ac:spMkLst>
            <pc:docMk/>
            <pc:sldMk cId="4101532251" sldId="264"/>
            <ac:spMk id="5" creationId="{515904E8-54ED-699D-685A-1FDF1A9F70C3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6:54.647" v="319" actId="1076"/>
          <ac:spMkLst>
            <pc:docMk/>
            <pc:sldMk cId="4101532251" sldId="264"/>
            <ac:spMk id="6" creationId="{28750DA7-CD0C-7562-E2A7-7418FB7F17E6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5:53.208" v="313"/>
          <ac:spMkLst>
            <pc:docMk/>
            <pc:sldMk cId="4101532251" sldId="264"/>
            <ac:spMk id="8" creationId="{1E451C00-06EC-F497-7D2A-F31C8796DD7A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2:00.496" v="271"/>
          <ac:spMkLst>
            <pc:docMk/>
            <pc:sldMk cId="4101532251" sldId="264"/>
            <ac:spMk id="9" creationId="{A49D5F69-921E-629C-2355-0C62ED2AA5D7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2:10.403" v="272"/>
          <ac:spMkLst>
            <pc:docMk/>
            <pc:sldMk cId="4101532251" sldId="264"/>
            <ac:spMk id="11" creationId="{BE852EE3-AF95-8B26-3EEC-30F60DB1EC53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2:00.496" v="271"/>
          <ac:spMkLst>
            <pc:docMk/>
            <pc:sldMk cId="4101532251" sldId="264"/>
            <ac:spMk id="13" creationId="{032F410A-B449-54DD-A620-7882F605B55F}"/>
          </ac:spMkLst>
        </pc:sp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1:05.675" v="960"/>
        <pc:sldMkLst>
          <pc:docMk/>
          <pc:sldMk cId="1905686841" sldId="265"/>
        </pc:sldMkLst>
        <pc:spChg chg="mod ord">
          <ac:chgData name="Parada Souto Pablo" userId="S::pablo.parada.souto@rai.usc.es::1ea12979-d0c9-40cb-a012-2f1d6928df66" providerId="AD" clId="Web-{CC0F8DBB-D60F-EE61-8C11-739236971969}" dt="2024-05-30T08:51:49.370" v="269"/>
          <ac:spMkLst>
            <pc:docMk/>
            <pc:sldMk cId="1905686841" sldId="265"/>
            <ac:spMk id="2" creationId="{11633DE1-898E-5776-1C27-EC51211886DF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03:32.334" v="417" actId="1076"/>
          <ac:spMkLst>
            <pc:docMk/>
            <pc:sldMk cId="1905686841" sldId="265"/>
            <ac:spMk id="3" creationId="{FD8A31BA-717C-C487-38FB-3B3441CCB7DF}"/>
          </ac:spMkLst>
        </pc:spChg>
        <pc:spChg chg="del mod ord">
          <ac:chgData name="Parada Souto Pablo" userId="S::pablo.parada.souto@rai.usc.es::1ea12979-d0c9-40cb-a012-2f1d6928df66" providerId="AD" clId="Web-{CC0F8DBB-D60F-EE61-8C11-739236971969}" dt="2024-05-30T08:57:28.993" v="323"/>
          <ac:spMkLst>
            <pc:docMk/>
            <pc:sldMk cId="1905686841" sldId="265"/>
            <ac:spMk id="4" creationId="{188BF6D0-D61E-1CF9-FAD4-3A34AAEABC4D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51:05.675" v="960"/>
          <ac:spMkLst>
            <pc:docMk/>
            <pc:sldMk cId="1905686841" sldId="265"/>
            <ac:spMk id="5" creationId="{A47E7B25-D3CE-D5F9-2BF1-46826BACAAAB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1:49.370" v="269"/>
          <ac:spMkLst>
            <pc:docMk/>
            <pc:sldMk cId="1905686841" sldId="265"/>
            <ac:spMk id="6" creationId="{B7567C3C-A776-8403-00D8-7CEBD616763A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1:56.496" v="270"/>
          <ac:spMkLst>
            <pc:docMk/>
            <pc:sldMk cId="1905686841" sldId="265"/>
            <ac:spMk id="7" creationId="{B08DEFBF-7BAE-7507-8DE2-8BF60AFA85F3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1:49.370" v="269"/>
          <ac:spMkLst>
            <pc:docMk/>
            <pc:sldMk cId="1905686841" sldId="265"/>
            <ac:spMk id="8" creationId="{F5CC7102-9E1F-C11B-F908-95918C6175D8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1:45.433" v="268"/>
          <ac:spMkLst>
            <pc:docMk/>
            <pc:sldMk cId="1905686841" sldId="265"/>
            <ac:spMk id="9" creationId="{E17F9284-A697-9DA7-78A7-8F214FF373CD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7:32.946" v="324"/>
          <ac:spMkLst>
            <pc:docMk/>
            <pc:sldMk cId="1905686841" sldId="265"/>
            <ac:spMk id="10" creationId="{79E3C0E8-ABD2-41A4-EEC7-FC1254C45027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1:45.433" v="268"/>
          <ac:spMkLst>
            <pc:docMk/>
            <pc:sldMk cId="1905686841" sldId="265"/>
            <ac:spMk id="11" creationId="{9B2297D7-5333-D0E7-02B2-11314A0478B7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1:45.433" v="268"/>
          <ac:spMkLst>
            <pc:docMk/>
            <pc:sldMk cId="1905686841" sldId="265"/>
            <ac:spMk id="13" creationId="{CF827186-F0AD-72D1-FA50-C41E2ACE3464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7:57.072" v="350" actId="20577"/>
          <ac:spMkLst>
            <pc:docMk/>
            <pc:sldMk cId="1905686841" sldId="265"/>
            <ac:spMk id="14" creationId="{896807B5-5066-5A60-E010-AADE9B14332C}"/>
          </ac:spMkLst>
        </pc:spChg>
      </pc:sldChg>
      <pc:sldChg chg="add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1345887686" sldId="266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1345887686" sldId="266"/>
            <ac:spMk id="2" creationId="{411EEA9B-A555-78E6-C010-1FA803E20548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05:42.136" v="432" actId="1076"/>
          <ac:spMkLst>
            <pc:docMk/>
            <pc:sldMk cId="1345887686" sldId="266"/>
            <ac:spMk id="3" creationId="{04E8A8D2-3286-6C9C-CC19-28B80D881820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05:50.496" v="434" actId="1076"/>
          <ac:spMkLst>
            <pc:docMk/>
            <pc:sldMk cId="1345887686" sldId="266"/>
            <ac:spMk id="4" creationId="{284318D9-780C-B9C5-FF08-AA422B0545D3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06:57.920" v="441" actId="1076"/>
          <ac:spMkLst>
            <pc:docMk/>
            <pc:sldMk cId="1345887686" sldId="266"/>
            <ac:spMk id="5" creationId="{70C2046E-6FB7-5911-16FB-C4C33C29722D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06:04.371" v="437" actId="1076"/>
          <ac:spMkLst>
            <pc:docMk/>
            <pc:sldMk cId="1345887686" sldId="266"/>
            <ac:spMk id="6" creationId="{15A04F27-6BEA-A716-A60E-9EB26A3C9404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1345887686" sldId="266"/>
            <ac:spMk id="7" creationId="{4A843E79-B7BD-55F4-2E63-D5930FD9A1D6}"/>
          </ac:spMkLst>
        </pc:spChg>
      </pc:sldChg>
      <pc:sldChg chg="add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3562054226" sldId="267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3562054226" sldId="267"/>
            <ac:spMk id="2" creationId="{F85E20D8-8FAF-26FD-BC6E-E285C0864380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07:34.765" v="447" actId="20577"/>
          <ac:spMkLst>
            <pc:docMk/>
            <pc:sldMk cId="3562054226" sldId="267"/>
            <ac:spMk id="3" creationId="{D64742DE-454D-C7CE-17E4-088DA2246388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09:37.676" v="478" actId="1076"/>
          <ac:spMkLst>
            <pc:docMk/>
            <pc:sldMk cId="3562054226" sldId="267"/>
            <ac:spMk id="4" creationId="{77BEFD1D-39B1-9F98-BCFE-014AF3707F2D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09:50.926" v="480" actId="14100"/>
          <ac:spMkLst>
            <pc:docMk/>
            <pc:sldMk cId="3562054226" sldId="267"/>
            <ac:spMk id="5" creationId="{1EA86A11-F3C5-2C97-A3FE-4B3AE4D2B853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09:31.926" v="477" actId="1076"/>
          <ac:spMkLst>
            <pc:docMk/>
            <pc:sldMk cId="3562054226" sldId="267"/>
            <ac:spMk id="6" creationId="{F8C4C52C-427A-EBD5-C845-E889F6D3C97E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3562054226" sldId="267"/>
            <ac:spMk id="7" creationId="{ECEC78C1-2336-FC77-56F7-6FFEF1201211}"/>
          </ac:spMkLst>
        </pc:sp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1:13.238" v="961"/>
        <pc:sldMkLst>
          <pc:docMk/>
          <pc:sldMk cId="1982281185" sldId="268"/>
        </pc:sldMkLst>
        <pc:spChg chg="mod ord">
          <ac:chgData name="Parada Souto Pablo" userId="S::pablo.parada.souto@rai.usc.es::1ea12979-d0c9-40cb-a012-2f1d6928df66" providerId="AD" clId="Web-{CC0F8DBB-D60F-EE61-8C11-739236971969}" dt="2024-05-30T08:36:51.806" v="126"/>
          <ac:spMkLst>
            <pc:docMk/>
            <pc:sldMk cId="1982281185" sldId="268"/>
            <ac:spMk id="2" creationId="{8351A6F8-F1B8-AC65-C124-F7FF7FE21C8D}"/>
          </ac:spMkLst>
        </pc:spChg>
        <pc:spChg chg="del mod ord">
          <ac:chgData name="Parada Souto Pablo" userId="S::pablo.parada.souto@rai.usc.es::1ea12979-d0c9-40cb-a012-2f1d6928df66" providerId="AD" clId="Web-{CC0F8DBB-D60F-EE61-8C11-739236971969}" dt="2024-05-30T09:17:30.256" v="615"/>
          <ac:spMkLst>
            <pc:docMk/>
            <pc:sldMk cId="1982281185" sldId="268"/>
            <ac:spMk id="3" creationId="{3E9A923D-E77B-5F32-DB41-CC35D5D0E57C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36:56.290" v="127"/>
          <ac:spMkLst>
            <pc:docMk/>
            <pc:sldMk cId="1982281185" sldId="268"/>
            <ac:spMk id="4" creationId="{7F6B810A-013E-9D1C-A05C-C9F76388CA06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20:06.371" v="648" actId="1076"/>
          <ac:spMkLst>
            <pc:docMk/>
            <pc:sldMk cId="1982281185" sldId="268"/>
            <ac:spMk id="5" creationId="{775556F8-0AB5-8C63-D5C7-E97A6DABB756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19:43.073" v="645" actId="1076"/>
          <ac:spMkLst>
            <pc:docMk/>
            <pc:sldMk cId="1982281185" sldId="268"/>
            <ac:spMk id="6" creationId="{4052841A-0E70-40B5-26A5-FD3A17940B7B}"/>
          </ac:spMkLst>
        </pc:spChg>
        <pc:spChg chg="add del">
          <ac:chgData name="Parada Souto Pablo" userId="S::pablo.parada.souto@rai.usc.es::1ea12979-d0c9-40cb-a012-2f1d6928df66" providerId="AD" clId="Web-{CC0F8DBB-D60F-EE61-8C11-739236971969}" dt="2024-05-30T09:16:50.489" v="567"/>
          <ac:spMkLst>
            <pc:docMk/>
            <pc:sldMk cId="1982281185" sldId="268"/>
            <ac:spMk id="8" creationId="{B7637E79-B405-8CC4-C6DD-F1E6D0B60E78}"/>
          </ac:spMkLst>
        </pc:spChg>
        <pc:spChg chg="add del">
          <ac:chgData name="Parada Souto Pablo" userId="S::pablo.parada.souto@rai.usc.es::1ea12979-d0c9-40cb-a012-2f1d6928df66" providerId="AD" clId="Web-{CC0F8DBB-D60F-EE61-8C11-739236971969}" dt="2024-05-30T09:16:50.489" v="566"/>
          <ac:spMkLst>
            <pc:docMk/>
            <pc:sldMk cId="1982281185" sldId="268"/>
            <ac:spMk id="10" creationId="{858B4CFE-4C32-464A-CB98-A97320A92729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16:58.770" v="570"/>
          <ac:spMkLst>
            <pc:docMk/>
            <pc:sldMk cId="1982281185" sldId="268"/>
            <ac:spMk id="12" creationId="{4D05F7CE-632B-A57D-56B7-F0FD53F130AD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18:18.523" v="631" actId="1076"/>
          <ac:spMkLst>
            <pc:docMk/>
            <pc:sldMk cId="1982281185" sldId="268"/>
            <ac:spMk id="14" creationId="{3DE4E29D-D31C-6767-907D-54B8E734756F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51:13.238" v="961"/>
          <ac:spMkLst>
            <pc:docMk/>
            <pc:sldMk cId="1982281185" sldId="268"/>
            <ac:spMk id="16" creationId="{694B72C7-367B-19BE-8A40-8056417F6CC0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8:36:51.806" v="126"/>
          <ac:spMkLst>
            <pc:docMk/>
            <pc:sldMk cId="1982281185" sldId="268"/>
            <ac:spMk id="2052" creationId="{F273404A-B9A2-76F9-01A0-AE052CFDA4E9}"/>
          </ac:spMkLst>
        </pc:spChg>
        <pc:spChg chg="add del">
          <ac:chgData name="Parada Souto Pablo" userId="S::pablo.parada.souto@rai.usc.es::1ea12979-d0c9-40cb-a012-2f1d6928df66" providerId="AD" clId="Web-{CC0F8DBB-D60F-EE61-8C11-739236971969}" dt="2024-05-30T08:37:21.541" v="134"/>
          <ac:spMkLst>
            <pc:docMk/>
            <pc:sldMk cId="1982281185" sldId="268"/>
            <ac:spMk id="2053" creationId="{271560BE-7C6E-1206-298C-68270EB515C1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8:36:51.806" v="126"/>
          <ac:spMkLst>
            <pc:docMk/>
            <pc:sldMk cId="1982281185" sldId="268"/>
            <ac:spMk id="2054" creationId="{7C256CC4-FD5C-C0B0-D400-F4EFD91D5F58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36:46.181" v="125"/>
          <ac:spMkLst>
            <pc:docMk/>
            <pc:sldMk cId="1982281185" sldId="268"/>
            <ac:spMk id="2055" creationId="{90EF6235-2088-A205-06CD-39F32678A49A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36:46.181" v="125"/>
          <ac:spMkLst>
            <pc:docMk/>
            <pc:sldMk cId="1982281185" sldId="268"/>
            <ac:spMk id="2057" creationId="{647D1197-8633-17A4-7106-AC47722798BC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36:46.181" v="125"/>
          <ac:spMkLst>
            <pc:docMk/>
            <pc:sldMk cId="1982281185" sldId="268"/>
            <ac:spMk id="2059" creationId="{044E53F8-EDE1-5188-8619-A994615D9361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36:46.181" v="125"/>
          <ac:spMkLst>
            <pc:docMk/>
            <pc:sldMk cId="1982281185" sldId="268"/>
            <ac:spMk id="2061" creationId="{FEBBDB12-DC7E-E2DB-1787-8300F2F332BC}"/>
          </ac:spMkLst>
        </pc:spChg>
        <pc:picChg chg="mod">
          <ac:chgData name="Parada Souto Pablo" userId="S::pablo.parada.souto@rai.usc.es::1ea12979-d0c9-40cb-a012-2f1d6928df66" providerId="AD" clId="Web-{CC0F8DBB-D60F-EE61-8C11-739236971969}" dt="2024-05-30T09:20:09.246" v="649" actId="1076"/>
          <ac:picMkLst>
            <pc:docMk/>
            <pc:sldMk cId="1982281185" sldId="268"/>
            <ac:picMk id="1026" creationId="{ADE3036E-3EE4-70EA-CC1A-1F4660A6D6ED}"/>
          </ac:picMkLst>
        </pc:picChg>
        <pc:picChg chg="mod">
          <ac:chgData name="Parada Souto Pablo" userId="S::pablo.parada.souto@rai.usc.es::1ea12979-d0c9-40cb-a012-2f1d6928df66" providerId="AD" clId="Web-{CC0F8DBB-D60F-EE61-8C11-739236971969}" dt="2024-05-30T09:20:13.528" v="650" actId="1076"/>
          <ac:picMkLst>
            <pc:docMk/>
            <pc:sldMk cId="1982281185" sldId="268"/>
            <ac:picMk id="2050" creationId="{E459A338-764F-DC00-14A4-79D7F3BE5126}"/>
          </ac:picMkLst>
        </pc:pic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3473859378" sldId="269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3473859378" sldId="269"/>
            <ac:spMk id="2" creationId="{8DCAD0FD-6F04-62D5-917F-6F948CB8A951}"/>
          </ac:spMkLst>
        </pc:spChg>
        <pc:spChg chg="del mod ord">
          <ac:chgData name="Parada Souto Pablo" userId="S::pablo.parada.souto@rai.usc.es::1ea12979-d0c9-40cb-a012-2f1d6928df66" providerId="AD" clId="Web-{CC0F8DBB-D60F-EE61-8C11-739236971969}" dt="2024-05-30T09:12:28.276" v="520"/>
          <ac:spMkLst>
            <pc:docMk/>
            <pc:sldMk cId="3473859378" sldId="269"/>
            <ac:spMk id="3" creationId="{11926A81-679D-EE27-9D14-9AD7B2CFDC12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9:12:45.605" v="525"/>
          <ac:spMkLst>
            <pc:docMk/>
            <pc:sldMk cId="3473859378" sldId="269"/>
            <ac:spMk id="4" creationId="{018E961B-B472-1C23-56AA-7C271FF5C940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9:14:18.749" v="545"/>
          <ac:spMkLst>
            <pc:docMk/>
            <pc:sldMk cId="3473859378" sldId="269"/>
            <ac:spMk id="5" creationId="{69CB8DE5-C2BD-09A0-0D2D-5E711A0DC6AC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9:12:11.900" v="516"/>
          <ac:spMkLst>
            <pc:docMk/>
            <pc:sldMk cId="3473859378" sldId="269"/>
            <ac:spMk id="7" creationId="{3952E0AC-4772-281F-D981-12A0FFF247CD}"/>
          </ac:spMkLst>
        </pc:spChg>
        <pc:spChg chg="add del">
          <ac:chgData name="Parada Souto Pablo" userId="S::pablo.parada.souto@rai.usc.es::1ea12979-d0c9-40cb-a012-2f1d6928df66" providerId="AD" clId="Web-{CC0F8DBB-D60F-EE61-8C11-739236971969}" dt="2024-05-30T09:12:11.900" v="515"/>
          <ac:spMkLst>
            <pc:docMk/>
            <pc:sldMk cId="3473859378" sldId="269"/>
            <ac:spMk id="9" creationId="{333F4098-AC2E-94F3-F9EA-8CD3FF8B6D19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9:12:32.370" v="523"/>
          <ac:spMkLst>
            <pc:docMk/>
            <pc:sldMk cId="3473859378" sldId="269"/>
            <ac:spMk id="11" creationId="{76A656D4-B8F9-9980-65CE-68A4485B4116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12:29.229" v="521"/>
          <ac:spMkLst>
            <pc:docMk/>
            <pc:sldMk cId="3473859378" sldId="269"/>
            <ac:spMk id="13" creationId="{6D924923-6E68-8A7D-F312-7EC78704719F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12:55.277" v="530" actId="14100"/>
          <ac:spMkLst>
            <pc:docMk/>
            <pc:sldMk cId="3473859378" sldId="269"/>
            <ac:spMk id="15" creationId="{EC7B76DB-ABC1-8A31-6D50-A7F4D0E97BF7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13:32.091" v="538"/>
          <ac:spMkLst>
            <pc:docMk/>
            <pc:sldMk cId="3473859378" sldId="269"/>
            <ac:spMk id="17" creationId="{27ED9F40-649C-BEE2-E896-2FB4F13BD463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15:57.221" v="560" actId="20577"/>
          <ac:spMkLst>
            <pc:docMk/>
            <pc:sldMk cId="3473859378" sldId="269"/>
            <ac:spMk id="19" creationId="{38940A3C-183D-E4D6-F818-467B6DCB4558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3473859378" sldId="269"/>
            <ac:spMk id="20" creationId="{63F253EE-197D-D575-34AB-F2EF73C922CB}"/>
          </ac:spMkLst>
        </pc:sp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610261214" sldId="270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610261214" sldId="270"/>
            <ac:spMk id="2" creationId="{AF12683C-D26D-8049-A4F7-2D65DC969D79}"/>
          </ac:spMkLst>
        </pc:spChg>
        <pc:spChg chg="del mod ord">
          <ac:chgData name="Parada Souto Pablo" userId="S::pablo.parada.souto@rai.usc.es::1ea12979-d0c9-40cb-a012-2f1d6928df66" providerId="AD" clId="Web-{CC0F8DBB-D60F-EE61-8C11-739236971969}" dt="2024-05-30T09:22:38.658" v="726"/>
          <ac:spMkLst>
            <pc:docMk/>
            <pc:sldMk cId="610261214" sldId="270"/>
            <ac:spMk id="3" creationId="{5E3C3260-B36B-7824-0D06-0F3397222A80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21:58.782" v="655"/>
          <ac:spMkLst>
            <pc:docMk/>
            <pc:sldMk cId="610261214" sldId="270"/>
            <ac:spMk id="5" creationId="{EEE19E0D-B7D3-1783-65F0-E476922D21E1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22:19.157" v="721" actId="20577"/>
          <ac:spMkLst>
            <pc:docMk/>
            <pc:sldMk cId="610261214" sldId="270"/>
            <ac:spMk id="7" creationId="{35FDDBD7-CFC7-5CFF-410D-5B278FB60309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21:58.813" v="657"/>
          <ac:spMkLst>
            <pc:docMk/>
            <pc:sldMk cId="610261214" sldId="270"/>
            <ac:spMk id="9" creationId="{29B64091-0690-E718-D025-BC49BECF815F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24:30.178" v="773" actId="14100"/>
          <ac:spMkLst>
            <pc:docMk/>
            <pc:sldMk cId="610261214" sldId="270"/>
            <ac:spMk id="11" creationId="{C9A69F4A-F069-1D31-61AD-21500322478A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9:22:42.814" v="727"/>
          <ac:spMkLst>
            <pc:docMk/>
            <pc:sldMk cId="610261214" sldId="270"/>
            <ac:spMk id="13" creationId="{2720EA11-DCDD-D715-0A84-0A0E064DBC3F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610261214" sldId="270"/>
            <ac:spMk id="14" creationId="{F9E08F4D-E454-8D12-3AF2-72E2C02E75C2}"/>
          </ac:spMkLst>
        </pc:sp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1:16.972" v="962"/>
        <pc:sldMkLst>
          <pc:docMk/>
          <pc:sldMk cId="2886510090" sldId="271"/>
        </pc:sldMkLst>
        <pc:spChg chg="mod ord">
          <ac:chgData name="Parada Souto Pablo" userId="S::pablo.parada.souto@rai.usc.es::1ea12979-d0c9-40cb-a012-2f1d6928df66" providerId="AD" clId="Web-{CC0F8DBB-D60F-EE61-8C11-739236971969}" dt="2024-05-30T08:29:27.149" v="12"/>
          <ac:spMkLst>
            <pc:docMk/>
            <pc:sldMk cId="2886510090" sldId="271"/>
            <ac:spMk id="2" creationId="{266DFB66-5E42-1313-1BFF-84F10C5549A5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8:49:39.913" v="248" actId="1076"/>
          <ac:spMkLst>
            <pc:docMk/>
            <pc:sldMk cId="2886510090" sldId="271"/>
            <ac:spMk id="3" creationId="{263ACFBA-F00D-0B64-508C-8C7784B83834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51:16.972" v="962"/>
          <ac:spMkLst>
            <pc:docMk/>
            <pc:sldMk cId="2886510090" sldId="271"/>
            <ac:spMk id="5" creationId="{8E336D05-5475-3F01-B984-CD01C26A43A9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29:27.149" v="12"/>
          <ac:spMkLst>
            <pc:docMk/>
            <pc:sldMk cId="2886510090" sldId="271"/>
            <ac:spMk id="1031" creationId="{A928CA05-4D0F-314A-74DF-9008F5258B39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49:42.475" v="249"/>
          <ac:spMkLst>
            <pc:docMk/>
            <pc:sldMk cId="2886510090" sldId="271"/>
            <ac:spMk id="1033" creationId="{CF928FED-6B47-60A5-1DF2-23CC92A05554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29:27.149" v="12"/>
          <ac:spMkLst>
            <pc:docMk/>
            <pc:sldMk cId="2886510090" sldId="271"/>
            <ac:spMk id="1035" creationId="{19572522-020B-221F-7349-CF847ACD3DD6}"/>
          </ac:spMkLst>
        </pc:spChg>
        <pc:picChg chg="mod">
          <ac:chgData name="Parada Souto Pablo" userId="S::pablo.parada.souto@rai.usc.es::1ea12979-d0c9-40cb-a012-2f1d6928df66" providerId="AD" clId="Web-{CC0F8DBB-D60F-EE61-8C11-739236971969}" dt="2024-05-30T08:29:27.149" v="12"/>
          <ac:picMkLst>
            <pc:docMk/>
            <pc:sldMk cId="2886510090" sldId="271"/>
            <ac:picMk id="1026" creationId="{5FBDDAFE-19CA-D156-C42B-39FC4601E0F2}"/>
          </ac:picMkLst>
        </pc:pic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3107560033" sldId="272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3107560033" sldId="272"/>
            <ac:spMk id="2" creationId="{266DFB66-5E42-1313-1BFF-84F10C5549A5}"/>
          </ac:spMkLst>
        </pc:spChg>
        <pc:spChg chg="del mod ord">
          <ac:chgData name="Parada Souto Pablo" userId="S::pablo.parada.souto@rai.usc.es::1ea12979-d0c9-40cb-a012-2f1d6928df66" providerId="AD" clId="Web-{CC0F8DBB-D60F-EE61-8C11-739236971969}" dt="2024-05-30T09:29:00.750" v="818"/>
          <ac:spMkLst>
            <pc:docMk/>
            <pc:sldMk cId="3107560033" sldId="272"/>
            <ac:spMk id="3" creationId="{263ACFBA-F00D-0B64-508C-8C7784B83834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24:39.725" v="775" actId="20577"/>
          <ac:spMkLst>
            <pc:docMk/>
            <pc:sldMk cId="3107560033" sldId="272"/>
            <ac:spMk id="4" creationId="{8376ABC2-EE0E-CFF0-DF70-D1D0AAF82CE7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26:29.714" v="810" actId="14100"/>
          <ac:spMkLst>
            <pc:docMk/>
            <pc:sldMk cId="3107560033" sldId="272"/>
            <ac:spMk id="5" creationId="{B9DD4D01-E1A0-A60C-FBFB-0405EAE7FB2C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9:29:09.063" v="819"/>
          <ac:spMkLst>
            <pc:docMk/>
            <pc:sldMk cId="3107560033" sldId="272"/>
            <ac:spMk id="10" creationId="{922ECCE9-F298-56B0-9592-E8160C83A425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3107560033" sldId="272"/>
            <ac:spMk id="11" creationId="{199738B5-18BB-E9EE-5004-4B12F110CE55}"/>
          </ac:spMkLst>
        </pc:spChg>
        <pc:picChg chg="add del mod">
          <ac:chgData name="Parada Souto Pablo" userId="S::pablo.parada.souto@rai.usc.es::1ea12979-d0c9-40cb-a012-2f1d6928df66" providerId="AD" clId="Web-{CC0F8DBB-D60F-EE61-8C11-739236971969}" dt="2024-05-30T09:28:06.873" v="813"/>
          <ac:picMkLst>
            <pc:docMk/>
            <pc:sldMk cId="3107560033" sldId="272"/>
            <ac:picMk id="6" creationId="{593EAA72-5791-15AD-87B5-EDCD66C252D4}"/>
          </ac:picMkLst>
        </pc:picChg>
        <pc:picChg chg="add mod">
          <ac:chgData name="Parada Souto Pablo" userId="S::pablo.parada.souto@rai.usc.es::1ea12979-d0c9-40cb-a012-2f1d6928df66" providerId="AD" clId="Web-{CC0F8DBB-D60F-EE61-8C11-739236971969}" dt="2024-05-30T09:29:31.111" v="821" actId="1076"/>
          <ac:picMkLst>
            <pc:docMk/>
            <pc:sldMk cId="3107560033" sldId="272"/>
            <ac:picMk id="7" creationId="{4228DC80-DAE0-F7D8-482D-C4603F47960F}"/>
          </ac:picMkLst>
        </pc:picChg>
        <pc:picChg chg="add mod">
          <ac:chgData name="Parada Souto Pablo" userId="S::pablo.parada.souto@rai.usc.es::1ea12979-d0c9-40cb-a012-2f1d6928df66" providerId="AD" clId="Web-{CC0F8DBB-D60F-EE61-8C11-739236971969}" dt="2024-05-30T09:29:43.783" v="823" actId="1076"/>
          <ac:picMkLst>
            <pc:docMk/>
            <pc:sldMk cId="3107560033" sldId="272"/>
            <ac:picMk id="8" creationId="{9CB892D1-3039-A8A0-1A02-2F3A9FB643B7}"/>
          </ac:picMkLst>
        </pc:pic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1:19.457" v="963"/>
        <pc:sldMkLst>
          <pc:docMk/>
          <pc:sldMk cId="1231371220" sldId="273"/>
        </pc:sldMkLst>
        <pc:spChg chg="mod ord">
          <ac:chgData name="Parada Souto Pablo" userId="S::pablo.parada.souto@rai.usc.es::1ea12979-d0c9-40cb-a012-2f1d6928df66" providerId="AD" clId="Web-{CC0F8DBB-D60F-EE61-8C11-739236971969}" dt="2024-05-30T08:49:58.491" v="250"/>
          <ac:spMkLst>
            <pc:docMk/>
            <pc:sldMk cId="1231371220" sldId="273"/>
            <ac:spMk id="2" creationId="{437D7691-E07B-18F2-3A0A-06AED57A1AE4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32:06.648" v="844" actId="20577"/>
          <ac:spMkLst>
            <pc:docMk/>
            <pc:sldMk cId="1231371220" sldId="273"/>
            <ac:spMk id="3" creationId="{69CAA158-E677-B385-6274-848BBE1ADAD6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51:19.457" v="963"/>
          <ac:spMkLst>
            <pc:docMk/>
            <pc:sldMk cId="1231371220" sldId="273"/>
            <ac:spMk id="7" creationId="{95689A07-A0F4-D7EF-4CB2-2F7AC1E639F3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0:10.304" v="251"/>
          <ac:spMkLst>
            <pc:docMk/>
            <pc:sldMk cId="1231371220" sldId="273"/>
            <ac:spMk id="10" creationId="{EB4DF4D1-256D-6780-6DF7-A68A346175F5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49:58.491" v="250"/>
          <ac:spMkLst>
            <pc:docMk/>
            <pc:sldMk cId="1231371220" sldId="273"/>
            <ac:spMk id="12" creationId="{6BDEF346-9102-87D2-E9F1-BC1EE007643B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9:30:03.347" v="824"/>
          <ac:spMkLst>
            <pc:docMk/>
            <pc:sldMk cId="1231371220" sldId="273"/>
            <ac:spMk id="14" creationId="{B11A3E3D-7266-187F-71E3-D4A70E0696EC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49:58.491" v="250"/>
          <ac:spMkLst>
            <pc:docMk/>
            <pc:sldMk cId="1231371220" sldId="273"/>
            <ac:spMk id="16" creationId="{D7205570-20C0-5998-F39A-C1912D7539C7}"/>
          </ac:spMkLst>
        </pc:spChg>
        <pc:picChg chg="mod ord">
          <ac:chgData name="Parada Souto Pablo" userId="S::pablo.parada.souto@rai.usc.es::1ea12979-d0c9-40cb-a012-2f1d6928df66" providerId="AD" clId="Web-{CC0F8DBB-D60F-EE61-8C11-739236971969}" dt="2024-05-30T09:31:34.272" v="841" actId="1076"/>
          <ac:picMkLst>
            <pc:docMk/>
            <pc:sldMk cId="1231371220" sldId="273"/>
            <ac:picMk id="4" creationId="{38C04E60-76BC-5A89-61A4-FC5AE7E50553}"/>
          </ac:picMkLst>
        </pc:picChg>
        <pc:picChg chg="mod">
          <ac:chgData name="Parada Souto Pablo" userId="S::pablo.parada.souto@rai.usc.es::1ea12979-d0c9-40cb-a012-2f1d6928df66" providerId="AD" clId="Web-{CC0F8DBB-D60F-EE61-8C11-739236971969}" dt="2024-05-30T09:31:31.256" v="840" actId="1076"/>
          <ac:picMkLst>
            <pc:docMk/>
            <pc:sldMk cId="1231371220" sldId="273"/>
            <ac:picMk id="5" creationId="{1050C2B4-96FC-0634-61AC-08A0C47DF953}"/>
          </ac:picMkLst>
        </pc:picChg>
      </pc:sldChg>
      <pc:sldChg chg="add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96910726" sldId="274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96910726" sldId="274"/>
            <ac:spMk id="2" creationId="{E2781FFE-D66E-FB48-7AEA-8363E6FB39BC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8:28:05.708" v="2" actId="14100"/>
          <ac:spMkLst>
            <pc:docMk/>
            <pc:sldMk cId="96910726" sldId="274"/>
            <ac:spMk id="3" creationId="{360E32DD-53AB-3467-9401-05CCBD2700EB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96910726" sldId="274"/>
            <ac:spMk id="4" creationId="{66EE9700-4C7B-5C86-9E5B-2FE89300A8BF}"/>
          </ac:spMkLst>
        </pc:sp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3438648796" sldId="275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3438648796" sldId="275"/>
            <ac:spMk id="2" creationId="{8351A6F8-F1B8-AC65-C124-F7FF7FE21C8D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20:29.794" v="651" actId="20577"/>
          <ac:spMkLst>
            <pc:docMk/>
            <pc:sldMk cId="3438648796" sldId="275"/>
            <ac:spMk id="3" creationId="{3E9A923D-E77B-5F32-DB41-CC35D5D0E57C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20:35.747" v="653" actId="20577"/>
          <ac:spMkLst>
            <pc:docMk/>
            <pc:sldMk cId="3438648796" sldId="275"/>
            <ac:spMk id="4" creationId="{DE89C810-45C7-9D4B-98D2-88BDB6A3833D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3438648796" sldId="275"/>
            <ac:spMk id="5" creationId="{23B3AA7E-556E-713D-D48F-BD6701A36D6F}"/>
          </ac:spMkLst>
        </pc:spChg>
        <pc:picChg chg="del mod">
          <ac:chgData name="Parada Souto Pablo" userId="S::pablo.parada.souto@rai.usc.es::1ea12979-d0c9-40cb-a012-2f1d6928df66" providerId="AD" clId="Web-{CC0F8DBB-D60F-EE61-8C11-739236971969}" dt="2024-05-30T08:31:13.231" v="34"/>
          <ac:picMkLst>
            <pc:docMk/>
            <pc:sldMk cId="3438648796" sldId="275"/>
            <ac:picMk id="2052" creationId="{8B5D8404-E6A1-8D52-5DE3-9413E51DB85F}"/>
          </ac:picMkLst>
        </pc:picChg>
        <pc:picChg chg="mod">
          <ac:chgData name="Parada Souto Pablo" userId="S::pablo.parada.souto@rai.usc.es::1ea12979-d0c9-40cb-a012-2f1d6928df66" providerId="AD" clId="Web-{CC0F8DBB-D60F-EE61-8C11-739236971969}" dt="2024-05-30T08:32:06.811" v="41" actId="14100"/>
          <ac:picMkLst>
            <pc:docMk/>
            <pc:sldMk cId="3438648796" sldId="275"/>
            <ac:picMk id="2054" creationId="{80E2238D-D3EE-C42F-32D3-68AEC1D25EEA}"/>
          </ac:picMkLst>
        </pc:pic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1:21.535" v="964"/>
        <pc:sldMkLst>
          <pc:docMk/>
          <pc:sldMk cId="2615676733" sldId="276"/>
        </pc:sldMkLst>
        <pc:spChg chg="mod ord">
          <ac:chgData name="Parada Souto Pablo" userId="S::pablo.parada.souto@rai.usc.es::1ea12979-d0c9-40cb-a012-2f1d6928df66" providerId="AD" clId="Web-{CC0F8DBB-D60F-EE61-8C11-739236971969}" dt="2024-05-30T08:50:44.884" v="262"/>
          <ac:spMkLst>
            <pc:docMk/>
            <pc:sldMk cId="2615676733" sldId="276"/>
            <ac:spMk id="2" creationId="{AB3826B1-D777-E10D-DCF1-CF5F86EFFB1E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50:12.470" v="951" actId="20577"/>
          <ac:spMkLst>
            <pc:docMk/>
            <pc:sldMk cId="2615676733" sldId="276"/>
            <ac:spMk id="3" creationId="{C973F34C-5A16-284B-BD94-BE2943A471F4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51:21.535" v="964"/>
          <ac:spMkLst>
            <pc:docMk/>
            <pc:sldMk cId="2615676733" sldId="276"/>
            <ac:spMk id="6" creationId="{297739A6-460B-2482-FEA4-7BFDA7113AC6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0:44.884" v="262"/>
          <ac:spMkLst>
            <pc:docMk/>
            <pc:sldMk cId="2615676733" sldId="276"/>
            <ac:spMk id="9" creationId="{F30B9D50-4B36-023A-DE9D-EF48B3F99CD9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0:44.884" v="262"/>
          <ac:spMkLst>
            <pc:docMk/>
            <pc:sldMk cId="2615676733" sldId="276"/>
            <ac:spMk id="11" creationId="{926C7FC6-273C-CFA1-D7FD-E0E5406D0C16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0:44.884" v="262"/>
          <ac:spMkLst>
            <pc:docMk/>
            <pc:sldMk cId="2615676733" sldId="276"/>
            <ac:spMk id="13" creationId="{BE8197FD-733B-37E2-C00B-CE9ACAAD95AF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9:37:25.660" v="916"/>
          <ac:spMkLst>
            <pc:docMk/>
            <pc:sldMk cId="2615676733" sldId="276"/>
            <ac:spMk id="18" creationId="{637183E7-39EA-A729-195F-11AB8CD7C2CF}"/>
          </ac:spMkLst>
        </pc:spChg>
        <pc:picChg chg="mod ord">
          <ac:chgData name="Parada Souto Pablo" userId="S::pablo.parada.souto@rai.usc.es::1ea12979-d0c9-40cb-a012-2f1d6928df66" providerId="AD" clId="Web-{CC0F8DBB-D60F-EE61-8C11-739236971969}" dt="2024-05-30T08:50:44.884" v="262"/>
          <ac:picMkLst>
            <pc:docMk/>
            <pc:sldMk cId="2615676733" sldId="276"/>
            <ac:picMk id="4" creationId="{9ADF0E38-FE1E-18DF-9700-6F856C7343F1}"/>
          </ac:picMkLst>
        </pc:pic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1:22.941" v="965"/>
        <pc:sldMkLst>
          <pc:docMk/>
          <pc:sldMk cId="2376203108" sldId="277"/>
        </pc:sldMkLst>
        <pc:spChg chg="mod ord">
          <ac:chgData name="Parada Souto Pablo" userId="S::pablo.parada.souto@rai.usc.es::1ea12979-d0c9-40cb-a012-2f1d6928df66" providerId="AD" clId="Web-{CC0F8DBB-D60F-EE61-8C11-739236971969}" dt="2024-05-30T08:50:54.868" v="263"/>
          <ac:spMkLst>
            <pc:docMk/>
            <pc:sldMk cId="2376203108" sldId="277"/>
            <ac:spMk id="2" creationId="{A171BF55-B09B-1A6E-5E6E-6FB1F0DD8257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32:57.681" v="850" actId="14100"/>
          <ac:spMkLst>
            <pc:docMk/>
            <pc:sldMk cId="2376203108" sldId="277"/>
            <ac:spMk id="3" creationId="{273C8AD6-ED3E-54F3-1361-01871E277EF2}"/>
          </ac:spMkLst>
        </pc:spChg>
        <pc:spChg chg="add">
          <ac:chgData name="Parada Souto Pablo" userId="S::pablo.parada.souto@rai.usc.es::1ea12979-d0c9-40cb-a012-2f1d6928df66" providerId="AD" clId="Web-{CC0F8DBB-D60F-EE61-8C11-739236971969}" dt="2024-05-30T09:51:22.941" v="965"/>
          <ac:spMkLst>
            <pc:docMk/>
            <pc:sldMk cId="2376203108" sldId="277"/>
            <ac:spMk id="6" creationId="{503A05F3-6A8C-6191-9BBA-F563D7A85D32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0:54.868" v="263"/>
          <ac:spMkLst>
            <pc:docMk/>
            <pc:sldMk cId="2376203108" sldId="277"/>
            <ac:spMk id="9" creationId="{7154F60A-0FBD-BBCC-A4FC-B2891C9334BF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0:54.868" v="263"/>
          <ac:spMkLst>
            <pc:docMk/>
            <pc:sldMk cId="2376203108" sldId="277"/>
            <ac:spMk id="11" creationId="{2ACB04C8-500E-7E7A-15EF-C2DB55ABD8BF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8:50:54.868" v="263"/>
          <ac:spMkLst>
            <pc:docMk/>
            <pc:sldMk cId="2376203108" sldId="277"/>
            <ac:spMk id="13" creationId="{24416476-2CD8-B861-8C17-375CFEDDDAC3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8:51:11.213" v="264"/>
          <ac:spMkLst>
            <pc:docMk/>
            <pc:sldMk cId="2376203108" sldId="277"/>
            <ac:spMk id="18" creationId="{ED731B50-47A9-90F4-96DB-292FA9A04F66}"/>
          </ac:spMkLst>
        </pc:spChg>
        <pc:picChg chg="mod ord">
          <ac:chgData name="Parada Souto Pablo" userId="S::pablo.parada.souto@rai.usc.es::1ea12979-d0c9-40cb-a012-2f1d6928df66" providerId="AD" clId="Web-{CC0F8DBB-D60F-EE61-8C11-739236971969}" dt="2024-05-30T08:50:54.868" v="263"/>
          <ac:picMkLst>
            <pc:docMk/>
            <pc:sldMk cId="2376203108" sldId="277"/>
            <ac:picMk id="4" creationId="{E8B9D26D-777B-608D-26B4-6EE97EA7D813}"/>
          </ac:picMkLst>
        </pc:picChg>
      </pc:sldChg>
      <pc:sldChg chg="addSp del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3547088934" sldId="278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3547088934" sldId="278"/>
            <ac:spMk id="2" creationId="{F7D8B8FA-C97C-A07D-F21D-C4D6E6826FDB}"/>
          </ac:spMkLst>
        </pc:spChg>
        <pc:spChg chg="del mod ord">
          <ac:chgData name="Parada Souto Pablo" userId="S::pablo.parada.souto@rai.usc.es::1ea12979-d0c9-40cb-a012-2f1d6928df66" providerId="AD" clId="Web-{CC0F8DBB-D60F-EE61-8C11-739236971969}" dt="2024-05-30T09:33:39.886" v="870"/>
          <ac:spMkLst>
            <pc:docMk/>
            <pc:sldMk cId="3547088934" sldId="278"/>
            <ac:spMk id="3" creationId="{262F1354-4DCC-18CC-A978-563D50972642}"/>
          </ac:spMkLst>
        </pc:spChg>
        <pc:spChg chg="add del mod">
          <ac:chgData name="Parada Souto Pablo" userId="S::pablo.parada.souto@rai.usc.es::1ea12979-d0c9-40cb-a012-2f1d6928df66" providerId="AD" clId="Web-{CC0F8DBB-D60F-EE61-8C11-739236971969}" dt="2024-05-30T09:33:42.698" v="871"/>
          <ac:spMkLst>
            <pc:docMk/>
            <pc:sldMk cId="3547088934" sldId="278"/>
            <ac:spMk id="9" creationId="{467CF847-A9C9-CE66-26D1-FC55C46E44C8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35:46.641" v="896" actId="20577"/>
          <ac:spMkLst>
            <pc:docMk/>
            <pc:sldMk cId="3547088934" sldId="278"/>
            <ac:spMk id="10" creationId="{071403D2-7E31-6F92-185B-DCF6AC4F39C2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35:24.265" v="895" actId="1076"/>
          <ac:spMkLst>
            <pc:docMk/>
            <pc:sldMk cId="3547088934" sldId="278"/>
            <ac:spMk id="12" creationId="{E499FE68-5E13-719A-EBB8-0E49325A674A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36:00.938" v="906" actId="20577"/>
          <ac:spMkLst>
            <pc:docMk/>
            <pc:sldMk cId="3547088934" sldId="278"/>
            <ac:spMk id="13" creationId="{0AC6112B-EC65-8234-39D4-06866BB65B5C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36:17.751" v="914" actId="20577"/>
          <ac:spMkLst>
            <pc:docMk/>
            <pc:sldMk cId="3547088934" sldId="278"/>
            <ac:spMk id="14" creationId="{B9F62D7C-0271-C58E-640A-4DC5689CE493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3547088934" sldId="278"/>
            <ac:spMk id="15" creationId="{889FAF8B-94DE-8A27-9785-30C1B3F13A5B}"/>
          </ac:spMkLst>
        </pc:spChg>
        <pc:picChg chg="mod">
          <ac:chgData name="Parada Souto Pablo" userId="S::pablo.parada.souto@rai.usc.es::1ea12979-d0c9-40cb-a012-2f1d6928df66" providerId="AD" clId="Web-{CC0F8DBB-D60F-EE61-8C11-739236971969}" dt="2024-05-30T09:34:22.216" v="880" actId="1076"/>
          <ac:picMkLst>
            <pc:docMk/>
            <pc:sldMk cId="3547088934" sldId="278"/>
            <ac:picMk id="4" creationId="{FA9C88D1-8827-A9CB-70F3-D81062FEE261}"/>
          </ac:picMkLst>
        </pc:picChg>
        <pc:picChg chg="mod">
          <ac:chgData name="Parada Souto Pablo" userId="S::pablo.parada.souto@rai.usc.es::1ea12979-d0c9-40cb-a012-2f1d6928df66" providerId="AD" clId="Web-{CC0F8DBB-D60F-EE61-8C11-739236971969}" dt="2024-05-30T09:35:19.515" v="894" actId="1076"/>
          <ac:picMkLst>
            <pc:docMk/>
            <pc:sldMk cId="3547088934" sldId="278"/>
            <ac:picMk id="5" creationId="{C7D9B7F7-6686-02A2-BF47-579CABA8F8AC}"/>
          </ac:picMkLst>
        </pc:picChg>
        <pc:picChg chg="mod">
          <ac:chgData name="Parada Souto Pablo" userId="S::pablo.parada.souto@rai.usc.es::1ea12979-d0c9-40cb-a012-2f1d6928df66" providerId="AD" clId="Web-{CC0F8DBB-D60F-EE61-8C11-739236971969}" dt="2024-05-30T09:35:56.188" v="899" actId="1076"/>
          <ac:picMkLst>
            <pc:docMk/>
            <pc:sldMk cId="3547088934" sldId="278"/>
            <ac:picMk id="6" creationId="{839546FC-E34B-79BA-7DC5-50713BE07088}"/>
          </ac:picMkLst>
        </pc:picChg>
        <pc:picChg chg="mod">
          <ac:chgData name="Parada Souto Pablo" userId="S::pablo.parada.souto@rai.usc.es::1ea12979-d0c9-40cb-a012-2f1d6928df66" providerId="AD" clId="Web-{CC0F8DBB-D60F-EE61-8C11-739236971969}" dt="2024-05-30T09:36:12.595" v="909" actId="1076"/>
          <ac:picMkLst>
            <pc:docMk/>
            <pc:sldMk cId="3547088934" sldId="278"/>
            <ac:picMk id="7" creationId="{7FE30E65-6501-C8DB-B77C-4E7F06E8FC43}"/>
          </ac:picMkLst>
        </pc:picChg>
        <pc:picChg chg="add del mod">
          <ac:chgData name="Parada Souto Pablo" userId="S::pablo.parada.souto@rai.usc.es::1ea12979-d0c9-40cb-a012-2f1d6928df66" providerId="AD" clId="Web-{CC0F8DBB-D60F-EE61-8C11-739236971969}" dt="2024-05-30T09:34:47.982" v="890"/>
          <ac:picMkLst>
            <pc:docMk/>
            <pc:sldMk cId="3547088934" sldId="278"/>
            <ac:picMk id="11" creationId="{639106E9-DA0F-E140-467E-3D98EEF9BFD0}"/>
          </ac:picMkLst>
        </pc:picChg>
      </pc:sldChg>
      <pc:sldChg chg="addSp modSp mod modClrScheme chgLayout">
        <pc:chgData name="Parada Souto Pablo" userId="S::pablo.parada.souto@rai.usc.es::1ea12979-d0c9-40cb-a012-2f1d6928df66" providerId="AD" clId="Web-{CC0F8DBB-D60F-EE61-8C11-739236971969}" dt="2024-05-30T09:54:41.855" v="967"/>
        <pc:sldMkLst>
          <pc:docMk/>
          <pc:sldMk cId="2739206612" sldId="279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2739206612" sldId="279"/>
            <ac:spMk id="2" creationId="{C68A5E87-49EF-D45F-227B-11937C2424A2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9:41:34.919" v="928" actId="20577"/>
          <ac:spMkLst>
            <pc:docMk/>
            <pc:sldMk cId="2739206612" sldId="279"/>
            <ac:spMk id="3" creationId="{71F725DB-3FA3-D732-A5DA-834930CAD0DA}"/>
          </ac:spMkLst>
        </pc:spChg>
        <pc:spChg chg="add mod">
          <ac:chgData name="Parada Souto Pablo" userId="S::pablo.parada.souto@rai.usc.es::1ea12979-d0c9-40cb-a012-2f1d6928df66" providerId="AD" clId="Web-{CC0F8DBB-D60F-EE61-8C11-739236971969}" dt="2024-05-30T09:54:41.855" v="967"/>
          <ac:spMkLst>
            <pc:docMk/>
            <pc:sldMk cId="2739206612" sldId="279"/>
            <ac:spMk id="4" creationId="{90A83147-BFA0-20D5-6884-982B1F3E80F8}"/>
          </ac:spMkLst>
        </pc:spChg>
      </pc:sldChg>
      <pc:sldChg chg="modSp new del mod modClrScheme chgLayout">
        <pc:chgData name="Parada Souto Pablo" userId="S::pablo.parada.souto@rai.usc.es::1ea12979-d0c9-40cb-a012-2f1d6928df66" providerId="AD" clId="Web-{CC0F8DBB-D60F-EE61-8C11-739236971969}" dt="2024-05-30T09:37:09.128" v="915"/>
        <pc:sldMkLst>
          <pc:docMk/>
          <pc:sldMk cId="716761997" sldId="280"/>
        </pc:sldMkLst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716761997" sldId="280"/>
            <ac:spMk id="2" creationId="{A0F254A7-6AAF-770C-7C53-162C85A0BE36}"/>
          </ac:spMkLst>
        </pc:spChg>
        <pc:spChg chg="mod ord">
          <ac:chgData name="Parada Souto Pablo" userId="S::pablo.parada.souto@rai.usc.es::1ea12979-d0c9-40cb-a012-2f1d6928df66" providerId="AD" clId="Web-{CC0F8DBB-D60F-EE61-8C11-739236971969}" dt="2024-05-30T08:27:59.958" v="1"/>
          <ac:spMkLst>
            <pc:docMk/>
            <pc:sldMk cId="716761997" sldId="280"/>
            <ac:spMk id="3" creationId="{1E5166C2-A0CF-501A-70A3-9458758EF370}"/>
          </ac:spMkLst>
        </pc:spChg>
      </pc:sldChg>
      <pc:sldMasterChg chg="del delSldLayout">
        <pc:chgData name="Parada Souto Pablo" userId="S::pablo.parada.souto@rai.usc.es::1ea12979-d0c9-40cb-a012-2f1d6928df66" providerId="AD" clId="Web-{CC0F8DBB-D60F-EE61-8C11-739236971969}" dt="2024-05-30T08:27:59.958" v="1"/>
        <pc:sldMasterMkLst>
          <pc:docMk/>
          <pc:sldMasterMk cId="1317567582" sldId="2147483648"/>
        </pc:sldMasterMkLst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2869429859" sldId="2147483649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3632440661" sldId="2147483650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1518892084" sldId="2147483651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4177068188" sldId="2147483652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3980803884" sldId="2147483653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1265179352" sldId="2147483654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946981547" sldId="2147483655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3501668127" sldId="2147483656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341206364" sldId="2147483657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375078983" sldId="2147483658"/>
          </pc:sldLayoutMkLst>
        </pc:sldLayoutChg>
        <pc:sldLayoutChg chg="del">
          <pc:chgData name="Parada Souto Pablo" userId="S::pablo.parada.souto@rai.usc.es::1ea12979-d0c9-40cb-a012-2f1d6928df66" providerId="AD" clId="Web-{CC0F8DBB-D60F-EE61-8C11-739236971969}" dt="2024-05-30T08:27:59.958" v="1"/>
          <pc:sldLayoutMkLst>
            <pc:docMk/>
            <pc:sldMasterMk cId="1317567582" sldId="2147483648"/>
            <pc:sldLayoutMk cId="1593966946" sldId="2147483659"/>
          </pc:sldLayoutMkLst>
        </pc:sldLayoutChg>
      </pc:sldMasterChg>
      <pc:sldMasterChg chg="add mod addSldLayout modSldLayout">
        <pc:chgData name="Parada Souto Pablo" userId="S::pablo.parada.souto@rai.usc.es::1ea12979-d0c9-40cb-a012-2f1d6928df66" providerId="AD" clId="Web-{CC0F8DBB-D60F-EE61-8C11-739236971969}" dt="2024-05-30T09:54:41.855" v="967"/>
        <pc:sldMasterMkLst>
          <pc:docMk/>
          <pc:sldMasterMk cId="2953379071" sldId="2147483660"/>
        </pc:sldMasterMkLst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1956220682" sldId="2147483661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3227548574" sldId="2147483662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1079981445" sldId="2147483663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256817282" sldId="2147483664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4102268895" sldId="2147483665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3936205690" sldId="2147483666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3757567281" sldId="2147483667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1417970618" sldId="2147483668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1184976814" sldId="2147483669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1628041517" sldId="2147483670"/>
          </pc:sldLayoutMkLst>
        </pc:sldLayoutChg>
        <pc:sldLayoutChg chg="add mod replId">
          <pc:chgData name="Parada Souto Pablo" userId="S::pablo.parada.souto@rai.usc.es::1ea12979-d0c9-40cb-a012-2f1d6928df66" providerId="AD" clId="Web-{CC0F8DBB-D60F-EE61-8C11-739236971969}" dt="2024-05-30T09:54:41.855" v="967"/>
          <pc:sldLayoutMkLst>
            <pc:docMk/>
            <pc:sldMasterMk cId="2953379071" sldId="2147483660"/>
            <pc:sldLayoutMk cId="3995715066" sldId="2147483671"/>
          </pc:sldLayoutMkLst>
        </pc:sldLayoutChg>
      </pc:sldMasterChg>
    </pc:docChg>
  </pc:docChgLst>
  <pc:docChgLst>
    <pc:chgData name="Parada Souto Pablo" userId="S::pablo.parada.souto@rai.usc.es::1ea12979-d0c9-40cb-a012-2f1d6928df66" providerId="AD" clId="Web-{BFE32DCF-67B4-81E9-1247-38D78591CEE3}"/>
    <pc:docChg chg="addSld modSld">
      <pc:chgData name="Parada Souto Pablo" userId="S::pablo.parada.souto@rai.usc.es::1ea12979-d0c9-40cb-a012-2f1d6928df66" providerId="AD" clId="Web-{BFE32DCF-67B4-81E9-1247-38D78591CEE3}" dt="2024-05-30T08:19:13.279" v="171" actId="14100"/>
      <pc:docMkLst>
        <pc:docMk/>
      </pc:docMkLst>
      <pc:sldChg chg="modSp new">
        <pc:chgData name="Parada Souto Pablo" userId="S::pablo.parada.souto@rai.usc.es::1ea12979-d0c9-40cb-a012-2f1d6928df66" providerId="AD" clId="Web-{BFE32DCF-67B4-81E9-1247-38D78591CEE3}" dt="2024-05-30T08:19:13.279" v="171" actId="14100"/>
        <pc:sldMkLst>
          <pc:docMk/>
          <pc:sldMk cId="2739206612" sldId="279"/>
        </pc:sldMkLst>
        <pc:spChg chg="mod">
          <ac:chgData name="Parada Souto Pablo" userId="S::pablo.parada.souto@rai.usc.es::1ea12979-d0c9-40cb-a012-2f1d6928df66" providerId="AD" clId="Web-{BFE32DCF-67B4-81E9-1247-38D78591CEE3}" dt="2024-05-30T08:16:24.087" v="6" actId="20577"/>
          <ac:spMkLst>
            <pc:docMk/>
            <pc:sldMk cId="2739206612" sldId="279"/>
            <ac:spMk id="2" creationId="{C68A5E87-49EF-D45F-227B-11937C2424A2}"/>
          </ac:spMkLst>
        </pc:spChg>
        <pc:spChg chg="mod">
          <ac:chgData name="Parada Souto Pablo" userId="S::pablo.parada.souto@rai.usc.es::1ea12979-d0c9-40cb-a012-2f1d6928df66" providerId="AD" clId="Web-{BFE32DCF-67B4-81E9-1247-38D78591CEE3}" dt="2024-05-30T08:19:13.279" v="171" actId="14100"/>
          <ac:spMkLst>
            <pc:docMk/>
            <pc:sldMk cId="2739206612" sldId="279"/>
            <ac:spMk id="3" creationId="{71F725DB-3FA3-D732-A5DA-834930CAD0DA}"/>
          </ac:spMkLst>
        </pc:spChg>
      </pc:sldChg>
    </pc:docChg>
  </pc:docChgLst>
  <pc:docChgLst>
    <pc:chgData name="Parada Souto Pablo" userId="S::pablo.parada.souto@rai.usc.es::1ea12979-d0c9-40cb-a012-2f1d6928df66" providerId="AD" clId="Web-{ACC83C17-48E5-8466-441E-E108318026C3}"/>
    <pc:docChg chg="modSld">
      <pc:chgData name="Parada Souto Pablo" userId="S::pablo.parada.souto@rai.usc.es::1ea12979-d0c9-40cb-a012-2f1d6928df66" providerId="AD" clId="Web-{ACC83C17-48E5-8466-441E-E108318026C3}" dt="2024-05-30T17:52:47.710" v="29" actId="20577"/>
      <pc:docMkLst>
        <pc:docMk/>
      </pc:docMkLst>
      <pc:sldChg chg="modSp">
        <pc:chgData name="Parada Souto Pablo" userId="S::pablo.parada.souto@rai.usc.es::1ea12979-d0c9-40cb-a012-2f1d6928df66" providerId="AD" clId="Web-{ACC83C17-48E5-8466-441E-E108318026C3}" dt="2024-05-30T17:51:57.834" v="27" actId="20577"/>
        <pc:sldMkLst>
          <pc:docMk/>
          <pc:sldMk cId="4017009070" sldId="257"/>
        </pc:sldMkLst>
        <pc:spChg chg="mod">
          <ac:chgData name="Parada Souto Pablo" userId="S::pablo.parada.souto@rai.usc.es::1ea12979-d0c9-40cb-a012-2f1d6928df66" providerId="AD" clId="Web-{ACC83C17-48E5-8466-441E-E108318026C3}" dt="2024-05-30T17:51:57.834" v="27" actId="20577"/>
          <ac:spMkLst>
            <pc:docMk/>
            <pc:sldMk cId="4017009070" sldId="257"/>
            <ac:spMk id="3" creationId="{0FA9E079-8780-5236-51D6-8FFC4E418C1D}"/>
          </ac:spMkLst>
        </pc:spChg>
      </pc:sldChg>
      <pc:sldChg chg="modSp">
        <pc:chgData name="Parada Souto Pablo" userId="S::pablo.parada.souto@rai.usc.es::1ea12979-d0c9-40cb-a012-2f1d6928df66" providerId="AD" clId="Web-{ACC83C17-48E5-8466-441E-E108318026C3}" dt="2024-05-30T17:44:36.349" v="3" actId="20577"/>
        <pc:sldMkLst>
          <pc:docMk/>
          <pc:sldMk cId="3570097075" sldId="263"/>
        </pc:sldMkLst>
        <pc:spChg chg="mod">
          <ac:chgData name="Parada Souto Pablo" userId="S::pablo.parada.souto@rai.usc.es::1ea12979-d0c9-40cb-a012-2f1d6928df66" providerId="AD" clId="Web-{ACC83C17-48E5-8466-441E-E108318026C3}" dt="2024-05-30T17:44:36.349" v="3" actId="20577"/>
          <ac:spMkLst>
            <pc:docMk/>
            <pc:sldMk cId="3570097075" sldId="263"/>
            <ac:spMk id="4" creationId="{188BF6D0-D61E-1CF9-FAD4-3A34AAEABC4D}"/>
          </ac:spMkLst>
        </pc:spChg>
      </pc:sldChg>
      <pc:sldChg chg="modSp">
        <pc:chgData name="Parada Souto Pablo" userId="S::pablo.parada.souto@rai.usc.es::1ea12979-d0c9-40cb-a012-2f1d6928df66" providerId="AD" clId="Web-{ACC83C17-48E5-8466-441E-E108318026C3}" dt="2024-05-30T17:45:58.023" v="25" actId="20577"/>
        <pc:sldMkLst>
          <pc:docMk/>
          <pc:sldMk cId="4101532251" sldId="264"/>
        </pc:sldMkLst>
        <pc:spChg chg="mod">
          <ac:chgData name="Parada Souto Pablo" userId="S::pablo.parada.souto@rai.usc.es::1ea12979-d0c9-40cb-a012-2f1d6928df66" providerId="AD" clId="Web-{ACC83C17-48E5-8466-441E-E108318026C3}" dt="2024-05-30T17:45:58.023" v="25" actId="20577"/>
          <ac:spMkLst>
            <pc:docMk/>
            <pc:sldMk cId="4101532251" sldId="264"/>
            <ac:spMk id="3" creationId="{FD8A31BA-717C-C487-38FB-3B3441CCB7DF}"/>
          </ac:spMkLst>
        </pc:spChg>
      </pc:sldChg>
      <pc:sldChg chg="modSp">
        <pc:chgData name="Parada Souto Pablo" userId="S::pablo.parada.souto@rai.usc.es::1ea12979-d0c9-40cb-a012-2f1d6928df66" providerId="AD" clId="Web-{ACC83C17-48E5-8466-441E-E108318026C3}" dt="2024-05-30T17:45:35.194" v="15" actId="20577"/>
        <pc:sldMkLst>
          <pc:docMk/>
          <pc:sldMk cId="1905686841" sldId="265"/>
        </pc:sldMkLst>
        <pc:spChg chg="mod">
          <ac:chgData name="Parada Souto Pablo" userId="S::pablo.parada.souto@rai.usc.es::1ea12979-d0c9-40cb-a012-2f1d6928df66" providerId="AD" clId="Web-{ACC83C17-48E5-8466-441E-E108318026C3}" dt="2024-05-30T17:44:31.880" v="1" actId="20577"/>
          <ac:spMkLst>
            <pc:docMk/>
            <pc:sldMk cId="1905686841" sldId="265"/>
            <ac:spMk id="2" creationId="{11633DE1-898E-5776-1C27-EC51211886DF}"/>
          </ac:spMkLst>
        </pc:spChg>
        <pc:spChg chg="mod">
          <ac:chgData name="Parada Souto Pablo" userId="S::pablo.parada.souto@rai.usc.es::1ea12979-d0c9-40cb-a012-2f1d6928df66" providerId="AD" clId="Web-{ACC83C17-48E5-8466-441E-E108318026C3}" dt="2024-05-30T17:45:35.194" v="15" actId="20577"/>
          <ac:spMkLst>
            <pc:docMk/>
            <pc:sldMk cId="1905686841" sldId="265"/>
            <ac:spMk id="3" creationId="{FD8A31BA-717C-C487-38FB-3B3441CCB7DF}"/>
          </ac:spMkLst>
        </pc:spChg>
      </pc:sldChg>
      <pc:sldChg chg="modSp">
        <pc:chgData name="Parada Souto Pablo" userId="S::pablo.parada.souto@rai.usc.es::1ea12979-d0c9-40cb-a012-2f1d6928df66" providerId="AD" clId="Web-{ACC83C17-48E5-8466-441E-E108318026C3}" dt="2024-05-30T17:52:47.710" v="29" actId="20577"/>
        <pc:sldMkLst>
          <pc:docMk/>
          <pc:sldMk cId="3438648796" sldId="275"/>
        </pc:sldMkLst>
        <pc:spChg chg="mod">
          <ac:chgData name="Parada Souto Pablo" userId="S::pablo.parada.souto@rai.usc.es::1ea12979-d0c9-40cb-a012-2f1d6928df66" providerId="AD" clId="Web-{ACC83C17-48E5-8466-441E-E108318026C3}" dt="2024-05-30T17:52:43.632" v="28" actId="20577"/>
          <ac:spMkLst>
            <pc:docMk/>
            <pc:sldMk cId="3438648796" sldId="275"/>
            <ac:spMk id="3" creationId="{3E9A923D-E77B-5F32-DB41-CC35D5D0E57C}"/>
          </ac:spMkLst>
        </pc:spChg>
        <pc:spChg chg="mod">
          <ac:chgData name="Parada Souto Pablo" userId="S::pablo.parada.souto@rai.usc.es::1ea12979-d0c9-40cb-a012-2f1d6928df66" providerId="AD" clId="Web-{ACC83C17-48E5-8466-441E-E108318026C3}" dt="2024-05-30T17:52:47.710" v="29" actId="20577"/>
          <ac:spMkLst>
            <pc:docMk/>
            <pc:sldMk cId="3438648796" sldId="275"/>
            <ac:spMk id="4" creationId="{DE89C810-45C7-9D4B-98D2-88BDB6A383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22068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151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1506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8574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8144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28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889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569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6728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0618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681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hyperlink" Target="https://youtu.be/Ln8swb_8_Ls" TargetMode="External"/><Relationship Id="rId3" Type="http://schemas.openxmlformats.org/officeDocument/2006/relationships/video" Target="https://www.youtube.com/embed/0zrodz0OVGo?feature=oembed" TargetMode="External"/><Relationship Id="rId7" Type="http://schemas.openxmlformats.org/officeDocument/2006/relationships/image" Target="../media/image14.jpeg"/><Relationship Id="rId12" Type="http://schemas.openxmlformats.org/officeDocument/2006/relationships/hyperlink" Target="https://youtu.be/0zrodz0OVGo" TargetMode="External"/><Relationship Id="rId2" Type="http://schemas.openxmlformats.org/officeDocument/2006/relationships/video" Target="https://www.youtube.com/embed/WBoWs6OyTEY?feature=oembed" TargetMode="External"/><Relationship Id="rId1" Type="http://schemas.openxmlformats.org/officeDocument/2006/relationships/video" Target="https://www.youtube.com/embed/avmNUB5UHdM?feature=oembed" TargetMode="External"/><Relationship Id="rId6" Type="http://schemas.openxmlformats.org/officeDocument/2006/relationships/image" Target="../media/image13.jpeg"/><Relationship Id="rId11" Type="http://schemas.openxmlformats.org/officeDocument/2006/relationships/hyperlink" Target="https://youtu.be/WBoWs6OyTEY" TargetMode="External"/><Relationship Id="rId5" Type="http://schemas.openxmlformats.org/officeDocument/2006/relationships/slideLayout" Target="../slideLayouts/slideLayout2.xml"/><Relationship Id="rId10" Type="http://schemas.openxmlformats.org/officeDocument/2006/relationships/hyperlink" Target="https://youtu.be/EOq6Ju6gyJc" TargetMode="External"/><Relationship Id="rId4" Type="http://schemas.openxmlformats.org/officeDocument/2006/relationships/video" Target="https://www.youtube.com/embed/Ln8swb_8_Ls?feature=oembed" TargetMode="External"/><Relationship Id="rId9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FE21A-E3F4-2250-1971-CFF74619D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latin typeface="Avenir Next LT Pro"/>
                <a:ea typeface="Source Sans Pro"/>
              </a:rPr>
              <a:t>Controlador de conducción autónoma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22D2F-9FD2-0224-0C79-37128534E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>
                <a:latin typeface="Avenir Next LT Pro"/>
                <a:ea typeface="Source Sans Pro"/>
              </a:rPr>
              <a:t>Trabajo final de materia de Visión Artificial Avanzada </a:t>
            </a:r>
          </a:p>
          <a:p>
            <a:r>
              <a:rPr lang="es-ES">
                <a:latin typeface="Avenir Next LT Pro"/>
                <a:ea typeface="Source Sans Pro"/>
              </a:rPr>
              <a:t>Pablo Parada Souto </a:t>
            </a:r>
          </a:p>
          <a:p>
            <a:r>
              <a:rPr lang="es-ES">
                <a:latin typeface="Avenir Next LT Pro"/>
                <a:ea typeface="Source Sans Pro"/>
              </a:rPr>
              <a:t>Daniel Castro Gómez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39EC15B5-9F04-469E-EDF2-276B5C86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46194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AD0FD-6F04-62D5-917F-6F948CB8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de las detecciones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6D924923-6E68-8A7D-F312-7EC78704719F}"/>
              </a:ext>
            </a:extLst>
          </p:cNvPr>
          <p:cNvSpPr txBox="1">
            <a:spLocks/>
          </p:cNvSpPr>
          <p:nvPr/>
        </p:nvSpPr>
        <p:spPr>
          <a:xfrm>
            <a:off x="647482" y="2434481"/>
            <a:ext cx="11093414" cy="722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b="1"/>
              <a:t>Objetivo</a:t>
            </a:r>
            <a:r>
              <a:rPr lang="es-ES" sz="3200"/>
              <a:t>: </a:t>
            </a:r>
            <a:endParaRPr lang="es-ES"/>
          </a:p>
        </p:txBody>
      </p:sp>
      <p:sp>
        <p:nvSpPr>
          <p:cNvPr id="15" name="Caixa de texto 14">
            <a:extLst>
              <a:ext uri="{FF2B5EF4-FFF2-40B4-BE49-F238E27FC236}">
                <a16:creationId xmlns:a16="http://schemas.microsoft.com/office/drawing/2014/main" id="{EC7B76DB-ABC1-8A31-6D50-A7F4D0E97BF7}"/>
              </a:ext>
            </a:extLst>
          </p:cNvPr>
          <p:cNvSpPr txBox="1"/>
          <p:nvPr/>
        </p:nvSpPr>
        <p:spPr>
          <a:xfrm>
            <a:off x="881742" y="3113313"/>
            <a:ext cx="111034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2000">
                <a:ea typeface="+mn-lt"/>
                <a:cs typeface="+mn-lt"/>
              </a:rPr>
              <a:t>Relacionar la posición de las detecciones con una serie de medidas del sensor láser. </a:t>
            </a:r>
          </a:p>
          <a:p>
            <a:endParaRPr lang="gl-ES" sz="2000">
              <a:ea typeface="+mn-lt"/>
              <a:cs typeface="+mn-lt"/>
            </a:endParaRPr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27ED9F40-649C-BEE2-E896-2FB4F13BD463}"/>
              </a:ext>
            </a:extLst>
          </p:cNvPr>
          <p:cNvSpPr txBox="1"/>
          <p:nvPr/>
        </p:nvSpPr>
        <p:spPr>
          <a:xfrm>
            <a:off x="642256" y="3744686"/>
            <a:ext cx="10646227" cy="600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3200" b="1">
                <a:ea typeface="+mn-lt"/>
                <a:cs typeface="+mn-lt"/>
              </a:rPr>
              <a:t>Pasos:</a:t>
            </a:r>
            <a:endParaRPr lang="en-US" sz="3200">
              <a:ea typeface="+mn-lt"/>
              <a:cs typeface="+mn-lt"/>
            </a:endParaRPr>
          </a:p>
        </p:txBody>
      </p:sp>
      <p:sp>
        <p:nvSpPr>
          <p:cNvPr id="19" name="Caixa de texto 18">
            <a:extLst>
              <a:ext uri="{FF2B5EF4-FFF2-40B4-BE49-F238E27FC236}">
                <a16:creationId xmlns:a16="http://schemas.microsoft.com/office/drawing/2014/main" id="{38940A3C-183D-E4D6-F818-467B6DCB4558}"/>
              </a:ext>
            </a:extLst>
          </p:cNvPr>
          <p:cNvSpPr txBox="1"/>
          <p:nvPr/>
        </p:nvSpPr>
        <p:spPr>
          <a:xfrm>
            <a:off x="881742" y="4343399"/>
            <a:ext cx="10526485" cy="18090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Calculamos la posición inicial y final de la caja delimitadora.</a:t>
            </a:r>
            <a:endParaRPr lang="en-US" sz="2000">
              <a:latin typeface="Arial"/>
              <a:cs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Calculamos las medidas que corresponde en el laser.</a:t>
            </a:r>
            <a:endParaRPr lang="en-US" sz="2000">
              <a:latin typeface="Arial"/>
              <a:cs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Calculamos la media de las medias láser. </a:t>
            </a:r>
            <a:endParaRPr lang="en-US" sz="2000">
              <a:latin typeface="Arial"/>
              <a:cs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Calculamos el ángulo correspondiente.</a:t>
            </a:r>
            <a:endParaRPr lang="gl-ES" sz="2000"/>
          </a:p>
        </p:txBody>
      </p:sp>
      <p:sp>
        <p:nvSpPr>
          <p:cNvPr id="20" name="Marcador de posición de número de diapositiva 19">
            <a:extLst>
              <a:ext uri="{FF2B5EF4-FFF2-40B4-BE49-F238E27FC236}">
                <a16:creationId xmlns:a16="http://schemas.microsoft.com/office/drawing/2014/main" id="{63F253EE-197D-D575-34AB-F2EF73C9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47385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1A6F8-F1B8-AC65-C124-F7FF7FE2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s-ES"/>
              <a:t>Analizar mascaras </a:t>
            </a:r>
          </a:p>
        </p:txBody>
      </p:sp>
      <p:sp>
        <p:nvSpPr>
          <p:cNvPr id="2052" name="Date Placeholder 3">
            <a:extLst>
              <a:ext uri="{FF2B5EF4-FFF2-40B4-BE49-F238E27FC236}">
                <a16:creationId xmlns:a16="http://schemas.microsoft.com/office/drawing/2014/main" id="{F273404A-B9A2-76F9-01A0-AE052CFD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77697FB-9258-43A0-9611-00E07908650D}" type="datetime1">
              <a:pPr>
                <a:spcAft>
                  <a:spcPts val="600"/>
                </a:spcAft>
              </a:pPr>
              <a:t>31/05/2024</a:t>
            </a:fld>
            <a:endParaRPr lang="en-US"/>
          </a:p>
        </p:txBody>
      </p:sp>
      <p:sp>
        <p:nvSpPr>
          <p:cNvPr id="2054" name="Slide Number Placeholder 5">
            <a:extLst>
              <a:ext uri="{FF2B5EF4-FFF2-40B4-BE49-F238E27FC236}">
                <a16:creationId xmlns:a16="http://schemas.microsoft.com/office/drawing/2014/main" id="{7C256CC4-FD5C-C0B0-D400-F4EFD91D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E3036E-3EE4-70EA-CC1A-1F4660A6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48" y="3739334"/>
            <a:ext cx="3350534" cy="249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459A338-764F-DC00-14A4-79D7F3BE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81" y="3743169"/>
            <a:ext cx="3353954" cy="248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 de texto 4">
            <a:extLst>
              <a:ext uri="{FF2B5EF4-FFF2-40B4-BE49-F238E27FC236}">
                <a16:creationId xmlns:a16="http://schemas.microsoft.com/office/drawing/2014/main" id="{775556F8-0AB5-8C63-D5C7-E97A6DABB756}"/>
              </a:ext>
            </a:extLst>
          </p:cNvPr>
          <p:cNvSpPr txBox="1"/>
          <p:nvPr/>
        </p:nvSpPr>
        <p:spPr>
          <a:xfrm>
            <a:off x="497331" y="4611496"/>
            <a:ext cx="2078400" cy="743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06400" indent="-406400" defTabSz="813816">
              <a:lnSpc>
                <a:spcPct val="110000"/>
              </a:lnSpc>
              <a:spcBef>
                <a:spcPts val="890"/>
              </a:spcBef>
              <a:buAutoNum type="arabicPeriod"/>
            </a:pPr>
            <a:r>
              <a:rPr lang="es-ES" sz="2000" kern="1200">
                <a:latin typeface="Arial"/>
                <a:ea typeface="+mn-ea"/>
                <a:cs typeface="Arial"/>
              </a:rPr>
              <a:t>Obtenemos la </a:t>
            </a:r>
            <a:r>
              <a:rPr lang="es-ES" sz="2000">
                <a:latin typeface="Arial"/>
                <a:cs typeface="Arial"/>
              </a:rPr>
              <a:t>máscara</a:t>
            </a:r>
            <a:r>
              <a:rPr lang="es-ES" sz="2000" kern="1200">
                <a:latin typeface="Arial"/>
                <a:ea typeface="+mn-ea"/>
                <a:cs typeface="Arial"/>
              </a:rPr>
              <a:t> 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4052841A-0E70-40B5-26A5-FD3A17940B7B}"/>
              </a:ext>
            </a:extLst>
          </p:cNvPr>
          <p:cNvSpPr txBox="1"/>
          <p:nvPr/>
        </p:nvSpPr>
        <p:spPr>
          <a:xfrm>
            <a:off x="6092262" y="4647215"/>
            <a:ext cx="20492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s-ES" sz="2000" kern="1200">
                <a:latin typeface="+mn-lt"/>
                <a:ea typeface="+mn-lt"/>
                <a:cs typeface="+mn-lt"/>
              </a:rPr>
              <a:t>2. Calculamos los contornos</a:t>
            </a:r>
            <a:endParaRPr lang="gl-ES" sz="200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D05F7CE-632B-A57D-56B7-F0FD53F130AD}"/>
              </a:ext>
            </a:extLst>
          </p:cNvPr>
          <p:cNvSpPr txBox="1">
            <a:spLocks/>
          </p:cNvSpPr>
          <p:nvPr/>
        </p:nvSpPr>
        <p:spPr>
          <a:xfrm>
            <a:off x="647482" y="2434481"/>
            <a:ext cx="11093414" cy="722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b="1"/>
              <a:t>Objetivo</a:t>
            </a:r>
            <a:r>
              <a:rPr lang="es-ES" sz="3200"/>
              <a:t>: </a:t>
            </a:r>
            <a:endParaRPr lang="es-ES"/>
          </a:p>
        </p:txBody>
      </p:sp>
      <p:sp>
        <p:nvSpPr>
          <p:cNvPr id="14" name="Caixa de texto 13">
            <a:extLst>
              <a:ext uri="{FF2B5EF4-FFF2-40B4-BE49-F238E27FC236}">
                <a16:creationId xmlns:a16="http://schemas.microsoft.com/office/drawing/2014/main" id="{3DE4E29D-D31C-6767-907D-54B8E734756F}"/>
              </a:ext>
            </a:extLst>
          </p:cNvPr>
          <p:cNvSpPr txBox="1"/>
          <p:nvPr/>
        </p:nvSpPr>
        <p:spPr>
          <a:xfrm>
            <a:off x="881742" y="3156855"/>
            <a:ext cx="564968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2000">
                <a:ea typeface="+mn-lt"/>
                <a:cs typeface="+mn-lt"/>
              </a:rPr>
              <a:t>Buscar varios puntos de la línea de los carriles.</a:t>
            </a:r>
            <a:endParaRPr lang="gl-ES"/>
          </a:p>
          <a:p>
            <a:endParaRPr lang="gl-ES" sz="2000">
              <a:ea typeface="+mn-lt"/>
              <a:cs typeface="+mn-lt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94B72C7-367B-19BE-8A40-8056417F6CC0}"/>
              </a:ext>
            </a:extLst>
          </p:cNvPr>
          <p:cNvSpPr/>
          <p:nvPr/>
        </p:nvSpPr>
        <p:spPr>
          <a:xfrm>
            <a:off x="1099457" y="6433457"/>
            <a:ext cx="1110342" cy="16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98228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1A6F8-F1B8-AC65-C124-F7FF7FE2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Analizar mascaras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A923D-E77B-5F32-DB41-CC35D5D0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901531" cy="1703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 dirty="0"/>
              <a:t>3. Dibujamos 2 líneas imaginarias, a la altura 300 y 400 de la imagen.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0E2238D-D3EE-C42F-32D3-68AEC1D2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22" y="2478206"/>
            <a:ext cx="4991637" cy="371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 de texto 3">
            <a:extLst>
              <a:ext uri="{FF2B5EF4-FFF2-40B4-BE49-F238E27FC236}">
                <a16:creationId xmlns:a16="http://schemas.microsoft.com/office/drawing/2014/main" id="{DE89C810-45C7-9D4B-98D2-88BDB6A3833D}"/>
              </a:ext>
            </a:extLst>
          </p:cNvPr>
          <p:cNvSpPr txBox="1"/>
          <p:nvPr/>
        </p:nvSpPr>
        <p:spPr>
          <a:xfrm>
            <a:off x="1114567" y="4333164"/>
            <a:ext cx="3741760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2000" dirty="0">
                <a:ea typeface="+mn-lt"/>
                <a:cs typeface="+mn-lt"/>
              </a:rPr>
              <a:t>4. Calculamos los puntos de intersección con el contorno.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gl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3B3AA7E-556E-713D-D48F-BD6701A3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43864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2683C-D26D-8049-A4F7-2D65DC9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Conducción autónoma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EE19E0D-B7D3-1783-65F0-E476922D21E1}"/>
              </a:ext>
            </a:extLst>
          </p:cNvPr>
          <p:cNvSpPr txBox="1">
            <a:spLocks/>
          </p:cNvSpPr>
          <p:nvPr/>
        </p:nvSpPr>
        <p:spPr>
          <a:xfrm>
            <a:off x="647482" y="2434481"/>
            <a:ext cx="11093414" cy="722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b="1"/>
              <a:t>Objetivo</a:t>
            </a:r>
            <a:r>
              <a:rPr lang="es-ES" sz="3200"/>
              <a:t>: </a:t>
            </a:r>
            <a:endParaRPr lang="es-ES"/>
          </a:p>
        </p:txBody>
      </p:sp>
      <p:sp>
        <p:nvSpPr>
          <p:cNvPr id="7" name="Caixa de texto 6">
            <a:extLst>
              <a:ext uri="{FF2B5EF4-FFF2-40B4-BE49-F238E27FC236}">
                <a16:creationId xmlns:a16="http://schemas.microsoft.com/office/drawing/2014/main" id="{35FDDBD7-CFC7-5CFF-410D-5B278FB60309}"/>
              </a:ext>
            </a:extLst>
          </p:cNvPr>
          <p:cNvSpPr txBox="1"/>
          <p:nvPr/>
        </p:nvSpPr>
        <p:spPr>
          <a:xfrm>
            <a:off x="881742" y="3113313"/>
            <a:ext cx="111034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2000">
                <a:ea typeface="+mn-lt"/>
                <a:cs typeface="+mn-lt"/>
              </a:rPr>
              <a:t>Calcular la velocidad lineal y angular necesaria.</a:t>
            </a:r>
            <a:endParaRPr lang="gl-ES"/>
          </a:p>
          <a:p>
            <a:endParaRPr lang="gl-ES" sz="2000">
              <a:ea typeface="+mn-lt"/>
              <a:cs typeface="+mn-lt"/>
            </a:endParaRPr>
          </a:p>
        </p:txBody>
      </p:sp>
      <p:sp>
        <p:nvSpPr>
          <p:cNvPr id="9" name="Caixa de texto 8">
            <a:extLst>
              <a:ext uri="{FF2B5EF4-FFF2-40B4-BE49-F238E27FC236}">
                <a16:creationId xmlns:a16="http://schemas.microsoft.com/office/drawing/2014/main" id="{29B64091-0690-E718-D025-BC49BECF815F}"/>
              </a:ext>
            </a:extLst>
          </p:cNvPr>
          <p:cNvSpPr txBox="1"/>
          <p:nvPr/>
        </p:nvSpPr>
        <p:spPr>
          <a:xfrm>
            <a:off x="642256" y="3744686"/>
            <a:ext cx="10646227" cy="600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3200" b="1">
                <a:ea typeface="+mn-lt"/>
                <a:cs typeface="+mn-lt"/>
              </a:rPr>
              <a:t>Pasos:</a:t>
            </a:r>
            <a:endParaRPr lang="en-US" sz="3200">
              <a:ea typeface="+mn-lt"/>
              <a:cs typeface="+mn-lt"/>
            </a:endParaRPr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C9A69F4A-F069-1D31-61AD-21500322478A}"/>
              </a:ext>
            </a:extLst>
          </p:cNvPr>
          <p:cNvSpPr txBox="1"/>
          <p:nvPr/>
        </p:nvSpPr>
        <p:spPr>
          <a:xfrm>
            <a:off x="881742" y="4343399"/>
            <a:ext cx="10526485" cy="13422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Analizar los datos recibidos.</a:t>
            </a:r>
            <a:endParaRPr lang="en-US" sz="2000">
              <a:latin typeface="Arial"/>
              <a:cs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Comprobación si hay elementos delante.</a:t>
            </a:r>
            <a:endParaRPr lang="en-US" sz="2000">
              <a:latin typeface="Arial"/>
              <a:cs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Control para mantenernos dentro del carril.</a:t>
            </a:r>
            <a:endParaRPr lang="gl-ES" sz="2000"/>
          </a:p>
        </p:txBody>
      </p:sp>
      <p:sp>
        <p:nvSpPr>
          <p:cNvPr id="14" name="Marcador de posición de número de diapositiva 13">
            <a:extLst>
              <a:ext uri="{FF2B5EF4-FFF2-40B4-BE49-F238E27FC236}">
                <a16:creationId xmlns:a16="http://schemas.microsoft.com/office/drawing/2014/main" id="{F9E08F4D-E454-8D12-3AF2-72E2C02E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61026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DFB66-5E42-1313-1BFF-84F10C55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s-ES"/>
              <a:t>Control para mantenernos dentro del carril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3ACFBA-F00D-0B64-508C-8C7784B8383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52282" y="2478024"/>
                <a:ext cx="4937760" cy="369417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es-ES" sz="2000" dirty="0"/>
                  <a:t>Calculamos los centros entre los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2000" dirty="0"/>
                  <a:t>puntos y el centro de la imagen 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endParaRPr lang="es-ES" sz="2000" dirty="0"/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endParaRPr lang="es-E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2000" dirty="0"/>
                  <a:t>2. Calculamos los ángulos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kern="100" smtClean="0"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2000" i="1" kern="1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kern="100">
                              <a:effectLst/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s-ES" sz="2000" i="1" kern="1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ES" sz="20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 kern="100">
                                  <a:effectLst/>
                                  <a:latin typeface="Cambria Math" panose="02040503050406030204" pitchFamily="18" charset="0"/>
                                </a:rPr>
                                <m:t>𝐶𝑒𝑛𝑡𝑟𝑜𝐼𝑚𝑎𝑔𝑒𝑛</m:t>
                              </m:r>
                              <m:r>
                                <a:rPr lang="es-ES" sz="2000" i="1" kern="1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 kern="100">
                                  <a:effectLst/>
                                  <a:latin typeface="Cambria Math" panose="02040503050406030204" pitchFamily="18" charset="0"/>
                                </a:rPr>
                                <m:t>𝐶𝑒𝑛𝑡𝑟𝑜</m:t>
                              </m:r>
                            </m:num>
                            <m:den>
                              <m:r>
                                <a:rPr lang="es-ES" sz="2000" i="1" kern="100">
                                  <a:effectLst/>
                                  <a:latin typeface="Cambria Math" panose="02040503050406030204" pitchFamily="18" charset="0"/>
                                </a:rPr>
                                <m:t>𝐴𝑙𝑡𝑜𝐼𝑚𝑎𝑔𝑒𝑛</m:t>
                              </m:r>
                              <m:r>
                                <a:rPr lang="es-ES" sz="2000" i="1" kern="1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 kern="100">
                                  <a:effectLst/>
                                  <a:latin typeface="Cambria Math" panose="02040503050406030204" pitchFamily="18" charset="0"/>
                                </a:rPr>
                                <m:t>𝐴𝑙𝑡𝑢𝑟𝑎𝐿𝑖𝑛𝑒𝑎𝑙</m:t>
                              </m:r>
                            </m:den>
                          </m:f>
                          <m:r>
                            <a:rPr lang="es-ES" sz="2000" i="1" kern="1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sz="2000" kern="100" dirty="0">
                  <a:effectLst/>
                </a:endParaRP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endParaRPr lang="es-E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3ACFBA-F00D-0B64-508C-8C7784B83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52282" y="2478024"/>
                <a:ext cx="4937760" cy="3694176"/>
              </a:xfrm>
              <a:blipFill>
                <a:blip r:embed="rId2"/>
                <a:stretch>
                  <a:fillRect l="-1358" t="-9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FBDDAFE-19CA-D156-C42B-39FC4601E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44"/>
          <a:stretch/>
        </p:blipFill>
        <p:spPr bwMode="auto">
          <a:xfrm>
            <a:off x="6345936" y="2478024"/>
            <a:ext cx="4937760" cy="369417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Date Placeholder 4">
            <a:extLst>
              <a:ext uri="{FF2B5EF4-FFF2-40B4-BE49-F238E27FC236}">
                <a16:creationId xmlns:a16="http://schemas.microsoft.com/office/drawing/2014/main" id="{A928CA05-4D0F-314A-74DF-9008F525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79FD109-0C95-437C-A51E-ECDC9CB4D56B}" type="datetime1">
              <a:rPr lang="es-ES"/>
              <a:pPr>
                <a:spcAft>
                  <a:spcPts val="600"/>
                </a:spcAft>
              </a:pPr>
              <a:t>31/05/2024</a:t>
            </a:fld>
            <a:endParaRPr lang="en-US"/>
          </a:p>
        </p:txBody>
      </p:sp>
      <p:sp>
        <p:nvSpPr>
          <p:cNvPr id="1035" name="Slide Number Placeholder 6">
            <a:extLst>
              <a:ext uri="{FF2B5EF4-FFF2-40B4-BE49-F238E27FC236}">
                <a16:creationId xmlns:a16="http://schemas.microsoft.com/office/drawing/2014/main" id="{19572522-020B-221F-7349-CF847ACD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336D05-5475-3F01-B984-CD01C26A43A9}"/>
              </a:ext>
            </a:extLst>
          </p:cNvPr>
          <p:cNvSpPr/>
          <p:nvPr/>
        </p:nvSpPr>
        <p:spPr>
          <a:xfrm>
            <a:off x="1099457" y="6433457"/>
            <a:ext cx="1110342" cy="16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88651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DFB66-5E42-1313-1BFF-84F10C55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para mantenernos dentro del carril </a:t>
            </a:r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8376ABC2-EE0E-CFF0-DF70-D1D0AAF82CE7}"/>
              </a:ext>
            </a:extLst>
          </p:cNvPr>
          <p:cNvSpPr txBox="1"/>
          <p:nvPr/>
        </p:nvSpPr>
        <p:spPr>
          <a:xfrm>
            <a:off x="881742" y="2634342"/>
            <a:ext cx="48768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gl-ES" sz="2000" dirty="0"/>
              <a:t>3. Calculamos la </a:t>
            </a:r>
            <a:r>
              <a:rPr lang="gl-ES" sz="2000" dirty="0" err="1"/>
              <a:t>velocidad</a:t>
            </a:r>
            <a:r>
              <a:rPr lang="gl-ES" sz="2000" dirty="0"/>
              <a:t> angular.</a:t>
            </a:r>
          </a:p>
        </p:txBody>
      </p:sp>
      <p:sp>
        <p:nvSpPr>
          <p:cNvPr id="5" name="Caixa de texto 4">
            <a:extLst>
              <a:ext uri="{FF2B5EF4-FFF2-40B4-BE49-F238E27FC236}">
                <a16:creationId xmlns:a16="http://schemas.microsoft.com/office/drawing/2014/main" id="{B9DD4D01-E1A0-A60C-FBFB-0405EAE7FB2C}"/>
              </a:ext>
            </a:extLst>
          </p:cNvPr>
          <p:cNvSpPr txBox="1"/>
          <p:nvPr/>
        </p:nvSpPr>
        <p:spPr>
          <a:xfrm>
            <a:off x="881742" y="4746171"/>
            <a:ext cx="56387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gl-ES" sz="2000"/>
              <a:t>4. Calculamos la media de ambas velocidades.</a:t>
            </a:r>
          </a:p>
        </p:txBody>
      </p:sp>
      <p:pic>
        <p:nvPicPr>
          <p:cNvPr id="7" name="Imaxe 6" descr="Unha imaxe na que se mostra Fonte, branco, texto, letra&#10;&#10;Descrición xerada automaticamente">
            <a:extLst>
              <a:ext uri="{FF2B5EF4-FFF2-40B4-BE49-F238E27FC236}">
                <a16:creationId xmlns:a16="http://schemas.microsoft.com/office/drawing/2014/main" id="{4228DC80-DAE0-F7D8-482D-C4603F47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43" y="3586162"/>
            <a:ext cx="2133600" cy="600075"/>
          </a:xfrm>
          <a:prstGeom prst="rect">
            <a:avLst/>
          </a:prstGeom>
          <a:ln>
            <a:noFill/>
          </a:ln>
        </p:spPr>
      </p:pic>
      <p:pic>
        <p:nvPicPr>
          <p:cNvPr id="8" name="Imaxe 7" descr="Unha imaxe na que se mostra Fonte, texto, branco, número&#10;&#10;Descrición xerada automaticamente">
            <a:extLst>
              <a:ext uri="{FF2B5EF4-FFF2-40B4-BE49-F238E27FC236}">
                <a16:creationId xmlns:a16="http://schemas.microsoft.com/office/drawing/2014/main" id="{9CB892D1-3039-A8A0-1A02-2F3A9FB6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695270"/>
            <a:ext cx="2133600" cy="866775"/>
          </a:xfrm>
          <a:prstGeom prst="rect">
            <a:avLst/>
          </a:prstGeom>
          <a:ln>
            <a:noFill/>
          </a:ln>
        </p:spPr>
      </p:pic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199738B5-18BB-E9EE-5004-4B12F110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10756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D7691-E07B-18F2-3A0A-06AED57A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s-ES"/>
              <a:t>Resultados de entrenamiento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AA158-E677-B385-6274-848BBE1AD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9" y="1719507"/>
            <a:ext cx="10413272" cy="1477054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b="1" err="1"/>
              <a:t>Dataset</a:t>
            </a:r>
            <a:r>
              <a:rPr lang="es-ES"/>
              <a:t>:</a:t>
            </a:r>
            <a:r>
              <a:rPr lang="es-ES" sz="1300"/>
              <a:t> </a:t>
            </a:r>
            <a:r>
              <a:rPr lang="es-ES" sz="2000" b="0"/>
              <a:t>182 imágenes  87% entrenamiento 9% validación 4% test</a:t>
            </a:r>
          </a:p>
          <a:p>
            <a:pPr>
              <a:lnSpc>
                <a:spcPct val="100000"/>
              </a:lnSpc>
            </a:pPr>
            <a:r>
              <a:rPr lang="es-ES" b="1"/>
              <a:t>Épocas:</a:t>
            </a:r>
            <a:r>
              <a:rPr lang="es-ES" sz="1300"/>
              <a:t> </a:t>
            </a:r>
            <a:r>
              <a:rPr lang="es-ES" sz="2000" b="0"/>
              <a:t>170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50C2B4-96FC-0634-61AC-08A0C47DF9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r="16243" b="2"/>
          <a:stretch/>
        </p:blipFill>
        <p:spPr bwMode="auto">
          <a:xfrm>
            <a:off x="1115568" y="3279888"/>
            <a:ext cx="4937760" cy="296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C04E60-76BC-5A89-61A4-FC5AE7E50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9571"/>
          <a:stretch/>
        </p:blipFill>
        <p:spPr bwMode="auto">
          <a:xfrm>
            <a:off x="6345936" y="3301658"/>
            <a:ext cx="4937760" cy="2968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6BDEF346-9102-87D2-E9F1-BC1EE007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88DEFFA-AE8B-4715-A843-1A7F23EDD701}" type="datetime1">
              <a:rPr lang="es-ES"/>
              <a:pPr>
                <a:spcAft>
                  <a:spcPts val="600"/>
                </a:spcAft>
              </a:pPr>
              <a:t>31/05/2024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7205570-20C0-5998-F39A-C1912D75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689A07-A0F4-D7EF-4CB2-2F7AC1E639F3}"/>
              </a:ext>
            </a:extLst>
          </p:cNvPr>
          <p:cNvSpPr/>
          <p:nvPr/>
        </p:nvSpPr>
        <p:spPr>
          <a:xfrm>
            <a:off x="1099457" y="6433457"/>
            <a:ext cx="1110342" cy="16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23137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826B1-D777-E10D-DCF1-CF5F86EF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s-ES"/>
              <a:t>Problemas de segmentación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3F34C-5A16-284B-BD94-BE2943A47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3337995"/>
            <a:ext cx="4981302" cy="1408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 sz="2400"/>
              <a:t>2 posibles casos :</a:t>
            </a:r>
          </a:p>
          <a:p>
            <a:pPr lvl="1"/>
            <a:r>
              <a:rPr lang="es-ES" sz="2000"/>
              <a:t>No segmenta el carril </a:t>
            </a:r>
          </a:p>
          <a:p>
            <a:pPr lvl="1"/>
            <a:r>
              <a:rPr lang="es-ES" sz="2000"/>
              <a:t>Segmenta más elementos</a:t>
            </a:r>
            <a:r>
              <a:rPr lang="es-ES" sz="2800"/>
              <a:t>  </a:t>
            </a:r>
            <a:endParaRPr lang="es-ES" sz="2800" dirty="0"/>
          </a:p>
          <a:p>
            <a:pPr marL="457200" lvl="1" indent="0">
              <a:buNone/>
            </a:pPr>
            <a:endParaRPr lang="es-ES" sz="2800" dirty="0"/>
          </a:p>
          <a:p>
            <a:pPr marL="457200" lvl="1" indent="0">
              <a:buNone/>
            </a:pPr>
            <a:endParaRPr lang="es-ES" sz="2800" dirty="0"/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ADF0E38-FE1E-18DF-9700-6F856C7343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t="13736" r="4198" b="18513"/>
          <a:stretch/>
        </p:blipFill>
        <p:spPr bwMode="auto">
          <a:xfrm>
            <a:off x="6242785" y="2375909"/>
            <a:ext cx="4595422" cy="33327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30B9D50-4B36-023A-DE9D-EF48B3F9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8BC898-025B-47C7-A5F1-B80CE9445342}" type="datetime1">
              <a:rPr lang="en-US"/>
              <a:pPr>
                <a:spcAft>
                  <a:spcPts val="600"/>
                </a:spcAft>
              </a:pPr>
              <a:t>5/31/2024</a:t>
            </a:fld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E8197FD-733B-37E2-C00B-CE9ACAAD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7739A6-460B-2482-FEA4-7BFDA7113AC6}"/>
              </a:ext>
            </a:extLst>
          </p:cNvPr>
          <p:cNvSpPr/>
          <p:nvPr/>
        </p:nvSpPr>
        <p:spPr>
          <a:xfrm>
            <a:off x="1099457" y="6433457"/>
            <a:ext cx="1110342" cy="16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61567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1BF55-B09B-1A6E-5E6E-6FB1F0DD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s-ES"/>
              <a:t>Elección de los puntos de los carriles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C8AD6-ED3E-54F3-1361-01871E277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3675453"/>
            <a:ext cx="4981302" cy="504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/>
              <a:t>No se encuentran los puntos correctos.</a:t>
            </a:r>
          </a:p>
          <a:p>
            <a:pPr marL="0" indent="0">
              <a:buNone/>
            </a:pP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B9D26D-777B-608D-26B4-6EE97EA7D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" b="-3"/>
          <a:stretch/>
        </p:blipFill>
        <p:spPr>
          <a:xfrm>
            <a:off x="6345936" y="2478024"/>
            <a:ext cx="4937760" cy="3694176"/>
          </a:xfrm>
          <a:prstGeom prst="rect">
            <a:avLst/>
          </a:prstGeom>
          <a:noFill/>
        </p:spPr>
      </p:pic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154F60A-0FBD-BBCC-A4FC-B2891C93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34632FA-9FFC-47CF-981E-53DBE27FF486}" type="datetime1">
              <a:rPr lang="en-US"/>
              <a:pPr>
                <a:spcAft>
                  <a:spcPts val="600"/>
                </a:spcAft>
              </a:pPr>
              <a:t>5/31/2024</a:t>
            </a:fld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4416476-2CD8-B861-8C17-375CFEDD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3A05F3-6A8C-6191-9BBA-F563D7A85D32}"/>
              </a:ext>
            </a:extLst>
          </p:cNvPr>
          <p:cNvSpPr/>
          <p:nvPr/>
        </p:nvSpPr>
        <p:spPr>
          <a:xfrm>
            <a:off x="1099457" y="6433457"/>
            <a:ext cx="1110342" cy="16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37620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B8FA-C97C-A07D-F21D-C4D6E682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finales </a:t>
            </a:r>
          </a:p>
        </p:txBody>
      </p:sp>
      <p:pic>
        <p:nvPicPr>
          <p:cNvPr id="4" name="Elementos multimedia en línea 3" title="Trayectoria">
            <a:hlinkClick r:id="" action="ppaction://media"/>
            <a:extLst>
              <a:ext uri="{FF2B5EF4-FFF2-40B4-BE49-F238E27FC236}">
                <a16:creationId xmlns:a16="http://schemas.microsoft.com/office/drawing/2014/main" id="{FA9C88D1-8827-A9CB-70F3-D81062FEE2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903514" y="2655592"/>
            <a:ext cx="2828423" cy="1596810"/>
          </a:xfrm>
          <a:prstGeom prst="rect">
            <a:avLst/>
          </a:prstGeom>
        </p:spPr>
      </p:pic>
      <p:pic>
        <p:nvPicPr>
          <p:cNvPr id="5" name="Elementos multimedia en línea 4" title="Imagen">
            <a:hlinkClick r:id="" action="ppaction://media"/>
            <a:extLst>
              <a:ext uri="{FF2B5EF4-FFF2-40B4-BE49-F238E27FC236}">
                <a16:creationId xmlns:a16="http://schemas.microsoft.com/office/drawing/2014/main" id="{C7D9B7F7-6686-02A2-BF47-579CABA8F8A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7056808" y="2640165"/>
            <a:ext cx="2290879" cy="1718159"/>
          </a:xfrm>
          <a:prstGeom prst="rect">
            <a:avLst/>
          </a:prstGeom>
        </p:spPr>
      </p:pic>
      <p:pic>
        <p:nvPicPr>
          <p:cNvPr id="6" name="Elementos multimedia en línea 5" title="Mascaras">
            <a:hlinkClick r:id="" action="ppaction://media"/>
            <a:extLst>
              <a:ext uri="{FF2B5EF4-FFF2-40B4-BE49-F238E27FC236}">
                <a16:creationId xmlns:a16="http://schemas.microsoft.com/office/drawing/2014/main" id="{839546FC-E34B-79BA-7DC5-50713BE07088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8"/>
          <a:stretch>
            <a:fillRect/>
          </a:stretch>
        </p:blipFill>
        <p:spPr>
          <a:xfrm>
            <a:off x="903513" y="5065806"/>
            <a:ext cx="2828424" cy="1596810"/>
          </a:xfrm>
          <a:prstGeom prst="rect">
            <a:avLst/>
          </a:prstGeom>
        </p:spPr>
      </p:pic>
      <p:pic>
        <p:nvPicPr>
          <p:cNvPr id="7" name="Elementos multimedia en línea 6" title="Detecciones">
            <a:hlinkClick r:id="" action="ppaction://media"/>
            <a:extLst>
              <a:ext uri="{FF2B5EF4-FFF2-40B4-BE49-F238E27FC236}">
                <a16:creationId xmlns:a16="http://schemas.microsoft.com/office/drawing/2014/main" id="{7FE30E65-6501-C8DB-B77C-4E7F06E8FC43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9"/>
          <a:stretch>
            <a:fillRect/>
          </a:stretch>
        </p:blipFill>
        <p:spPr>
          <a:xfrm>
            <a:off x="7154779" y="5076692"/>
            <a:ext cx="2828424" cy="1596810"/>
          </a:xfrm>
          <a:prstGeom prst="rect">
            <a:avLst/>
          </a:prstGeom>
        </p:spPr>
      </p:pic>
      <p:sp>
        <p:nvSpPr>
          <p:cNvPr id="10" name="Caixa de texto 9">
            <a:extLst>
              <a:ext uri="{FF2B5EF4-FFF2-40B4-BE49-F238E27FC236}">
                <a16:creationId xmlns:a16="http://schemas.microsoft.com/office/drawing/2014/main" id="{071403D2-7E31-6F92-185B-DCF6AC4F39C2}"/>
              </a:ext>
            </a:extLst>
          </p:cNvPr>
          <p:cNvSpPr txBox="1"/>
          <p:nvPr/>
        </p:nvSpPr>
        <p:spPr>
          <a:xfrm>
            <a:off x="818672" y="2182373"/>
            <a:ext cx="1709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gl-ES" sz="2000" b="1" dirty="0" err="1">
                <a:hlinkClick r:id="rId10"/>
              </a:rPr>
              <a:t>Video</a:t>
            </a:r>
            <a:endParaRPr lang="gl-ES" sz="2000" b="1" dirty="0"/>
          </a:p>
        </p:txBody>
      </p:sp>
      <p:sp>
        <p:nvSpPr>
          <p:cNvPr id="12" name="Caixa de texto 11">
            <a:extLst>
              <a:ext uri="{FF2B5EF4-FFF2-40B4-BE49-F238E27FC236}">
                <a16:creationId xmlns:a16="http://schemas.microsoft.com/office/drawing/2014/main" id="{E499FE68-5E13-719A-EBB8-0E49325A674A}"/>
              </a:ext>
            </a:extLst>
          </p:cNvPr>
          <p:cNvSpPr txBox="1"/>
          <p:nvPr/>
        </p:nvSpPr>
        <p:spPr>
          <a:xfrm>
            <a:off x="7053941" y="2122714"/>
            <a:ext cx="1709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gl-ES" sz="2000" b="1" dirty="0" err="1">
                <a:hlinkClick r:id="rId11"/>
              </a:rPr>
              <a:t>Imágen</a:t>
            </a:r>
            <a:endParaRPr lang="gl-ES" sz="2000" b="1" dirty="0"/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0AC6112B-EC65-8234-39D4-06866BB65B5C}"/>
              </a:ext>
            </a:extLst>
          </p:cNvPr>
          <p:cNvSpPr txBox="1"/>
          <p:nvPr/>
        </p:nvSpPr>
        <p:spPr>
          <a:xfrm>
            <a:off x="903512" y="4615542"/>
            <a:ext cx="1709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gl-ES" sz="2000" b="1" dirty="0">
                <a:hlinkClick r:id="rId12"/>
              </a:rPr>
              <a:t>Máscaras</a:t>
            </a:r>
            <a:endParaRPr lang="gl-ES" sz="2000" b="1" dirty="0"/>
          </a:p>
        </p:txBody>
      </p:sp>
      <p:sp>
        <p:nvSpPr>
          <p:cNvPr id="14" name="Caixa de texto 13">
            <a:extLst>
              <a:ext uri="{FF2B5EF4-FFF2-40B4-BE49-F238E27FC236}">
                <a16:creationId xmlns:a16="http://schemas.microsoft.com/office/drawing/2014/main" id="{B9F62D7C-0271-C58E-640A-4DC5689CE493}"/>
              </a:ext>
            </a:extLst>
          </p:cNvPr>
          <p:cNvSpPr txBox="1"/>
          <p:nvPr/>
        </p:nvSpPr>
        <p:spPr>
          <a:xfrm>
            <a:off x="7053941" y="4615542"/>
            <a:ext cx="1709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gl-ES" sz="2000" b="1" dirty="0" err="1">
                <a:hlinkClick r:id="rId13"/>
              </a:rPr>
              <a:t>Detecciones</a:t>
            </a:r>
            <a:endParaRPr lang="gl-ES" sz="2000" b="1" dirty="0"/>
          </a:p>
        </p:txBody>
      </p:sp>
      <p:sp>
        <p:nvSpPr>
          <p:cNvPr id="15" name="Marcador de posición de número de diapositiva 14">
            <a:extLst>
              <a:ext uri="{FF2B5EF4-FFF2-40B4-BE49-F238E27FC236}">
                <a16:creationId xmlns:a16="http://schemas.microsoft.com/office/drawing/2014/main" id="{889FAF8B-94DE-8A27-9785-30C1B3F1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54708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5E87-49EF-D45F-227B-11937C2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b="1"/>
              <a:t>Índice</a:t>
            </a:r>
          </a:p>
        </p:txBody>
      </p:sp>
      <p:sp>
        <p:nvSpPr>
          <p:cNvPr id="3" name="Marcador de posición de contido 2">
            <a:extLst>
              <a:ext uri="{FF2B5EF4-FFF2-40B4-BE49-F238E27FC236}">
                <a16:creationId xmlns:a16="http://schemas.microsoft.com/office/drawing/2014/main" id="{71F725DB-3FA3-D732-A5DA-834930CA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473"/>
            <a:ext cx="10450286" cy="44833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gl-ES" sz="2000"/>
              <a:t>Introdución</a:t>
            </a:r>
          </a:p>
          <a:p>
            <a:r>
              <a:rPr lang="gl-ES" sz="2000"/>
              <a:t>Software necesario </a:t>
            </a:r>
          </a:p>
          <a:p>
            <a:r>
              <a:rPr lang="gl-ES" sz="2000" err="1"/>
              <a:t>Desarrollo</a:t>
            </a:r>
            <a:endParaRPr lang="gl-ES" sz="2000"/>
          </a:p>
          <a:p>
            <a:pPr lvl="1"/>
            <a:r>
              <a:rPr lang="gl-ES" sz="2000" err="1"/>
              <a:t>Main</a:t>
            </a:r>
            <a:endParaRPr lang="gl-ES" sz="2000"/>
          </a:p>
          <a:p>
            <a:pPr lvl="1"/>
            <a:r>
              <a:rPr lang="gl-ES" sz="2000"/>
              <a:t>Servicio analizar datos </a:t>
            </a:r>
          </a:p>
          <a:p>
            <a:pPr lvl="2"/>
            <a:r>
              <a:rPr lang="gl-ES" dirty="0"/>
              <a:t>Correlación de las deteccións</a:t>
            </a:r>
            <a:r>
              <a:rPr lang="gl-ES"/>
              <a:t> </a:t>
            </a:r>
            <a:endParaRPr lang="gl-ES" dirty="0"/>
          </a:p>
          <a:p>
            <a:pPr lvl="2"/>
            <a:r>
              <a:rPr lang="gl-ES" dirty="0"/>
              <a:t>Analizar mascaras</a:t>
            </a:r>
          </a:p>
          <a:p>
            <a:pPr lvl="1"/>
            <a:r>
              <a:rPr lang="gl-ES" sz="2000"/>
              <a:t>Servicio condución autónoma </a:t>
            </a:r>
          </a:p>
          <a:p>
            <a:r>
              <a:rPr lang="gl-ES" sz="2000"/>
              <a:t>Resultados</a:t>
            </a:r>
          </a:p>
          <a:p>
            <a:r>
              <a:rPr lang="gl-ES" sz="2000"/>
              <a:t>Conclusión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0A83147-BFA0-20D5-6884-982B1F3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73920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1FFE-D66E-FB48-7AEA-8363E6FB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E32DD-53AB-3467-9401-05CCBD27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83065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s-ES" b="1" dirty="0"/>
              <a:t>Objetivo y Resultado</a:t>
            </a:r>
          </a:p>
          <a:p>
            <a:pPr lvl="1"/>
            <a:r>
              <a:rPr lang="es-ES" dirty="0"/>
              <a:t>Objetivo logrado con éxito </a:t>
            </a:r>
          </a:p>
          <a:p>
            <a:pPr lvl="1"/>
            <a:r>
              <a:rPr lang="es-ES" dirty="0"/>
              <a:t>Errores menores no solucionados debido que requieren técnicas avanzadas </a:t>
            </a:r>
          </a:p>
          <a:p>
            <a:pPr lvl="1"/>
            <a:r>
              <a:rPr lang="es-ES" dirty="0"/>
              <a:t>Buena elección de los modelos, debido a buena eficiencia y facilidad de implementación  </a:t>
            </a:r>
          </a:p>
          <a:p>
            <a:pPr marL="514350" indent="-514350">
              <a:buAutoNum type="arabicPeriod"/>
            </a:pPr>
            <a:r>
              <a:rPr lang="es-ES" b="1" dirty="0"/>
              <a:t>Posibles Mejoras </a:t>
            </a:r>
          </a:p>
          <a:p>
            <a:pPr lvl="1"/>
            <a:r>
              <a:rPr lang="es-ES" dirty="0"/>
              <a:t>Mejorar sensores para mayor precisión </a:t>
            </a:r>
          </a:p>
          <a:p>
            <a:pPr lvl="1"/>
            <a:r>
              <a:rPr lang="es-ES" dirty="0"/>
              <a:t>Optimización de algoritmos </a:t>
            </a:r>
          </a:p>
          <a:p>
            <a:pPr lvl="1"/>
            <a:r>
              <a:rPr lang="es-ES" dirty="0"/>
              <a:t>Implementar nuevas tecnologías como algoritmos de aprendizaje automático para la conducción 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66EE9700-4C7B-5C86-9E5B-2FE89300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20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9691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2EF3-F0E1-3F64-3D41-DD7E0CAF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9E079-8780-5236-51D6-8FFC4E41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968"/>
            <a:ext cx="59531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200" b="1" dirty="0"/>
              <a:t>Objetivo</a:t>
            </a:r>
          </a:p>
          <a:p>
            <a:pPr marL="0" indent="0">
              <a:buNone/>
            </a:pPr>
            <a:r>
              <a:rPr lang="es-ES" sz="2000" dirty="0"/>
              <a:t>Creación de un sistema de conducción autónoma implementado en un robot móvil (</a:t>
            </a:r>
            <a:r>
              <a:rPr lang="es-ES" sz="2000" dirty="0" err="1"/>
              <a:t>Wavesahere</a:t>
            </a:r>
            <a:r>
              <a:rPr lang="es-ES" sz="2000" dirty="0"/>
              <a:t> </a:t>
            </a:r>
            <a:r>
              <a:rPr lang="es-ES" sz="2000" dirty="0" err="1"/>
              <a:t>JetRacer</a:t>
            </a:r>
            <a:r>
              <a:rPr lang="es-ES" sz="2000" dirty="0"/>
              <a:t> Ros IA).</a:t>
            </a:r>
          </a:p>
          <a:p>
            <a:r>
              <a:rPr lang="es-ES" sz="3200" b="1" dirty="0"/>
              <a:t>Componentes físicos del robot </a:t>
            </a:r>
          </a:p>
          <a:p>
            <a:pPr lvl="1"/>
            <a:r>
              <a:rPr lang="es-ES" sz="2000" dirty="0"/>
              <a:t>NVIDIA </a:t>
            </a:r>
            <a:r>
              <a:rPr lang="es-ES" sz="2000" dirty="0" err="1"/>
              <a:t>Jetson</a:t>
            </a:r>
            <a:r>
              <a:rPr lang="es-ES" sz="2000" dirty="0"/>
              <a:t> Nano </a:t>
            </a:r>
          </a:p>
          <a:p>
            <a:pPr lvl="1"/>
            <a:r>
              <a:rPr lang="es-ES" sz="2000" dirty="0"/>
              <a:t>Cámara Monocular </a:t>
            </a:r>
          </a:p>
          <a:p>
            <a:pPr lvl="1"/>
            <a:r>
              <a:rPr lang="es-ES" sz="2000" dirty="0"/>
              <a:t>Sensor LIDAR (RPLIDAR)</a:t>
            </a:r>
          </a:p>
        </p:txBody>
      </p:sp>
      <p:pic>
        <p:nvPicPr>
          <p:cNvPr id="5" name="Imagen 4" descr="Imagen que contiene oscuro, tabla, verde, hombre&#10;&#10;Descripción generada automáticamente">
            <a:extLst>
              <a:ext uri="{FF2B5EF4-FFF2-40B4-BE49-F238E27FC236}">
                <a16:creationId xmlns:a16="http://schemas.microsoft.com/office/drawing/2014/main" id="{DE14D5E5-325C-A467-4464-B7950453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04" y="1417864"/>
            <a:ext cx="5410200" cy="5410200"/>
          </a:xfrm>
          <a:prstGeom prst="rect">
            <a:avLst/>
          </a:prstGeom>
        </p:spPr>
      </p:pic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C71362A1-C4F9-767D-56B5-5E9D6BAF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401700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3DE1-898E-5776-1C27-EC512118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s-ES"/>
              <a:t>Softwares necesarios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BF6D0-D61E-1CF9-FAD4-3A34AAEAB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3588367"/>
            <a:ext cx="4981302" cy="95097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Sistema Operativo Robótico (ROS)</a:t>
            </a:r>
            <a:endParaRPr lang="gl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A31BA-717C-C487-38FB-3B3441CCB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8356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ES" sz="2000" b="1"/>
              <a:t>Descripción:</a:t>
            </a:r>
            <a:endParaRPr lang="gl-ES"/>
          </a:p>
          <a:p>
            <a:pPr marL="0" indent="0">
              <a:lnSpc>
                <a:spcPct val="100000"/>
              </a:lnSpc>
              <a:buNone/>
            </a:pPr>
            <a:r>
              <a:rPr lang="es-ES" sz="2000"/>
              <a:t>Conjunto de herramientas y bibliotecas de software de código abierto para desarrollo de aplicaciones robóticas.</a:t>
            </a:r>
          </a:p>
          <a:p>
            <a:pPr>
              <a:lnSpc>
                <a:spcPct val="100000"/>
              </a:lnSpc>
            </a:pPr>
            <a:endParaRPr lang="es-ES" sz="2000"/>
          </a:p>
          <a:p>
            <a:pPr>
              <a:lnSpc>
                <a:spcPct val="100000"/>
              </a:lnSpc>
            </a:pPr>
            <a:r>
              <a:rPr lang="es-ES" sz="2000" b="1"/>
              <a:t>Características: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/>
              <a:t>Arquitectura distribuida, gestión de paquetes, herramientas de desarrollo, soporte de simulación, compatibilidad con múltiples plataformas.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4C5326D1-5D20-2D1D-5DB5-4D627073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07844C6-B7AC-4786-B525-9B785AFBD518}" type="datetime1">
              <a:rPr lang="es-ES"/>
              <a:pPr>
                <a:spcAft>
                  <a:spcPts val="600"/>
                </a:spcAft>
              </a:pPr>
              <a:t>31/05/2024</a:t>
            </a:fld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51B4A0A-65EB-79BD-94D4-6142313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7F570B-C2F4-7DFE-8F24-4431176EBD3C}"/>
              </a:ext>
            </a:extLst>
          </p:cNvPr>
          <p:cNvSpPr/>
          <p:nvPr/>
        </p:nvSpPr>
        <p:spPr>
          <a:xfrm>
            <a:off x="1099457" y="6433457"/>
            <a:ext cx="1110342" cy="16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57009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3DE1-898E-5776-1C27-EC512118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s-ES"/>
              <a:t>Softwares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A31BA-717C-C487-38FB-3B3441CCB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8356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ES" sz="2000" b="1" dirty="0"/>
              <a:t>Descripción</a:t>
            </a:r>
            <a:r>
              <a:rPr lang="es-ES" sz="1500" dirty="0"/>
              <a:t> </a:t>
            </a:r>
            <a:endParaRPr lang="gl-ES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Modelo de una etapa diseñado para la detección de objetos.</a:t>
            </a:r>
          </a:p>
          <a:p>
            <a:pPr>
              <a:lnSpc>
                <a:spcPct val="100000"/>
              </a:lnSpc>
            </a:pPr>
            <a:r>
              <a:rPr lang="es-ES" sz="2000" b="1" dirty="0"/>
              <a:t>Ventajas </a:t>
            </a:r>
          </a:p>
          <a:p>
            <a:pPr lvl="1">
              <a:lnSpc>
                <a:spcPct val="100000"/>
              </a:lnSpc>
            </a:pPr>
            <a:r>
              <a:rPr lang="es-ES" sz="2000" dirty="0"/>
              <a:t>Rápido.</a:t>
            </a:r>
          </a:p>
          <a:p>
            <a:pPr lvl="1">
              <a:lnSpc>
                <a:spcPct val="100000"/>
              </a:lnSpc>
            </a:pPr>
            <a:r>
              <a:rPr lang="es-ES" sz="2000" dirty="0"/>
              <a:t>Bueno para tiempo real.</a:t>
            </a:r>
          </a:p>
          <a:p>
            <a:pPr>
              <a:lnSpc>
                <a:spcPct val="100000"/>
              </a:lnSpc>
            </a:pPr>
            <a:r>
              <a:rPr lang="es-ES" sz="2000" b="1" dirty="0"/>
              <a:t>Versión</a:t>
            </a:r>
            <a:r>
              <a:rPr lang="es-ES" sz="2000" dirty="0"/>
              <a:t> : YOLO 8</a:t>
            </a:r>
          </a:p>
          <a:p>
            <a:pPr>
              <a:lnSpc>
                <a:spcPct val="100000"/>
              </a:lnSpc>
            </a:pPr>
            <a:r>
              <a:rPr lang="es-ES" sz="2000" b="1" dirty="0"/>
              <a:t>Novedades</a:t>
            </a:r>
          </a:p>
          <a:p>
            <a:pPr lvl="1">
              <a:lnSpc>
                <a:spcPct val="100000"/>
              </a:lnSpc>
            </a:pPr>
            <a:r>
              <a:rPr lang="es-ES" sz="2000" dirty="0"/>
              <a:t>Capacidad de segmentar.</a:t>
            </a:r>
          </a:p>
          <a:p>
            <a:pPr lvl="1">
              <a:lnSpc>
                <a:spcPct val="100000"/>
              </a:lnSpc>
            </a:pPr>
            <a:r>
              <a:rPr lang="es-ES" sz="2000" dirty="0"/>
              <a:t>Cálculo de trayectoria.</a:t>
            </a:r>
          </a:p>
          <a:p>
            <a:pPr lvl="1">
              <a:lnSpc>
                <a:spcPct val="100000"/>
              </a:lnSpc>
            </a:pPr>
            <a:r>
              <a:rPr lang="es-ES" sz="2000" dirty="0"/>
              <a:t>Cálculo de Poses.</a:t>
            </a:r>
          </a:p>
          <a:p>
            <a:pPr lvl="1">
              <a:lnSpc>
                <a:spcPct val="100000"/>
              </a:lnSpc>
            </a:pPr>
            <a:endParaRPr lang="es-ES" sz="150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A49D5F69-921E-629C-2355-0C62ED2A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C4CE2C6-FE95-45B1-A768-A657C0B3B663}" type="datetime1">
              <a:rPr lang="gl-ES"/>
              <a:pPr>
                <a:spcAft>
                  <a:spcPts val="600"/>
                </a:spcAft>
              </a:pPr>
              <a:t>31/05/2024</a:t>
            </a:fld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32F410A-B449-54DD-A620-7882F605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28750DA7-CD0C-7562-E2A7-7418FB7F17E6}"/>
              </a:ext>
            </a:extLst>
          </p:cNvPr>
          <p:cNvSpPr txBox="1">
            <a:spLocks/>
          </p:cNvSpPr>
          <p:nvPr/>
        </p:nvSpPr>
        <p:spPr>
          <a:xfrm>
            <a:off x="1115568" y="3686338"/>
            <a:ext cx="4981302" cy="657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Detector YOLO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5904E8-54ED-699D-685A-1FDF1A9F70C3}"/>
              </a:ext>
            </a:extLst>
          </p:cNvPr>
          <p:cNvSpPr/>
          <p:nvPr/>
        </p:nvSpPr>
        <p:spPr>
          <a:xfrm>
            <a:off x="1099457" y="6433457"/>
            <a:ext cx="1110342" cy="16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410153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3DE1-898E-5776-1C27-EC512118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s-ES" dirty="0"/>
              <a:t>Softwares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A31BA-717C-C487-38FB-3B3441CCB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771938"/>
            <a:ext cx="4937760" cy="3193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b="1" dirty="0"/>
              <a:t>Descripción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" sz="2000" dirty="0"/>
              <a:t>Modelo con la capacidad de hacer segmentación de instancias.</a:t>
            </a:r>
          </a:p>
          <a:p>
            <a:pPr>
              <a:lnSpc>
                <a:spcPct val="100000"/>
              </a:lnSpc>
            </a:pPr>
            <a:r>
              <a:rPr lang="es-ES" sz="2000" b="1" dirty="0"/>
              <a:t>Novedad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" sz="2000" dirty="0"/>
              <a:t>Se le añade una cabeza </a:t>
            </a:r>
            <a:r>
              <a:rPr lang="es-ES" sz="2000" dirty="0" err="1"/>
              <a:t>segmentadora</a:t>
            </a:r>
            <a:r>
              <a:rPr lang="es-ES" sz="2000" dirty="0"/>
              <a:t>  que a partir de las cajas de detección segmenta.</a:t>
            </a:r>
            <a:endParaRPr lang="es-ES" sz="2000" b="1" dirty="0"/>
          </a:p>
          <a:p>
            <a:pPr>
              <a:lnSpc>
                <a:spcPct val="100000"/>
              </a:lnSpc>
            </a:pPr>
            <a:r>
              <a:rPr lang="es-ES" sz="2000" b="1" dirty="0"/>
              <a:t>Necesitamos entrenamiento 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s-ES" sz="220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7567C3C-A776-8403-00D8-7CEBD616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D30EE3F-31BF-45F1-A548-5E099E09EB0D}" type="datetime1">
              <a:rPr lang="gl-ES"/>
              <a:pPr>
                <a:spcAft>
                  <a:spcPts val="600"/>
                </a:spcAft>
              </a:pPr>
              <a:t>31/05/2024</a:t>
            </a:fld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5CC7102-9E1F-C11B-F908-95918C61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896807B5-5066-5A60-E010-AADE9B14332C}"/>
              </a:ext>
            </a:extLst>
          </p:cNvPr>
          <p:cNvSpPr txBox="1">
            <a:spLocks/>
          </p:cNvSpPr>
          <p:nvPr/>
        </p:nvSpPr>
        <p:spPr>
          <a:xfrm>
            <a:off x="1115568" y="3686338"/>
            <a:ext cx="4981302" cy="11904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Detector YOLO para segmentación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7E7B25-D3CE-D5F9-2BF1-46826BACAAAB}"/>
              </a:ext>
            </a:extLst>
          </p:cNvPr>
          <p:cNvSpPr/>
          <p:nvPr/>
        </p:nvSpPr>
        <p:spPr>
          <a:xfrm>
            <a:off x="1099457" y="6433457"/>
            <a:ext cx="1110342" cy="16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90568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EE87BCF-E553-AC8E-AE58-A44688D2759E}"/>
              </a:ext>
            </a:extLst>
          </p:cNvPr>
          <p:cNvSpPr/>
          <p:nvPr/>
        </p:nvSpPr>
        <p:spPr>
          <a:xfrm>
            <a:off x="628650" y="2358118"/>
            <a:ext cx="3124200" cy="38004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Analizar Datos </a:t>
            </a:r>
          </a:p>
          <a:p>
            <a:pPr algn="ctr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Detecciones de objetos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Segmentación del carril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Analizar  detecciones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Analizar las mascaras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Publicación  mascaras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Publicación detecciones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C79073-E825-3FBD-43C3-E321ADA16926}"/>
              </a:ext>
            </a:extLst>
          </p:cNvPr>
          <p:cNvSpPr/>
          <p:nvPr/>
        </p:nvSpPr>
        <p:spPr>
          <a:xfrm>
            <a:off x="4745020" y="2358115"/>
            <a:ext cx="3124200" cy="38004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Main</a:t>
            </a:r>
          </a:p>
          <a:p>
            <a:pPr algn="ctr"/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Obtención de la información de los sensores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Distribución de la información entre los distintos servicios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7B6030-8FE3-699B-CEC9-9F5030168ED1}"/>
              </a:ext>
            </a:extLst>
          </p:cNvPr>
          <p:cNvSpPr/>
          <p:nvPr/>
        </p:nvSpPr>
        <p:spPr>
          <a:xfrm>
            <a:off x="8861391" y="2358116"/>
            <a:ext cx="3124200" cy="38004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Conducción</a:t>
            </a:r>
            <a:r>
              <a:rPr lang="es-ES" dirty="0"/>
              <a:t> </a:t>
            </a:r>
            <a:r>
              <a:rPr lang="es-ES" b="1" dirty="0"/>
              <a:t>autónoma</a:t>
            </a:r>
            <a:endParaRPr lang="es-ES" dirty="0"/>
          </a:p>
          <a:p>
            <a:pPr algn="ctr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Analizar los datos recibidos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Cálculo de velocidades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Publicación de las velocidades 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C9CBA0C-D570-8641-1294-FD61C8245189}"/>
              </a:ext>
            </a:extLst>
          </p:cNvPr>
          <p:cNvCxnSpPr/>
          <p:nvPr/>
        </p:nvCxnSpPr>
        <p:spPr>
          <a:xfrm flipH="1">
            <a:off x="3752850" y="3157583"/>
            <a:ext cx="992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CBBBC0D-87A3-690C-E044-5F9D83A913A4}"/>
              </a:ext>
            </a:extLst>
          </p:cNvPr>
          <p:cNvCxnSpPr/>
          <p:nvPr/>
        </p:nvCxnSpPr>
        <p:spPr>
          <a:xfrm>
            <a:off x="7869220" y="5387703"/>
            <a:ext cx="992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62CA61F-5ACA-C96D-EB28-9CE236F8CC64}"/>
              </a:ext>
            </a:extLst>
          </p:cNvPr>
          <p:cNvCxnSpPr>
            <a:cxnSpLocks/>
          </p:cNvCxnSpPr>
          <p:nvPr/>
        </p:nvCxnSpPr>
        <p:spPr>
          <a:xfrm>
            <a:off x="3752850" y="5387703"/>
            <a:ext cx="992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787EC9A9-BEFB-AF7C-7D13-FFB946DDFBF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Esquema de desarrollo</a:t>
            </a:r>
          </a:p>
        </p:txBody>
      </p:sp>
      <p:sp>
        <p:nvSpPr>
          <p:cNvPr id="16" name="Marcador de posición de número de diapositiva 15">
            <a:extLst>
              <a:ext uri="{FF2B5EF4-FFF2-40B4-BE49-F238E27FC236}">
                <a16:creationId xmlns:a16="http://schemas.microsoft.com/office/drawing/2014/main" id="{E5B40C4C-A5BD-8929-9734-B1FC88D2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35958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EEA9B-A555-78E6-C010-1FA803E2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8A8D2-3286-6C9C-CC19-28B80D88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80053"/>
            <a:ext cx="10168128" cy="689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200" b="1"/>
              <a:t>Obtención de la información de los sensores</a:t>
            </a:r>
          </a:p>
          <a:p>
            <a:pPr marL="0" indent="0">
              <a:buNone/>
            </a:pPr>
            <a:endParaRPr lang="es-ES" sz="320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284318D9-780C-B9C5-FF08-AA422B0545D3}"/>
              </a:ext>
            </a:extLst>
          </p:cNvPr>
          <p:cNvSpPr txBox="1"/>
          <p:nvPr/>
        </p:nvSpPr>
        <p:spPr>
          <a:xfrm>
            <a:off x="1491343" y="3069771"/>
            <a:ext cx="9416142" cy="8714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dirty="0">
                <a:latin typeface="Arial"/>
                <a:cs typeface="Arial"/>
              </a:rPr>
              <a:t>Suscriptor al topic </a:t>
            </a:r>
            <a:r>
              <a:rPr lang="es-ES" sz="2000" dirty="0" err="1">
                <a:latin typeface="Arial"/>
                <a:cs typeface="Arial"/>
              </a:rPr>
              <a:t>LaserScan</a:t>
            </a:r>
            <a:r>
              <a:rPr lang="es-ES" sz="2000" dirty="0">
                <a:latin typeface="Arial"/>
                <a:cs typeface="Arial"/>
              </a:rPr>
              <a:t> 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2000" dirty="0">
                <a:latin typeface="Arial"/>
                <a:cs typeface="Arial"/>
              </a:rPr>
              <a:t>Suscriptor al topic de la cámara monocular 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Caixa de texto 4">
            <a:extLst>
              <a:ext uri="{FF2B5EF4-FFF2-40B4-BE49-F238E27FC236}">
                <a16:creationId xmlns:a16="http://schemas.microsoft.com/office/drawing/2014/main" id="{70C2046E-6FB7-5911-16FB-C4C33C29722D}"/>
              </a:ext>
            </a:extLst>
          </p:cNvPr>
          <p:cNvSpPr txBox="1"/>
          <p:nvPr/>
        </p:nvSpPr>
        <p:spPr>
          <a:xfrm>
            <a:off x="1132115" y="4125686"/>
            <a:ext cx="9252856" cy="11417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3200" b="1">
                <a:ea typeface="+mn-lt"/>
                <a:cs typeface="+mn-lt"/>
              </a:rPr>
              <a:t>Distribución de la información entre los distintos servicios </a:t>
            </a:r>
            <a:endParaRPr lang="en-US" sz="3200" b="1">
              <a:ea typeface="+mn-lt"/>
              <a:cs typeface="+mn-lt"/>
            </a:endParaRP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15A04F27-6BEA-A716-A60E-9EB26A3C9404}"/>
              </a:ext>
            </a:extLst>
          </p:cNvPr>
          <p:cNvSpPr txBox="1"/>
          <p:nvPr/>
        </p:nvSpPr>
        <p:spPr>
          <a:xfrm>
            <a:off x="1491342" y="5475514"/>
            <a:ext cx="8164285" cy="875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s-ES" sz="2000">
                <a:latin typeface="Arial"/>
                <a:cs typeface="Arial"/>
              </a:rPr>
              <a:t>Envió y recepción de datos del servicio Analizar Datos 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s-ES" sz="2000">
                <a:latin typeface="Arial"/>
                <a:cs typeface="Arial"/>
              </a:rPr>
              <a:t>Envió de datos al servicio Conducción </a:t>
            </a:r>
            <a:endParaRPr lang="gl-ES" sz="200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A843E79-B7BD-55F4-2E63-D5930FD9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34588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E20D8-8FAF-26FD-BC6E-E285C086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Analizar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742DE-454D-C7CE-17E4-088DA224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82" y="2434481"/>
            <a:ext cx="11093414" cy="72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200" b="1"/>
              <a:t>Objetivo</a:t>
            </a:r>
            <a:r>
              <a:rPr lang="es-ES" sz="3200"/>
              <a:t>: </a:t>
            </a:r>
            <a:endParaRPr lang="es-ES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77BEFD1D-39B1-9F98-BCFE-014AF3707F2D}"/>
              </a:ext>
            </a:extLst>
          </p:cNvPr>
          <p:cNvSpPr txBox="1"/>
          <p:nvPr/>
        </p:nvSpPr>
        <p:spPr>
          <a:xfrm>
            <a:off x="642256" y="3744686"/>
            <a:ext cx="10646227" cy="600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3200" b="1">
                <a:ea typeface="+mn-lt"/>
                <a:cs typeface="+mn-lt"/>
              </a:rPr>
              <a:t>Pasos:</a:t>
            </a:r>
            <a:endParaRPr lang="en-US" sz="3200">
              <a:ea typeface="+mn-lt"/>
              <a:cs typeface="+mn-lt"/>
            </a:endParaRPr>
          </a:p>
        </p:txBody>
      </p:sp>
      <p:sp>
        <p:nvSpPr>
          <p:cNvPr id="5" name="Caixa de texto 4">
            <a:extLst>
              <a:ext uri="{FF2B5EF4-FFF2-40B4-BE49-F238E27FC236}">
                <a16:creationId xmlns:a16="http://schemas.microsoft.com/office/drawing/2014/main" id="{1EA86A11-F3C5-2C97-A3FE-4B3AE4D2B853}"/>
              </a:ext>
            </a:extLst>
          </p:cNvPr>
          <p:cNvSpPr txBox="1"/>
          <p:nvPr/>
        </p:nvSpPr>
        <p:spPr>
          <a:xfrm>
            <a:off x="881742" y="3113313"/>
            <a:ext cx="111034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2000">
                <a:ea typeface="+mn-lt"/>
                <a:cs typeface="+mn-lt"/>
              </a:rPr>
              <a:t>Analizar los datos de los sensores para obtener información necesaria para próximos cálculos.</a:t>
            </a:r>
          </a:p>
          <a:p>
            <a:pPr algn="l"/>
            <a:endParaRPr lang="gl-ES" sz="2000"/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F8C4C52C-427A-EBD5-C845-E889F6D3C97E}"/>
              </a:ext>
            </a:extLst>
          </p:cNvPr>
          <p:cNvSpPr txBox="1"/>
          <p:nvPr/>
        </p:nvSpPr>
        <p:spPr>
          <a:xfrm>
            <a:off x="881742" y="4343399"/>
            <a:ext cx="10526485" cy="2275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Recepción de los datos y conversión a datos tratables. </a:t>
            </a:r>
            <a:endParaRPr lang="en-US" sz="2000">
              <a:latin typeface="Arial"/>
              <a:cs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Detección de objetos y correlación con las medidas del láser.  </a:t>
            </a:r>
            <a:endParaRPr lang="en-US" sz="2000">
              <a:latin typeface="Arial"/>
              <a:cs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Segmentación de las líneas del carril. </a:t>
            </a:r>
            <a:endParaRPr lang="en-US" sz="2000">
              <a:latin typeface="Arial"/>
              <a:cs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Analizar las máscaras. </a:t>
            </a:r>
            <a:endParaRPr lang="en-US" sz="2000">
              <a:latin typeface="Arial"/>
              <a:cs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es-ES" sz="2000">
                <a:latin typeface="Arial"/>
                <a:cs typeface="Arial"/>
              </a:rPr>
              <a:t>Publicación de las imágenes de detección y la de segmentación.</a:t>
            </a:r>
            <a:endParaRPr lang="gl-ES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ECEC78C1-2336-FC77-56F7-6FFEF120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5620542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675</Words>
  <Application>Microsoft Office PowerPoint</Application>
  <PresentationFormat>Panorámica</PresentationFormat>
  <Paragraphs>182</Paragraphs>
  <Slides>20</Slides>
  <Notes>0</Notes>
  <HiddenSlides>0</HiddenSlides>
  <MMClips>4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Arial,Sans-Serif</vt:lpstr>
      <vt:lpstr>Avenir Next LT Pro</vt:lpstr>
      <vt:lpstr>Cambria Math</vt:lpstr>
      <vt:lpstr>AccentBoxVTI</vt:lpstr>
      <vt:lpstr>Controlador de conducción autónoma</vt:lpstr>
      <vt:lpstr>Índice</vt:lpstr>
      <vt:lpstr>Introducción</vt:lpstr>
      <vt:lpstr>Softwares necesarios</vt:lpstr>
      <vt:lpstr>Softwares necesarios</vt:lpstr>
      <vt:lpstr>Softwares necesarios</vt:lpstr>
      <vt:lpstr>Presentación de PowerPoint</vt:lpstr>
      <vt:lpstr>Main</vt:lpstr>
      <vt:lpstr>Servicio Analizar Datos</vt:lpstr>
      <vt:lpstr>Correlación de las detecciones</vt:lpstr>
      <vt:lpstr>Analizar mascaras </vt:lpstr>
      <vt:lpstr>Analizar mascaras </vt:lpstr>
      <vt:lpstr>Servicio Conducción autónoma </vt:lpstr>
      <vt:lpstr>Control para mantenernos dentro del carril </vt:lpstr>
      <vt:lpstr>Control para mantenernos dentro del carril </vt:lpstr>
      <vt:lpstr>Resultados de entrenamiento</vt:lpstr>
      <vt:lpstr>Problemas de segmentación </vt:lpstr>
      <vt:lpstr>Elección de los puntos de los carriles</vt:lpstr>
      <vt:lpstr>Resultados finales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castro gómez daniel</dc:creator>
  <cp:lastModifiedBy>castro gómez daniel</cp:lastModifiedBy>
  <cp:revision>13</cp:revision>
  <dcterms:created xsi:type="dcterms:W3CDTF">2024-05-28T10:38:46Z</dcterms:created>
  <dcterms:modified xsi:type="dcterms:W3CDTF">2024-05-31T09:14:46Z</dcterms:modified>
</cp:coreProperties>
</file>