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9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9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2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5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9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9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5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4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0D72-F924-4538-9D47-746E75710833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2648-7708-445E-863B-2A1AE155F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4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9272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PUZZLE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37117" y="3564467"/>
            <a:ext cx="10515600" cy="262678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CASTRO.M.S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(17MSS007)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UNDER  THE  GUIDANCE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OF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J.Jerlin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Adaikala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Sundari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MCA.,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M.Phil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7534" y="1830915"/>
            <a:ext cx="207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CF47-A467-4D14-A6A6-503886FD8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8" t="34872" r="25361" b="40385"/>
          <a:stretch/>
        </p:blipFill>
        <p:spPr>
          <a:xfrm>
            <a:off x="1943100" y="2672861"/>
            <a:ext cx="8029246" cy="21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9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31534"/>
            <a:ext cx="10515600" cy="973666"/>
          </a:xfrm>
        </p:spPr>
        <p:txBody>
          <a:bodyPr/>
          <a:lstStyle/>
          <a:p>
            <a:r>
              <a:rPr lang="en-US" dirty="0"/>
              <a:t>                   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08"/>
          </a:xfrm>
        </p:spPr>
        <p:txBody>
          <a:bodyPr/>
          <a:lstStyle/>
          <a:p>
            <a:r>
              <a:rPr lang="en-US" dirty="0"/>
              <a:t>                              ABSTRACT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4186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Mini Project is a Puzzle of Pictures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has 3types of Difficulties Easy, Medium, Hard.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has Three types of puzzles. 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consist of Four puzzles.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consist of Three puzzles.  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068"/>
            <a:ext cx="10515600" cy="7027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532"/>
            <a:ext cx="10515600" cy="59774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Picture Puzzle is a JAVA game which has only one movable button to move around to bring correct Image which is been shuffled from the Original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has only 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Icon assigned to those buttons keeps changing.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Name and Last Name of the User is saved in Microsoft Access which acts as a Backend for this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07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208"/>
          </a:xfrm>
        </p:spPr>
        <p:txBody>
          <a:bodyPr/>
          <a:lstStyle/>
          <a:p>
            <a:r>
              <a:rPr lang="en-US" dirty="0"/>
              <a:t>                 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plays a major role in everyone’s life. Spending time for entertainment purpose is fine but even at that time we can play games that helps to stimulate our brain.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such as playing Puzzle games.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Picture Puzzle game makes the player to think in various way to solve the puzzle in order to get the images to correct position.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4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84201"/>
            <a:ext cx="9144000" cy="989011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999066" y="2056341"/>
            <a:ext cx="9838267" cy="42597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RAM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       8GB</a:t>
            </a:r>
          </a:p>
          <a:p>
            <a:pPr>
              <a:lnSpc>
                <a:spcPct val="160000"/>
              </a:lnSpc>
            </a:pPr>
            <a:r>
              <a:rPr lang="en-US" dirty="0"/>
              <a:t>Graphics Card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       Nvidia </a:t>
            </a:r>
            <a:r>
              <a:rPr lang="en-US" dirty="0" err="1"/>
              <a:t>Geforce</a:t>
            </a:r>
            <a:r>
              <a:rPr lang="en-US" dirty="0"/>
              <a:t> GTX 1050Ti</a:t>
            </a:r>
          </a:p>
          <a:p>
            <a:pPr>
              <a:lnSpc>
                <a:spcPct val="160000"/>
              </a:lnSpc>
            </a:pPr>
            <a:r>
              <a:rPr lang="en-US" dirty="0"/>
              <a:t>PROCESSOR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      Intel core i7 7</a:t>
            </a:r>
            <a:r>
              <a:rPr lang="en-US" baseline="30000" dirty="0"/>
              <a:t>th</a:t>
            </a:r>
            <a:r>
              <a:rPr lang="en-US" dirty="0"/>
              <a:t> Gen Processor</a:t>
            </a:r>
          </a:p>
        </p:txBody>
      </p:sp>
    </p:spTree>
    <p:extLst>
      <p:ext uri="{BB962C8B-B14F-4D97-AF65-F5344CB8AC3E}">
        <p14:creationId xmlns:p14="http://schemas.microsoft.com/office/powerpoint/2010/main" val="40168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SOFTWARE SPECIFICATION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Operating System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Windows 10 Version 1809</a:t>
            </a:r>
          </a:p>
          <a:p>
            <a:pPr>
              <a:lnSpc>
                <a:spcPct val="120000"/>
              </a:lnSpc>
            </a:pPr>
            <a:r>
              <a:rPr lang="en-US" dirty="0"/>
              <a:t>IDE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 NetBeans8.2</a:t>
            </a:r>
          </a:p>
          <a:p>
            <a:pPr>
              <a:lnSpc>
                <a:spcPct val="120000"/>
              </a:lnSpc>
            </a:pPr>
            <a:r>
              <a:rPr lang="en-US" dirty="0"/>
              <a:t>Front End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JAVA 8.0</a:t>
            </a:r>
          </a:p>
          <a:p>
            <a:pPr>
              <a:lnSpc>
                <a:spcPct val="120000"/>
              </a:lnSpc>
            </a:pPr>
            <a:r>
              <a:rPr lang="en-US" dirty="0"/>
              <a:t>Back End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               Microsoft Access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6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3693" t="13236" r="23155" b="11601"/>
          <a:stretch/>
        </p:blipFill>
        <p:spPr bwMode="auto">
          <a:xfrm>
            <a:off x="1820333" y="1600200"/>
            <a:ext cx="8407400" cy="50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736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PUZZLE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636" t="1654" r="6404" b="5455"/>
          <a:stretch/>
        </p:blipFill>
        <p:spPr bwMode="auto">
          <a:xfrm>
            <a:off x="1701801" y="1583267"/>
            <a:ext cx="8170332" cy="48937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177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TABLE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455075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First Name</a:t>
                      </a:r>
                      <a:r>
                        <a:rPr lang="en-US" baseline="0" dirty="0"/>
                        <a:t> of the Player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Last Name of the Player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7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301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PICTURE PUZZLE</vt:lpstr>
      <vt:lpstr>                              ABSTRACT</vt:lpstr>
      <vt:lpstr>                       INTRODUCTION</vt:lpstr>
      <vt:lpstr>                 PROBLEM DESCRIPTION</vt:lpstr>
      <vt:lpstr> HARDWARE SPECIFICATIONS</vt:lpstr>
      <vt:lpstr>          SOFTWARE SPECIFICATION </vt:lpstr>
      <vt:lpstr>                         FORM DESIGN</vt:lpstr>
      <vt:lpstr>                            PUZZLE</vt:lpstr>
      <vt:lpstr>                     TABLE DESIGN</vt:lpstr>
      <vt:lpstr>             DATA FLOW DIAGRAM</vt:lpstr>
      <vt:lpstr>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PUZZLE</dc:title>
  <dc:creator>Castro Zac</dc:creator>
  <cp:lastModifiedBy>Castro Zac</cp:lastModifiedBy>
  <cp:revision>38</cp:revision>
  <dcterms:created xsi:type="dcterms:W3CDTF">2019-08-03T19:56:31Z</dcterms:created>
  <dcterms:modified xsi:type="dcterms:W3CDTF">2021-06-02T12:52:00Z</dcterms:modified>
</cp:coreProperties>
</file>