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CA039F7C-5AA2-42DB-AD59-3793F937F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457" y="763204"/>
            <a:ext cx="7574419" cy="250651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A82097A9-46EA-400D-82AA-E7AF261CC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364" y="4092218"/>
            <a:ext cx="9694606" cy="279992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MX" sz="2000" b="1" dirty="0"/>
              <a:t>INTEGRANTES:</a:t>
            </a:r>
          </a:p>
          <a:p>
            <a:pPr>
              <a:lnSpc>
                <a:spcPct val="80000"/>
              </a:lnSpc>
            </a:pPr>
            <a:endParaRPr lang="es-MX" sz="2000" b="1" dirty="0"/>
          </a:p>
          <a:p>
            <a:pPr>
              <a:lnSpc>
                <a:spcPct val="80000"/>
              </a:lnSpc>
            </a:pPr>
            <a:r>
              <a:rPr lang="es-MX" sz="2000" b="1" dirty="0">
                <a:effectLst/>
              </a:rPr>
              <a:t>Jorge Eduardo Castro </a:t>
            </a:r>
            <a:r>
              <a:rPr lang="es-MX" sz="2000" b="1" dirty="0" err="1">
                <a:effectLst/>
              </a:rPr>
              <a:t>Tristan</a:t>
            </a:r>
            <a:endParaRPr lang="es-MX" sz="2000" b="1" dirty="0">
              <a:effectLst/>
            </a:endParaRPr>
          </a:p>
          <a:p>
            <a:pPr>
              <a:lnSpc>
                <a:spcPct val="80000"/>
              </a:lnSpc>
            </a:pPr>
            <a:r>
              <a:rPr lang="es-MX" sz="2000" b="1" dirty="0">
                <a:effectLst/>
              </a:rPr>
              <a:t>Guillermo Alejandro Camacho Martínez</a:t>
            </a:r>
          </a:p>
          <a:p>
            <a:pPr>
              <a:lnSpc>
                <a:spcPct val="80000"/>
              </a:lnSpc>
            </a:pPr>
            <a:r>
              <a:rPr lang="es-MX" sz="2000" b="1" dirty="0">
                <a:effectLst/>
              </a:rPr>
              <a:t>Iván Emiliano Rodríguez Salazar</a:t>
            </a:r>
          </a:p>
          <a:p>
            <a:pPr>
              <a:lnSpc>
                <a:spcPct val="80000"/>
              </a:lnSpc>
            </a:pPr>
            <a:r>
              <a:rPr lang="es-MX" sz="2000" b="1" dirty="0">
                <a:effectLst/>
              </a:rPr>
              <a:t>Jesús Eduardo Alvarado Ramos</a:t>
            </a:r>
          </a:p>
          <a:p>
            <a:pPr>
              <a:lnSpc>
                <a:spcPct val="80000"/>
              </a:lnSpc>
            </a:pPr>
            <a:endParaRPr lang="es-MX" sz="700" dirty="0">
              <a:effectLst/>
            </a:endParaRPr>
          </a:p>
          <a:p>
            <a:pPr>
              <a:lnSpc>
                <a:spcPct val="80000"/>
              </a:lnSpc>
            </a:pPr>
            <a:endParaRPr lang="es-MX" sz="7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255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A965332C-61B2-4173-A463-E750B2472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939" y="1173004"/>
            <a:ext cx="8818681" cy="4960509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9877368-2B66-4377-8F85-48F49CB8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177" y="-353119"/>
            <a:ext cx="7509305" cy="1905000"/>
          </a:xfrm>
        </p:spPr>
        <p:txBody>
          <a:bodyPr/>
          <a:lstStyle/>
          <a:p>
            <a:r>
              <a:rPr lang="es-MX" b="1" dirty="0"/>
              <a:t>EL contenido digital es el futuro</a:t>
            </a:r>
          </a:p>
        </p:txBody>
      </p:sp>
    </p:spTree>
    <p:extLst>
      <p:ext uri="{BB962C8B-B14F-4D97-AF65-F5344CB8AC3E}">
        <p14:creationId xmlns:p14="http://schemas.microsoft.com/office/powerpoint/2010/main" val="386928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C77A1567-1E9C-4854-A724-74465067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5068"/>
            <a:ext cx="6372683" cy="3595871"/>
          </a:xfrm>
          <a:prstGeom prst="rect">
            <a:avLst/>
          </a:prstGeom>
        </p:spPr>
      </p:pic>
      <p:pic>
        <p:nvPicPr>
          <p:cNvPr id="7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34F7E294-4658-4540-9648-BB2F4A15D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682" y="3865"/>
            <a:ext cx="5819318" cy="3637074"/>
          </a:xfrm>
          <a:prstGeom prst="rect">
            <a:avLst/>
          </a:prstGeom>
        </p:spPr>
      </p:pic>
      <p:pic>
        <p:nvPicPr>
          <p:cNvPr id="9" name="Imagen 8" descr="Imagen que contiene monitor, foto&#10;&#10;Descripción generada con confianza alta">
            <a:extLst>
              <a:ext uri="{FF2B5EF4-FFF2-40B4-BE49-F238E27FC236}">
                <a16:creationId xmlns:a16="http://schemas.microsoft.com/office/drawing/2014/main" id="{5EC02EF9-F63B-4102-86AC-42884CB2C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133" y="3640939"/>
            <a:ext cx="6246055" cy="3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4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captura de pantalla&#10;&#10;Descripción generada con confianza alta">
            <a:extLst>
              <a:ext uri="{FF2B5EF4-FFF2-40B4-BE49-F238E27FC236}">
                <a16:creationId xmlns:a16="http://schemas.microsoft.com/office/drawing/2014/main" id="{081E2B82-1B09-4160-8F30-5D72CEA8D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39" y="943373"/>
            <a:ext cx="3976788" cy="465121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BC9F4D-CCC3-4893-BB75-9F9DE7D5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627" y="530087"/>
            <a:ext cx="4935974" cy="1905000"/>
          </a:xfrm>
        </p:spPr>
        <p:txBody>
          <a:bodyPr>
            <a:normAutofit/>
          </a:bodyPr>
          <a:lstStyle/>
          <a:p>
            <a:r>
              <a:rPr lang="es-MX" b="1" dirty="0"/>
              <a:t>¿Qué ES MOVIEFY?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683387-1AA1-430B-B234-55BBBDD65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MX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Nuestro servicio de gestión de bibliotecas atiende tanto a bibliotecas domesticas como organizacionales pequeñas. Nuestro software en línea le permite crear múltiples bibliotecas de películas, actualmente se planea ampliar la gestión a bibliotecas de libros, música y videojuegos.</a:t>
            </a:r>
          </a:p>
          <a:p>
            <a:pPr marL="0" indent="0" algn="just">
              <a:buNone/>
            </a:pPr>
            <a:endParaRPr lang="es-MX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Moviefy es el mejor sistema para catalogar su entretenimiento en línea.</a:t>
            </a:r>
          </a:p>
        </p:txBody>
      </p:sp>
    </p:spTree>
    <p:extLst>
      <p:ext uri="{BB962C8B-B14F-4D97-AF65-F5344CB8AC3E}">
        <p14:creationId xmlns:p14="http://schemas.microsoft.com/office/powerpoint/2010/main" val="254011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persona, mujer, joven, interior&#10;&#10;Descripción generada con confianza muy alta">
            <a:extLst>
              <a:ext uri="{FF2B5EF4-FFF2-40B4-BE49-F238E27FC236}">
                <a16:creationId xmlns:a16="http://schemas.microsoft.com/office/drawing/2014/main" id="{6DAA2A4D-A5F1-4B5F-9862-1697EB2F3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39" y="1946697"/>
            <a:ext cx="3976788" cy="264456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A2AAD2-8C24-43BC-8CCA-89E18AC5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s-MX" b="1"/>
              <a:t>Ventajas de usar moviefy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D6FABE-4A36-40F1-AEA0-EAE20B7F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es-MX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Mantener un control de su colección de películas.</a:t>
            </a:r>
          </a:p>
          <a:p>
            <a:r>
              <a:rPr lang="es-MX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Recordar con facilidad el argumento de la película.</a:t>
            </a:r>
          </a:p>
          <a:p>
            <a:r>
              <a:rPr lang="es-MX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 un experto en la película.</a:t>
            </a:r>
          </a:p>
          <a:p>
            <a:r>
              <a:rPr lang="es-MX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Saber todo sobre una película o sobre un actor/actriz con solo un par de clics.</a:t>
            </a:r>
            <a:endParaRPr lang="es-MX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68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5B5EA-D07B-4924-9D1E-D54A78F4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29" y="170647"/>
            <a:ext cx="5537683" cy="1905000"/>
          </a:xfrm>
        </p:spPr>
        <p:txBody>
          <a:bodyPr/>
          <a:lstStyle/>
          <a:p>
            <a:r>
              <a:rPr lang="es-MX" b="1" dirty="0"/>
              <a:t>Equipo de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E9D29-91C2-432F-9D9F-E736B9D80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544" y="2928731"/>
            <a:ext cx="9905998" cy="34588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Jesús Eduardo Alvarado Ramos</a:t>
            </a:r>
          </a:p>
          <a:p>
            <a:pPr marL="0" indent="0">
              <a:buNone/>
            </a:pPr>
            <a:r>
              <a:rPr lang="es-MX" sz="190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Diseño de la arquitectura e idea de la aplicación.</a:t>
            </a:r>
          </a:p>
          <a:p>
            <a:pPr marL="0" indent="0">
              <a:buNone/>
            </a:pPr>
            <a:r>
              <a:rPr lang="es-MX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Guillermo Alejandro Camacho Martínez</a:t>
            </a:r>
          </a:p>
          <a:p>
            <a:pPr marL="0" indent="0">
              <a:buNone/>
            </a:pPr>
            <a:r>
              <a:rPr lang="es-MX" sz="190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Desarrollo del </a:t>
            </a:r>
            <a:r>
              <a:rPr lang="es-MX" sz="1900" dirty="0" err="1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Servlet</a:t>
            </a:r>
            <a:r>
              <a:rPr lang="es-MX" sz="190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la aplicación.</a:t>
            </a:r>
          </a:p>
          <a:p>
            <a:pPr marL="0" indent="0">
              <a:buNone/>
            </a:pPr>
            <a:r>
              <a:rPr lang="es-MX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Jorge Eduardo Castro </a:t>
            </a:r>
            <a:r>
              <a:rPr lang="es-MX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Tristan</a:t>
            </a:r>
            <a:endParaRPr lang="es-MX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190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Desarrollo de las vistas, ayuda en la lógica de los </a:t>
            </a:r>
            <a:r>
              <a:rPr lang="es-MX" sz="1900" dirty="0" err="1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lang="es-MX" sz="190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diseño de presentación y </a:t>
            </a:r>
            <a:r>
              <a:rPr lang="es-MX" sz="1900" dirty="0" err="1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documentacion</a:t>
            </a:r>
            <a:endParaRPr lang="es-MX" sz="1900" dirty="0">
              <a:solidFill>
                <a:srgbClr val="00B0F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Iván Emiliano Rodríguez Salazar</a:t>
            </a:r>
          </a:p>
          <a:p>
            <a:pPr marL="0" indent="0">
              <a:buNone/>
            </a:pPr>
            <a:r>
              <a:rPr lang="es-MX" sz="190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Construcción de la base de datos y el DAO de la aplicación.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33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F1BCE0A-C188-4AA1-A8BE-315FACAAE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8790" y="1479083"/>
            <a:ext cx="4402954" cy="1384126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6316FE4-1D65-4902-802A-4689F7D67BBF}"/>
              </a:ext>
            </a:extLst>
          </p:cNvPr>
          <p:cNvSpPr txBox="1"/>
          <p:nvPr/>
        </p:nvSpPr>
        <p:spPr>
          <a:xfrm>
            <a:off x="3642105" y="263413"/>
            <a:ext cx="5157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Nuestra aplicación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F8500C0-98FC-4EAD-881E-D8A77B42178F}"/>
              </a:ext>
            </a:extLst>
          </p:cNvPr>
          <p:cNvSpPr txBox="1"/>
          <p:nvPr/>
        </p:nvSpPr>
        <p:spPr>
          <a:xfrm>
            <a:off x="0" y="2370721"/>
            <a:ext cx="37901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/>
              <a:t>La aplicación aunque en fase de desarrollo es bastante funcional, actualmente para acceder es necesario registrarse y loguearse dentro de la pagina.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4C3961B-C6CF-408B-946A-A7FBB94A3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176" y="3494105"/>
            <a:ext cx="7686183" cy="575794"/>
          </a:xfrm>
          <a:prstGeom prst="rect">
            <a:avLst/>
          </a:prstGeom>
        </p:spPr>
      </p:pic>
      <p:pic>
        <p:nvPicPr>
          <p:cNvPr id="11" name="Imagen 10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EA9FE617-BB06-499D-BDFD-A88A911BC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530" y="4978524"/>
            <a:ext cx="8125477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3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ED28D017-A8CE-49A6-AFBA-187D013C4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0774" y="1305434"/>
            <a:ext cx="5355044" cy="487872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CCBAD05-3198-4BA6-98CE-F826132C62DB}"/>
              </a:ext>
            </a:extLst>
          </p:cNvPr>
          <p:cNvSpPr txBox="1"/>
          <p:nvPr/>
        </p:nvSpPr>
        <p:spPr>
          <a:xfrm>
            <a:off x="3642105" y="263413"/>
            <a:ext cx="5157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Nuestra aplicación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CCAD72D-61EE-41C6-A1C1-881937E00B87}"/>
              </a:ext>
            </a:extLst>
          </p:cNvPr>
          <p:cNvSpPr txBox="1"/>
          <p:nvPr/>
        </p:nvSpPr>
        <p:spPr>
          <a:xfrm>
            <a:off x="703385" y="2729132"/>
            <a:ext cx="42625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Cada película estará almacenada en nuestra aplicación web con una clave única, un titulo, descripción, categoría y acciones, en las cuales se desplegara mas información acerca de los </a:t>
            </a:r>
            <a:r>
              <a:rPr lang="es-MX" dirty="0" err="1"/>
              <a:t>cast</a:t>
            </a:r>
            <a:r>
              <a:rPr lang="es-MX" dirty="0"/>
              <a:t> de personajes, director, música, etc.</a:t>
            </a:r>
          </a:p>
        </p:txBody>
      </p:sp>
    </p:spTree>
    <p:extLst>
      <p:ext uri="{BB962C8B-B14F-4D97-AF65-F5344CB8AC3E}">
        <p14:creationId xmlns:p14="http://schemas.microsoft.com/office/powerpoint/2010/main" val="129638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15D89-113C-4385-892D-A1F09068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978" y="0"/>
            <a:ext cx="9905998" cy="1905000"/>
          </a:xfrm>
        </p:spPr>
        <p:txBody>
          <a:bodyPr/>
          <a:lstStyle/>
          <a:p>
            <a:pPr algn="ctr"/>
            <a:r>
              <a:rPr lang="es-MX" dirty="0"/>
              <a:t>Diagramas 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9A197EA-451B-42C2-94D8-81037EECF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63545"/>
              </p:ext>
            </p:extLst>
          </p:nvPr>
        </p:nvGraphicFramePr>
        <p:xfrm>
          <a:off x="376072" y="424069"/>
          <a:ext cx="4016857" cy="61908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6857">
                  <a:extLst>
                    <a:ext uri="{9D8B030D-6E8A-4147-A177-3AD203B41FA5}">
                      <a16:colId xmlns:a16="http://schemas.microsoft.com/office/drawing/2014/main" val="646086529"/>
                    </a:ext>
                  </a:extLst>
                </a:gridCol>
              </a:tblGrid>
              <a:tr h="1808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dirty="0" err="1">
                          <a:effectLst/>
                        </a:rPr>
                        <a:t>F</a:t>
                      </a:r>
                      <a:r>
                        <a:rPr lang="es-MX" sz="1100" dirty="0" err="1">
                          <a:effectLst/>
                        </a:rPr>
                        <a:t>ilmsPOJO</a:t>
                      </a:r>
                      <a:endParaRPr lang="es-MX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51" marR="37751" marT="0" marB="0"/>
                </a:tc>
                <a:extLst>
                  <a:ext uri="{0D108BD9-81ED-4DB2-BD59-A6C34878D82A}">
                    <a16:rowId xmlns:a16="http://schemas.microsoft.com/office/drawing/2014/main" val="1875061506"/>
                  </a:ext>
                </a:extLst>
              </a:tr>
              <a:tr h="19058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-usuario : </a:t>
                      </a:r>
                      <a:r>
                        <a:rPr lang="es-MX" sz="1200" dirty="0" err="1">
                          <a:effectLst/>
                        </a:rPr>
                        <a:t>String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-</a:t>
                      </a:r>
                      <a:r>
                        <a:rPr lang="es-MX" sz="1200" dirty="0" err="1">
                          <a:effectLst/>
                        </a:rPr>
                        <a:t>idUsuario</a:t>
                      </a:r>
                      <a:r>
                        <a:rPr lang="es-MX" sz="1200" dirty="0">
                          <a:effectLst/>
                        </a:rPr>
                        <a:t> : </a:t>
                      </a:r>
                      <a:r>
                        <a:rPr lang="es-MX" sz="1200" dirty="0" err="1">
                          <a:effectLst/>
                        </a:rPr>
                        <a:t>String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-contraseña : </a:t>
                      </a:r>
                      <a:r>
                        <a:rPr lang="es-MX" sz="1200" dirty="0" err="1">
                          <a:effectLst/>
                        </a:rPr>
                        <a:t>String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-titulo : </a:t>
                      </a:r>
                      <a:r>
                        <a:rPr lang="es-MX" sz="1200" dirty="0" err="1">
                          <a:effectLst/>
                        </a:rPr>
                        <a:t>String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-</a:t>
                      </a:r>
                      <a:r>
                        <a:rPr lang="es-MX" sz="1200" dirty="0" err="1">
                          <a:effectLst/>
                        </a:rPr>
                        <a:t>descripcion</a:t>
                      </a:r>
                      <a:r>
                        <a:rPr lang="es-MX" sz="1200" dirty="0">
                          <a:effectLst/>
                        </a:rPr>
                        <a:t> : </a:t>
                      </a:r>
                      <a:r>
                        <a:rPr lang="es-MX" sz="1200" dirty="0" err="1">
                          <a:effectLst/>
                        </a:rPr>
                        <a:t>String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-</a:t>
                      </a:r>
                      <a:r>
                        <a:rPr lang="es-MX" sz="1200" dirty="0" err="1">
                          <a:effectLst/>
                        </a:rPr>
                        <a:t>idArticulo</a:t>
                      </a:r>
                      <a:r>
                        <a:rPr lang="es-MX" sz="1200" dirty="0">
                          <a:effectLst/>
                        </a:rPr>
                        <a:t> : </a:t>
                      </a:r>
                      <a:r>
                        <a:rPr lang="es-MX" sz="1200" dirty="0" err="1">
                          <a:effectLst/>
                        </a:rPr>
                        <a:t>String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-</a:t>
                      </a:r>
                      <a:r>
                        <a:rPr lang="es-MX" sz="1200" dirty="0" err="1">
                          <a:effectLst/>
                        </a:rPr>
                        <a:t>idCategoria</a:t>
                      </a:r>
                      <a:r>
                        <a:rPr lang="es-MX" sz="1200" dirty="0">
                          <a:effectLst/>
                        </a:rPr>
                        <a:t> : </a:t>
                      </a:r>
                      <a:r>
                        <a:rPr lang="es-MX" sz="1200" dirty="0" err="1">
                          <a:effectLst/>
                        </a:rPr>
                        <a:t>String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-</a:t>
                      </a:r>
                      <a:r>
                        <a:rPr lang="es-MX" sz="1200" dirty="0" err="1">
                          <a:effectLst/>
                        </a:rPr>
                        <a:t>url_Imagen</a:t>
                      </a:r>
                      <a:r>
                        <a:rPr lang="es-MX" sz="1200" dirty="0">
                          <a:effectLst/>
                        </a:rPr>
                        <a:t> : </a:t>
                      </a:r>
                      <a:r>
                        <a:rPr lang="es-MX" sz="1200" dirty="0" err="1">
                          <a:effectLst/>
                        </a:rPr>
                        <a:t>String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-</a:t>
                      </a:r>
                      <a:r>
                        <a:rPr lang="es-MX" sz="1200" dirty="0" err="1">
                          <a:effectLst/>
                        </a:rPr>
                        <a:t>categora</a:t>
                      </a:r>
                      <a:r>
                        <a:rPr lang="es-MX" sz="1200" dirty="0">
                          <a:effectLst/>
                        </a:rPr>
                        <a:t> : </a:t>
                      </a:r>
                      <a:r>
                        <a:rPr lang="es-MX" sz="1200" dirty="0" err="1">
                          <a:effectLst/>
                        </a:rPr>
                        <a:t>String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51" marR="37751" marT="0" marB="0"/>
                </a:tc>
                <a:extLst>
                  <a:ext uri="{0D108BD9-81ED-4DB2-BD59-A6C34878D82A}">
                    <a16:rowId xmlns:a16="http://schemas.microsoft.com/office/drawing/2014/main" val="2582930666"/>
                  </a:ext>
                </a:extLst>
              </a:tr>
              <a:tr h="41041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+</a:t>
                      </a:r>
                      <a:r>
                        <a:rPr lang="es-MX" sz="1200" dirty="0" err="1">
                          <a:effectLst/>
                        </a:rPr>
                        <a:t>getUsuario</a:t>
                      </a:r>
                      <a:r>
                        <a:rPr lang="es-MX" sz="1200" dirty="0">
                          <a:effectLst/>
                        </a:rPr>
                        <a:t>():</a:t>
                      </a:r>
                      <a:r>
                        <a:rPr lang="es-MX" sz="1200" dirty="0" err="1">
                          <a:effectLst/>
                        </a:rPr>
                        <a:t>String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+</a:t>
                      </a:r>
                      <a:r>
                        <a:rPr lang="es-MX" sz="1200" dirty="0" err="1">
                          <a:effectLst/>
                        </a:rPr>
                        <a:t>setUsuario</a:t>
                      </a:r>
                      <a:r>
                        <a:rPr lang="es-MX" sz="1200" dirty="0">
                          <a:effectLst/>
                        </a:rPr>
                        <a:t>(usuario </a:t>
                      </a:r>
                      <a:r>
                        <a:rPr lang="es-MX" sz="1200" dirty="0" err="1">
                          <a:effectLst/>
                        </a:rPr>
                        <a:t>String</a:t>
                      </a:r>
                      <a:r>
                        <a:rPr lang="es-MX" sz="1200" dirty="0">
                          <a:effectLst/>
                        </a:rPr>
                        <a:t>):</a:t>
                      </a:r>
                      <a:r>
                        <a:rPr lang="es-MX" sz="1200" dirty="0" err="1">
                          <a:effectLst/>
                        </a:rPr>
                        <a:t>void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+</a:t>
                      </a:r>
                      <a:r>
                        <a:rPr lang="es-MX" sz="1200" dirty="0" err="1">
                          <a:effectLst/>
                        </a:rPr>
                        <a:t>getIdUsuario</a:t>
                      </a:r>
                      <a:r>
                        <a:rPr lang="es-MX" sz="1200" dirty="0">
                          <a:effectLst/>
                        </a:rPr>
                        <a:t>():</a:t>
                      </a:r>
                      <a:r>
                        <a:rPr lang="es-MX" sz="1200" dirty="0" err="1">
                          <a:effectLst/>
                        </a:rPr>
                        <a:t>String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+</a:t>
                      </a:r>
                      <a:r>
                        <a:rPr lang="es-MX" sz="1200" dirty="0" err="1">
                          <a:effectLst/>
                        </a:rPr>
                        <a:t>setIdUsuario</a:t>
                      </a:r>
                      <a:r>
                        <a:rPr lang="es-MX" sz="1200" dirty="0">
                          <a:effectLst/>
                        </a:rPr>
                        <a:t>(</a:t>
                      </a:r>
                      <a:r>
                        <a:rPr lang="es-MX" sz="1200" dirty="0" err="1">
                          <a:effectLst/>
                        </a:rPr>
                        <a:t>idUsuario</a:t>
                      </a:r>
                      <a:r>
                        <a:rPr lang="es-MX" sz="1200" dirty="0">
                          <a:effectLst/>
                        </a:rPr>
                        <a:t> </a:t>
                      </a:r>
                      <a:r>
                        <a:rPr lang="es-MX" sz="1200" dirty="0" err="1">
                          <a:effectLst/>
                        </a:rPr>
                        <a:t>String</a:t>
                      </a:r>
                      <a:r>
                        <a:rPr lang="es-MX" sz="1200" dirty="0">
                          <a:effectLst/>
                        </a:rPr>
                        <a:t>):</a:t>
                      </a:r>
                      <a:r>
                        <a:rPr lang="es-MX" sz="1200" dirty="0" err="1">
                          <a:effectLst/>
                        </a:rPr>
                        <a:t>void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+</a:t>
                      </a:r>
                      <a:r>
                        <a:rPr lang="es-MX" sz="1200" dirty="0" err="1">
                          <a:effectLst/>
                        </a:rPr>
                        <a:t>getContraseña</a:t>
                      </a:r>
                      <a:r>
                        <a:rPr lang="es-MX" sz="1200" dirty="0">
                          <a:effectLst/>
                        </a:rPr>
                        <a:t>():</a:t>
                      </a:r>
                      <a:r>
                        <a:rPr lang="es-MX" sz="1200" dirty="0" err="1">
                          <a:effectLst/>
                        </a:rPr>
                        <a:t>String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+</a:t>
                      </a:r>
                      <a:r>
                        <a:rPr lang="es-MX" sz="1200" dirty="0" err="1">
                          <a:effectLst/>
                        </a:rPr>
                        <a:t>setContraseña</a:t>
                      </a:r>
                      <a:r>
                        <a:rPr lang="es-MX" sz="1200" dirty="0">
                          <a:effectLst/>
                        </a:rPr>
                        <a:t>(</a:t>
                      </a:r>
                      <a:r>
                        <a:rPr lang="es-MX" sz="1200" dirty="0" err="1">
                          <a:effectLst/>
                        </a:rPr>
                        <a:t>contaseña</a:t>
                      </a:r>
                      <a:r>
                        <a:rPr lang="es-MX" sz="1200" dirty="0">
                          <a:effectLst/>
                        </a:rPr>
                        <a:t> </a:t>
                      </a:r>
                      <a:r>
                        <a:rPr lang="es-MX" sz="1200" dirty="0" err="1">
                          <a:effectLst/>
                        </a:rPr>
                        <a:t>String</a:t>
                      </a:r>
                      <a:r>
                        <a:rPr lang="es-MX" sz="1200" dirty="0">
                          <a:effectLst/>
                        </a:rPr>
                        <a:t>):</a:t>
                      </a:r>
                      <a:r>
                        <a:rPr lang="es-MX" sz="1200" dirty="0" err="1">
                          <a:effectLst/>
                        </a:rPr>
                        <a:t>void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+</a:t>
                      </a:r>
                      <a:r>
                        <a:rPr lang="es-MX" sz="1200" dirty="0" err="1">
                          <a:effectLst/>
                        </a:rPr>
                        <a:t>getTitulo</a:t>
                      </a:r>
                      <a:r>
                        <a:rPr lang="es-MX" sz="1200" dirty="0">
                          <a:effectLst/>
                        </a:rPr>
                        <a:t>():</a:t>
                      </a:r>
                      <a:r>
                        <a:rPr lang="es-MX" sz="1200" dirty="0" err="1">
                          <a:effectLst/>
                        </a:rPr>
                        <a:t>String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+</a:t>
                      </a:r>
                      <a:r>
                        <a:rPr lang="es-MX" sz="1200" dirty="0" err="1">
                          <a:effectLst/>
                        </a:rPr>
                        <a:t>setTitulo</a:t>
                      </a:r>
                      <a:r>
                        <a:rPr lang="es-MX" sz="1200" dirty="0">
                          <a:effectLst/>
                        </a:rPr>
                        <a:t>(titulo </a:t>
                      </a:r>
                      <a:r>
                        <a:rPr lang="es-MX" sz="1200" dirty="0" err="1">
                          <a:effectLst/>
                        </a:rPr>
                        <a:t>String</a:t>
                      </a:r>
                      <a:r>
                        <a:rPr lang="es-MX" sz="1200" dirty="0">
                          <a:effectLst/>
                        </a:rPr>
                        <a:t>):</a:t>
                      </a:r>
                      <a:r>
                        <a:rPr lang="es-MX" sz="1200" dirty="0" err="1">
                          <a:effectLst/>
                        </a:rPr>
                        <a:t>void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+</a:t>
                      </a:r>
                      <a:r>
                        <a:rPr lang="es-MX" sz="1200" dirty="0" err="1">
                          <a:effectLst/>
                        </a:rPr>
                        <a:t>getDescripcion</a:t>
                      </a:r>
                      <a:r>
                        <a:rPr lang="es-MX" sz="1200" dirty="0">
                          <a:effectLst/>
                        </a:rPr>
                        <a:t>():</a:t>
                      </a:r>
                      <a:r>
                        <a:rPr lang="es-MX" sz="1200" dirty="0" err="1">
                          <a:effectLst/>
                        </a:rPr>
                        <a:t>String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+</a:t>
                      </a:r>
                      <a:r>
                        <a:rPr lang="es-MX" sz="1200" dirty="0" err="1">
                          <a:effectLst/>
                        </a:rPr>
                        <a:t>setDescripcion</a:t>
                      </a:r>
                      <a:r>
                        <a:rPr lang="es-MX" sz="1200" dirty="0">
                          <a:effectLst/>
                        </a:rPr>
                        <a:t>(</a:t>
                      </a:r>
                      <a:r>
                        <a:rPr lang="es-MX" sz="1200" dirty="0" err="1">
                          <a:effectLst/>
                        </a:rPr>
                        <a:t>descrpcion</a:t>
                      </a:r>
                      <a:r>
                        <a:rPr lang="es-MX" sz="1200" dirty="0">
                          <a:effectLst/>
                        </a:rPr>
                        <a:t> </a:t>
                      </a:r>
                      <a:r>
                        <a:rPr lang="es-MX" sz="1200" dirty="0" err="1">
                          <a:effectLst/>
                        </a:rPr>
                        <a:t>String</a:t>
                      </a:r>
                      <a:r>
                        <a:rPr lang="es-MX" sz="1200" dirty="0">
                          <a:effectLst/>
                        </a:rPr>
                        <a:t>) : </a:t>
                      </a:r>
                      <a:r>
                        <a:rPr lang="es-MX" sz="1200" dirty="0" err="1">
                          <a:effectLst/>
                        </a:rPr>
                        <a:t>void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+</a:t>
                      </a:r>
                      <a:r>
                        <a:rPr lang="es-MX" sz="1200" dirty="0" err="1">
                          <a:effectLst/>
                        </a:rPr>
                        <a:t>getIdArticulo</a:t>
                      </a:r>
                      <a:r>
                        <a:rPr lang="es-MX" sz="1200" dirty="0">
                          <a:effectLst/>
                        </a:rPr>
                        <a:t>():</a:t>
                      </a:r>
                      <a:r>
                        <a:rPr lang="es-MX" sz="1200" dirty="0" err="1">
                          <a:effectLst/>
                        </a:rPr>
                        <a:t>String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+</a:t>
                      </a:r>
                      <a:r>
                        <a:rPr lang="es-MX" sz="1200" dirty="0" err="1">
                          <a:effectLst/>
                        </a:rPr>
                        <a:t>setIdArtuculo</a:t>
                      </a:r>
                      <a:r>
                        <a:rPr lang="es-MX" sz="1200" dirty="0">
                          <a:effectLst/>
                        </a:rPr>
                        <a:t>(</a:t>
                      </a:r>
                      <a:r>
                        <a:rPr lang="es-MX" sz="1200" dirty="0" err="1">
                          <a:effectLst/>
                        </a:rPr>
                        <a:t>idArticulo</a:t>
                      </a:r>
                      <a:r>
                        <a:rPr lang="es-MX" sz="1200" dirty="0">
                          <a:effectLst/>
                        </a:rPr>
                        <a:t> </a:t>
                      </a:r>
                      <a:r>
                        <a:rPr lang="es-MX" sz="1200" dirty="0" err="1">
                          <a:effectLst/>
                        </a:rPr>
                        <a:t>String</a:t>
                      </a:r>
                      <a:r>
                        <a:rPr lang="es-MX" sz="1200" dirty="0">
                          <a:effectLst/>
                        </a:rPr>
                        <a:t>):</a:t>
                      </a:r>
                      <a:r>
                        <a:rPr lang="es-MX" sz="1200" dirty="0" err="1">
                          <a:effectLst/>
                        </a:rPr>
                        <a:t>void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+</a:t>
                      </a:r>
                      <a:r>
                        <a:rPr lang="es-MX" sz="1200" dirty="0" err="1">
                          <a:effectLst/>
                        </a:rPr>
                        <a:t>getIdCategoria</a:t>
                      </a:r>
                      <a:r>
                        <a:rPr lang="es-MX" sz="1200" dirty="0">
                          <a:effectLst/>
                        </a:rPr>
                        <a:t>():</a:t>
                      </a:r>
                      <a:r>
                        <a:rPr lang="es-MX" sz="1200" dirty="0" err="1">
                          <a:effectLst/>
                        </a:rPr>
                        <a:t>String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+</a:t>
                      </a:r>
                      <a:r>
                        <a:rPr lang="es-MX" sz="1200" dirty="0" err="1">
                          <a:effectLst/>
                        </a:rPr>
                        <a:t>setIdCategoria</a:t>
                      </a:r>
                      <a:r>
                        <a:rPr lang="es-MX" sz="1200" dirty="0">
                          <a:effectLst/>
                        </a:rPr>
                        <a:t>(</a:t>
                      </a:r>
                      <a:r>
                        <a:rPr lang="es-MX" sz="1200" dirty="0" err="1">
                          <a:effectLst/>
                        </a:rPr>
                        <a:t>idCategoria</a:t>
                      </a:r>
                      <a:r>
                        <a:rPr lang="es-MX" sz="1200" dirty="0">
                          <a:effectLst/>
                        </a:rPr>
                        <a:t> </a:t>
                      </a:r>
                      <a:r>
                        <a:rPr lang="es-MX" sz="1200" dirty="0" err="1">
                          <a:effectLst/>
                        </a:rPr>
                        <a:t>String</a:t>
                      </a:r>
                      <a:r>
                        <a:rPr lang="es-MX" sz="1200" dirty="0">
                          <a:effectLst/>
                        </a:rPr>
                        <a:t>):</a:t>
                      </a:r>
                      <a:r>
                        <a:rPr lang="es-MX" sz="1200" dirty="0" err="1">
                          <a:effectLst/>
                        </a:rPr>
                        <a:t>void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+</a:t>
                      </a:r>
                      <a:r>
                        <a:rPr lang="es-MX" sz="1200" dirty="0" err="1">
                          <a:effectLst/>
                        </a:rPr>
                        <a:t>getUrl_Imagen</a:t>
                      </a:r>
                      <a:r>
                        <a:rPr lang="es-MX" sz="1200" dirty="0">
                          <a:effectLst/>
                        </a:rPr>
                        <a:t> ():</a:t>
                      </a:r>
                      <a:r>
                        <a:rPr lang="es-MX" sz="1200" dirty="0" err="1">
                          <a:effectLst/>
                        </a:rPr>
                        <a:t>String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+</a:t>
                      </a:r>
                      <a:r>
                        <a:rPr lang="es-MX" sz="1200" dirty="0" err="1">
                          <a:effectLst/>
                        </a:rPr>
                        <a:t>setUrl_Imagen</a:t>
                      </a:r>
                      <a:r>
                        <a:rPr lang="es-MX" sz="1200" dirty="0">
                          <a:effectLst/>
                        </a:rPr>
                        <a:t>(</a:t>
                      </a:r>
                      <a:r>
                        <a:rPr lang="es-MX" sz="1200" dirty="0" err="1">
                          <a:effectLst/>
                        </a:rPr>
                        <a:t>url_Imagen</a:t>
                      </a:r>
                      <a:r>
                        <a:rPr lang="es-MX" sz="1200" dirty="0">
                          <a:effectLst/>
                        </a:rPr>
                        <a:t> </a:t>
                      </a:r>
                      <a:r>
                        <a:rPr lang="es-MX" sz="1200" dirty="0" err="1">
                          <a:effectLst/>
                        </a:rPr>
                        <a:t>String</a:t>
                      </a:r>
                      <a:r>
                        <a:rPr lang="es-MX" sz="1200" dirty="0">
                          <a:effectLst/>
                        </a:rPr>
                        <a:t>):</a:t>
                      </a:r>
                      <a:r>
                        <a:rPr lang="es-MX" sz="1200" dirty="0" err="1">
                          <a:effectLst/>
                        </a:rPr>
                        <a:t>void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+</a:t>
                      </a:r>
                      <a:r>
                        <a:rPr lang="es-MX" sz="1200" dirty="0" err="1">
                          <a:effectLst/>
                        </a:rPr>
                        <a:t>getCategoria</a:t>
                      </a:r>
                      <a:r>
                        <a:rPr lang="es-MX" sz="1200" dirty="0">
                          <a:effectLst/>
                        </a:rPr>
                        <a:t>():</a:t>
                      </a:r>
                      <a:r>
                        <a:rPr lang="es-MX" sz="1200" dirty="0" err="1">
                          <a:effectLst/>
                        </a:rPr>
                        <a:t>String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+</a:t>
                      </a:r>
                      <a:r>
                        <a:rPr lang="es-MX" sz="1200" dirty="0" err="1">
                          <a:effectLst/>
                        </a:rPr>
                        <a:t>setCategoria</a:t>
                      </a:r>
                      <a:r>
                        <a:rPr lang="es-MX" sz="1200" dirty="0">
                          <a:effectLst/>
                        </a:rPr>
                        <a:t>(</a:t>
                      </a:r>
                      <a:r>
                        <a:rPr lang="es-MX" sz="1200" dirty="0" err="1">
                          <a:effectLst/>
                        </a:rPr>
                        <a:t>categoria</a:t>
                      </a:r>
                      <a:r>
                        <a:rPr lang="es-MX" sz="1200" dirty="0">
                          <a:effectLst/>
                        </a:rPr>
                        <a:t> </a:t>
                      </a:r>
                      <a:r>
                        <a:rPr lang="es-MX" sz="1200" dirty="0" err="1">
                          <a:effectLst/>
                        </a:rPr>
                        <a:t>String</a:t>
                      </a:r>
                      <a:r>
                        <a:rPr lang="es-MX" sz="1200" dirty="0">
                          <a:effectLst/>
                        </a:rPr>
                        <a:t>):</a:t>
                      </a:r>
                      <a:r>
                        <a:rPr lang="es-MX" sz="1200" dirty="0" err="1">
                          <a:effectLst/>
                        </a:rPr>
                        <a:t>void</a:t>
                      </a:r>
                      <a:endParaRPr lang="es-MX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dirty="0">
                          <a:effectLst/>
                        </a:rPr>
                        <a:t> </a:t>
                      </a:r>
                      <a:endParaRPr lang="es-MX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51" marR="37751" marT="0" marB="0"/>
                </a:tc>
                <a:extLst>
                  <a:ext uri="{0D108BD9-81ED-4DB2-BD59-A6C34878D82A}">
                    <a16:rowId xmlns:a16="http://schemas.microsoft.com/office/drawing/2014/main" val="2267074472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12C74A0-79B1-4E05-A5AF-BADC75A39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686114"/>
              </p:ext>
            </p:extLst>
          </p:nvPr>
        </p:nvGraphicFramePr>
        <p:xfrm>
          <a:off x="5992232" y="2360390"/>
          <a:ext cx="4047490" cy="2318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47490">
                  <a:extLst>
                    <a:ext uri="{9D8B030D-6E8A-4147-A177-3AD203B41FA5}">
                      <a16:colId xmlns:a16="http://schemas.microsoft.com/office/drawing/2014/main" val="41046367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 err="1">
                          <a:effectLst/>
                        </a:rPr>
                        <a:t>FilmsDAO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4881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-conexión : Conexión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8375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 err="1">
                          <a:effectLst/>
                        </a:rPr>
                        <a:t>abrirConexion</a:t>
                      </a:r>
                      <a:r>
                        <a:rPr lang="es-MX" sz="1200" dirty="0">
                          <a:effectLst/>
                        </a:rPr>
                        <a:t>(): </a:t>
                      </a:r>
                      <a:r>
                        <a:rPr lang="es-MX" sz="1200" dirty="0" err="1">
                          <a:effectLst/>
                        </a:rPr>
                        <a:t>void</a:t>
                      </a:r>
                      <a:endParaRPr lang="es-MX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 err="1">
                          <a:effectLst/>
                        </a:rPr>
                        <a:t>cerrarConexion</a:t>
                      </a:r>
                      <a:r>
                        <a:rPr lang="es-MX" sz="1200" dirty="0">
                          <a:effectLst/>
                        </a:rPr>
                        <a:t>(): </a:t>
                      </a:r>
                      <a:r>
                        <a:rPr lang="es-MX" sz="1200" dirty="0" err="1">
                          <a:effectLst/>
                        </a:rPr>
                        <a:t>void</a:t>
                      </a:r>
                      <a:endParaRPr lang="es-MX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 err="1">
                          <a:effectLst/>
                        </a:rPr>
                        <a:t>loguarse</a:t>
                      </a:r>
                      <a:r>
                        <a:rPr lang="es-MX" sz="1200" dirty="0">
                          <a:effectLst/>
                        </a:rPr>
                        <a:t>(</a:t>
                      </a:r>
                      <a:r>
                        <a:rPr lang="es-MX" sz="1200" dirty="0" err="1">
                          <a:effectLst/>
                        </a:rPr>
                        <a:t>fPOJO</a:t>
                      </a:r>
                      <a:r>
                        <a:rPr lang="es-MX" sz="1200" dirty="0">
                          <a:effectLst/>
                        </a:rPr>
                        <a:t> </a:t>
                      </a:r>
                      <a:r>
                        <a:rPr lang="es-MX" sz="1200" dirty="0" err="1">
                          <a:effectLst/>
                        </a:rPr>
                        <a:t>FilmsPOJO</a:t>
                      </a:r>
                      <a:r>
                        <a:rPr lang="es-MX" sz="1200" dirty="0">
                          <a:effectLst/>
                        </a:rPr>
                        <a:t>):</a:t>
                      </a:r>
                      <a:r>
                        <a:rPr lang="es-MX" sz="1200" dirty="0" err="1">
                          <a:effectLst/>
                        </a:rPr>
                        <a:t>boolean</a:t>
                      </a:r>
                      <a:endParaRPr lang="es-MX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 err="1">
                          <a:effectLst/>
                        </a:rPr>
                        <a:t>insertarUsuario</a:t>
                      </a:r>
                      <a:r>
                        <a:rPr lang="es-MX" sz="1200" dirty="0">
                          <a:effectLst/>
                        </a:rPr>
                        <a:t>(</a:t>
                      </a:r>
                      <a:r>
                        <a:rPr lang="es-MX" sz="1200" dirty="0" err="1">
                          <a:effectLst/>
                        </a:rPr>
                        <a:t>fPOJO</a:t>
                      </a:r>
                      <a:r>
                        <a:rPr lang="es-MX" sz="1200" dirty="0">
                          <a:effectLst/>
                        </a:rPr>
                        <a:t> </a:t>
                      </a:r>
                      <a:r>
                        <a:rPr lang="es-MX" sz="1200" dirty="0" err="1">
                          <a:effectLst/>
                        </a:rPr>
                        <a:t>FilmsPOJO</a:t>
                      </a:r>
                      <a:r>
                        <a:rPr lang="es-MX" sz="1200" dirty="0">
                          <a:effectLst/>
                        </a:rPr>
                        <a:t>): </a:t>
                      </a:r>
                      <a:r>
                        <a:rPr lang="es-MX" sz="1200" dirty="0" err="1">
                          <a:effectLst/>
                        </a:rPr>
                        <a:t>void</a:t>
                      </a:r>
                      <a:endParaRPr lang="es-MX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buscar(</a:t>
                      </a:r>
                      <a:r>
                        <a:rPr lang="es-MX" sz="1200" dirty="0" err="1">
                          <a:effectLst/>
                        </a:rPr>
                        <a:t>fPOJO</a:t>
                      </a:r>
                      <a:r>
                        <a:rPr lang="es-MX" sz="1200" dirty="0">
                          <a:effectLst/>
                        </a:rPr>
                        <a:t> </a:t>
                      </a:r>
                      <a:r>
                        <a:rPr lang="es-MX" sz="1200" dirty="0" err="1">
                          <a:effectLst/>
                        </a:rPr>
                        <a:t>FilmsPOJO</a:t>
                      </a:r>
                      <a:r>
                        <a:rPr lang="es-MX" sz="1200" dirty="0">
                          <a:effectLst/>
                        </a:rPr>
                        <a:t>, sesión </a:t>
                      </a:r>
                      <a:r>
                        <a:rPr lang="es-MX" sz="1200" dirty="0" err="1">
                          <a:effectLst/>
                        </a:rPr>
                        <a:t>HttpSession</a:t>
                      </a:r>
                      <a:r>
                        <a:rPr lang="es-MX" sz="1200" dirty="0">
                          <a:effectLst/>
                        </a:rPr>
                        <a:t>):</a:t>
                      </a:r>
                      <a:r>
                        <a:rPr lang="es-MX" sz="1200" dirty="0" err="1">
                          <a:effectLst/>
                        </a:rPr>
                        <a:t>void</a:t>
                      </a:r>
                      <a:endParaRPr lang="es-MX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 err="1">
                          <a:effectLst/>
                        </a:rPr>
                        <a:t>buscarArtUsuario</a:t>
                      </a:r>
                      <a:r>
                        <a:rPr lang="es-MX" sz="1200" dirty="0">
                          <a:effectLst/>
                        </a:rPr>
                        <a:t>(</a:t>
                      </a:r>
                      <a:r>
                        <a:rPr lang="es-MX" sz="1200" dirty="0" err="1">
                          <a:effectLst/>
                        </a:rPr>
                        <a:t>fPOJO</a:t>
                      </a:r>
                      <a:r>
                        <a:rPr lang="es-MX" sz="1200" dirty="0">
                          <a:effectLst/>
                        </a:rPr>
                        <a:t> </a:t>
                      </a:r>
                      <a:r>
                        <a:rPr lang="es-MX" sz="1200" dirty="0" err="1">
                          <a:effectLst/>
                        </a:rPr>
                        <a:t>FilmsPOJO</a:t>
                      </a:r>
                      <a:r>
                        <a:rPr lang="es-MX" sz="1200" dirty="0">
                          <a:effectLst/>
                        </a:rPr>
                        <a:t>, sesión </a:t>
                      </a:r>
                      <a:r>
                        <a:rPr lang="es-MX" sz="1200" dirty="0" err="1">
                          <a:effectLst/>
                        </a:rPr>
                        <a:t>HttpSession</a:t>
                      </a:r>
                      <a:r>
                        <a:rPr lang="es-MX" sz="1200" dirty="0">
                          <a:effectLst/>
                        </a:rPr>
                        <a:t>):</a:t>
                      </a:r>
                      <a:r>
                        <a:rPr lang="es-MX" sz="1200" dirty="0" err="1">
                          <a:effectLst/>
                        </a:rPr>
                        <a:t>void</a:t>
                      </a:r>
                      <a:endParaRPr lang="es-MX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 err="1">
                          <a:effectLst/>
                        </a:rPr>
                        <a:t>insertarArticulo</a:t>
                      </a:r>
                      <a:r>
                        <a:rPr lang="es-MX" sz="1200" dirty="0">
                          <a:effectLst/>
                        </a:rPr>
                        <a:t>(</a:t>
                      </a:r>
                      <a:r>
                        <a:rPr lang="es-MX" sz="1200" dirty="0" err="1">
                          <a:effectLst/>
                        </a:rPr>
                        <a:t>fPOJO</a:t>
                      </a:r>
                      <a:r>
                        <a:rPr lang="es-MX" sz="1200" dirty="0">
                          <a:effectLst/>
                        </a:rPr>
                        <a:t> </a:t>
                      </a:r>
                      <a:r>
                        <a:rPr lang="es-MX" sz="1200" dirty="0" err="1">
                          <a:effectLst/>
                        </a:rPr>
                        <a:t>FilmsPOJO</a:t>
                      </a:r>
                      <a:r>
                        <a:rPr lang="es-MX" sz="1200" dirty="0">
                          <a:effectLst/>
                        </a:rPr>
                        <a:t>, sesión </a:t>
                      </a:r>
                      <a:r>
                        <a:rPr lang="es-MX" sz="1200" dirty="0" err="1">
                          <a:effectLst/>
                        </a:rPr>
                        <a:t>HttpSession</a:t>
                      </a:r>
                      <a:r>
                        <a:rPr lang="es-MX" sz="1200" dirty="0">
                          <a:effectLst/>
                        </a:rPr>
                        <a:t>):</a:t>
                      </a:r>
                      <a:r>
                        <a:rPr lang="es-MX" sz="1200" dirty="0" err="1">
                          <a:effectLst/>
                        </a:rPr>
                        <a:t>void</a:t>
                      </a:r>
                      <a:endParaRPr lang="es-MX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 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2639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1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101</TotalTime>
  <Words>467</Words>
  <Application>Microsoft Office PowerPoint</Application>
  <PresentationFormat>Panorámica</PresentationFormat>
  <Paragraphs>69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Malla</vt:lpstr>
      <vt:lpstr>Presentación de PowerPoint</vt:lpstr>
      <vt:lpstr>EL contenido digital es el futuro</vt:lpstr>
      <vt:lpstr>Presentación de PowerPoint</vt:lpstr>
      <vt:lpstr>¿Qué ES MOVIEFY?</vt:lpstr>
      <vt:lpstr>Ventajas de usar moviefy</vt:lpstr>
      <vt:lpstr>Equipo de desarrollo</vt:lpstr>
      <vt:lpstr>Presentación de PowerPoint</vt:lpstr>
      <vt:lpstr>Presentación de PowerPoint</vt:lpstr>
      <vt:lpstr>Diagramas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EDUARDO CASTRO TRISTAN</dc:creator>
  <cp:lastModifiedBy>JORGE EDUARDO CASTRO TRISTAN</cp:lastModifiedBy>
  <cp:revision>12</cp:revision>
  <dcterms:created xsi:type="dcterms:W3CDTF">2017-05-17T06:10:02Z</dcterms:created>
  <dcterms:modified xsi:type="dcterms:W3CDTF">2017-05-18T05:49:51Z</dcterms:modified>
</cp:coreProperties>
</file>