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8F9CF-CF42-44AD-960B-B30F095B5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CB706D-049B-4156-8FA5-E27506FE3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C1977-9A54-4CCC-87C5-6EAC90BA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1AEB7-F10D-4CC7-869E-B2BE7A40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D5289-E8A7-4B3E-9769-3F190B6F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7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56E25-AC02-4D9C-9325-293E8C89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185A1A-F346-4F6F-B9BA-907839408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708D8-C8BE-4BE8-A11A-9B34451F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4DE7A-60BA-44BD-ADC5-562E2D1D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ABED3-8186-48C8-8F81-FC9967AE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6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0EF2F-A95A-42F1-9EDA-CAC93F6A9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DF4E92-01B6-4579-AC9E-998D485F3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9DA58-D707-4902-81CF-6FAE6A57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CD13-6297-4AA8-AD58-D1A47898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73512-94D3-4A0F-856E-1765052B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34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9071F-D384-4B6F-8F9E-6FA0859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43C91-41D5-4084-85F8-64B6563D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8F754-004F-442B-AC11-809B18EF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019B3-05A3-488D-87D3-2DD2578B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BA402-EA23-4C33-A0DB-5EB24BAD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3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23C2-DFD0-4BA3-9BB3-05A77F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127666-0EB1-4849-90DD-FBF2ED51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919BE-91FF-4595-8D02-42E5201C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58141-3385-4D65-A747-7F298001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84C73-9272-4247-ADDB-FFDEAF8C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9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4FA94-4151-43B8-B59D-D93BD234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7ABE8-1C96-42F0-AD0B-EF301DDBB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72CC54-DCC6-4513-9485-EF790072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21039-BAAA-4B06-98FA-148D66E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3A10CB-5A19-422D-B273-177CE600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5E519-F8DF-462A-B379-812C015B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6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56B01-CB2E-4F2D-87B9-ECCD4956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43A54B-09F9-4A1A-8C68-DDF7C029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53D6E7-2329-4BE4-8D9B-FC26B0BFF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D49371-62B9-404F-BB95-6AEBF837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4C306D-23A8-4BAF-810C-DE66FABC7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F341CB-1531-4344-B6C6-1F43415D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9E3B30-B74E-495F-91DD-1A1FBF45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028D8C-2C3E-4F20-8839-2513A433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1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021D9-6027-40E1-AD15-E24C8E30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C38808-9485-4F40-9D69-98808977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414CC8-2C93-4D87-ABD6-AC546556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767884-2905-4E8B-AEA6-167DEF5F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08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33F3E8-E2BB-4F74-8388-00EDA4CC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7EBECC-C924-4A9E-B99B-DE6BA1B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A3C10B-B80B-4E99-ACE3-79EE52C2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9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692F4-61B3-4A37-A8D9-CEF7B830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F5881-0A4C-406F-AAEA-A1D3A0A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47F9FB-5F7B-43FE-A310-40AEC589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115E70-46E6-4B3C-93A6-F946EFB2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C6DED-576A-4781-9AA1-4C1DCB7D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270BFF-2F91-4B85-B7CA-AC7FA84B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57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EE7D8-9787-4A7B-B2DD-DF00E163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F32808-9CA5-4B8B-89DF-27EE70617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B72EE2-BDFC-4AB3-8C8E-487AC83B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C3087D-C76F-46B9-8F1D-60D76A64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ACCE93-7A80-445D-AAEF-24BE5E0F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49391-90D6-4188-BB8D-414854A7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12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2FFE10-F2F0-4197-8058-A63AFDE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07A27F-8432-4420-AD66-3C6B3420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E75DD-5397-44D9-B0F9-D16189F00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B9AF-D05E-450B-84E0-C211F7D9AD5A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C34C9-5001-484F-960C-EF4C7A773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115B-E5A8-4C59-BB99-641D2B3BB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E7E2-E4C6-4666-A611-079297D076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36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5B98D-FAF3-40A5-B982-D969CDAA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762752"/>
            <a:ext cx="6692827" cy="144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Amazon</a:t>
            </a:r>
          </a:p>
        </p:txBody>
      </p:sp>
      <p:sp>
        <p:nvSpPr>
          <p:cNvPr id="10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95FAF1-F37B-440F-A8DC-B736D76F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6267" y="1775160"/>
            <a:ext cx="1956470" cy="26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C17F9F5-B5F1-47C4-97FF-702FAE68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595"/>
            <a:ext cx="10123055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Centro Universitario de Ciencias Exactas e Ingenierías Departamento de Ciencias Computacionales 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Asignatura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Programación para Internet 2021B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&lt;&lt;Proyecto v1&gt;&gt; 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Alumno: 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Castro </a:t>
            </a: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Castro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Miguel Ángel 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Profesor: MICHEL EMANUEL LOPEZ FRANCO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Fecha: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&lt;&lt;09/11/2021&gt;&gt; 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7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22D17-F55C-496A-8B8C-CF741BA8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Amazon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6D112-8D08-4780-A058-139D4B9D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Este documento y aplicación se hacen con fines meramente educacionales, no se pretende afectar a la empresa o ganar dinero con ella. Créditos a sus respectivos autores.</a:t>
            </a:r>
          </a:p>
        </p:txBody>
      </p:sp>
    </p:spTree>
    <p:extLst>
      <p:ext uri="{BB962C8B-B14F-4D97-AF65-F5344CB8AC3E}">
        <p14:creationId xmlns:p14="http://schemas.microsoft.com/office/powerpoint/2010/main" val="168940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0611C-F360-4AB2-BE9B-700DC190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Android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A26F2B8-AC70-4CBC-A370-8059FC148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58" y="640080"/>
            <a:ext cx="2300857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AC6CD-4730-43C1-943B-AAD1C494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Windows 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2022A40-A17F-4E24-B4E4-B03E4B350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48" y="1675227"/>
            <a:ext cx="83699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828EC-0BB8-4482-A89E-95B5CCF7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7FC7D19F-77A2-41AB-9C8D-41DB559B6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8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Clon Amazon</vt:lpstr>
      <vt:lpstr>Clon Amazon</vt:lpstr>
      <vt:lpstr>Android</vt:lpstr>
      <vt:lpstr>Windows </vt:lpstr>
      <vt:lpstr>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 Amazon</dc:title>
  <dc:creator>CastroCastro, Miguel</dc:creator>
  <cp:lastModifiedBy>CastroCastro, Miguel</cp:lastModifiedBy>
  <cp:revision>1</cp:revision>
  <dcterms:created xsi:type="dcterms:W3CDTF">2021-11-10T01:09:34Z</dcterms:created>
  <dcterms:modified xsi:type="dcterms:W3CDTF">2021-11-10T01:31:40Z</dcterms:modified>
</cp:coreProperties>
</file>