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" sz="6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E8A428C-83D0-489E-8974-697354C80680}" type="slidenum">
              <a:rPr b="0" lang="en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80" y="0"/>
            <a:ext cx="12191760" cy="6857640"/>
          </a:xfrm>
          <a:prstGeom prst="rect">
            <a:avLst/>
          </a:prstGeom>
          <a:solidFill>
            <a:srgbClr val="0792d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-101520" y="4553640"/>
            <a:ext cx="12404160" cy="232128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86;p13" descr=""/>
          <p:cNvPicPr/>
          <p:nvPr/>
        </p:nvPicPr>
        <p:blipFill>
          <a:blip r:embed="rId1"/>
          <a:stretch/>
        </p:blipFill>
        <p:spPr>
          <a:xfrm>
            <a:off x="655920" y="5218200"/>
            <a:ext cx="10879920" cy="92880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3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279000" y="347760"/>
            <a:ext cx="2437560" cy="61272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88;p13" descr=""/>
          <p:cNvPicPr/>
          <p:nvPr/>
        </p:nvPicPr>
        <p:blipFill>
          <a:blip r:embed="rId3"/>
          <a:stretch/>
        </p:blipFill>
        <p:spPr>
          <a:xfrm>
            <a:off x="9058680" y="3140280"/>
            <a:ext cx="2199240" cy="1846080"/>
          </a:xfrm>
          <a:prstGeom prst="rect">
            <a:avLst/>
          </a:prstGeom>
          <a:ln w="0"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-217080" y="7338240"/>
            <a:ext cx="12404160" cy="673920"/>
          </a:xfrm>
          <a:prstGeom prst="roundRect">
            <a:avLst>
              <a:gd name="adj" fmla="val 0"/>
            </a:avLst>
          </a:prstGeom>
          <a:solidFill>
            <a:srgbClr val="1131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90;p13" descr="Logo&#10;&#10;Description automatically generated"/>
          <p:cNvPicPr/>
          <p:nvPr/>
        </p:nvPicPr>
        <p:blipFill>
          <a:blip r:embed="rId4"/>
          <a:srcRect l="70310" t="0" r="0" b="0"/>
          <a:stretch/>
        </p:blipFill>
        <p:spPr>
          <a:xfrm>
            <a:off x="0" y="960480"/>
            <a:ext cx="2912760" cy="3533400"/>
          </a:xfrm>
          <a:prstGeom prst="rect">
            <a:avLst/>
          </a:prstGeom>
          <a:ln w="0">
            <a:noFill/>
          </a:ln>
        </p:spPr>
      </p:pic>
      <p:sp>
        <p:nvSpPr>
          <p:cNvPr id="48" name="TextShape 4"/>
          <p:cNvSpPr txBox="1"/>
          <p:nvPr/>
        </p:nvSpPr>
        <p:spPr>
          <a:xfrm>
            <a:off x="0" y="1805040"/>
            <a:ext cx="12187080" cy="998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ffffff"/>
                </a:solidFill>
                <a:latin typeface="Assistant"/>
                <a:ea typeface="Assistant"/>
              </a:rPr>
              <a:t>Jumoing lab</a:t>
            </a:r>
            <a:endParaRPr b="0" lang="en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080" y="0"/>
            <a:ext cx="12191760" cy="5448960"/>
          </a:xfrm>
          <a:prstGeom prst="rect">
            <a:avLst/>
          </a:prstGeom>
          <a:solidFill>
            <a:srgbClr val="0792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Google Shape;108;p15" descr=""/>
          <p:cNvPicPr/>
          <p:nvPr/>
        </p:nvPicPr>
        <p:blipFill>
          <a:blip r:embed="rId1"/>
          <a:stretch/>
        </p:blipFill>
        <p:spPr>
          <a:xfrm>
            <a:off x="475200" y="5662440"/>
            <a:ext cx="11241000" cy="95976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109;p15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829800" y="347760"/>
            <a:ext cx="1886400" cy="474120"/>
          </a:xfrm>
          <a:prstGeom prst="rect">
            <a:avLst/>
          </a:prstGeom>
          <a:ln w="0"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3653280" y="636480"/>
            <a:ext cx="4884840" cy="998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Assistant"/>
                <a:ea typeface="Assistant"/>
              </a:rPr>
              <a:t>Who?</a:t>
            </a:r>
            <a:endParaRPr b="0" lang="en" sz="54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258720" y="2170080"/>
            <a:ext cx="56019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שלום, אנחנו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4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 נערים ונערות מירוחם ודימונה שתכנות מאוד מעניין אותנו.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endParaRPr b="0" lang="en" sz="1600" spc="-1" strike="noStrike">
              <a:latin typeface="Arial"/>
            </a:endParaRPr>
          </a:p>
        </p:txBody>
      </p:sp>
      <p:pic>
        <p:nvPicPr>
          <p:cNvPr id="54" name="Google Shape;113;p15" descr=""/>
          <p:cNvPicPr/>
          <p:nvPr/>
        </p:nvPicPr>
        <p:blipFill>
          <a:blip r:embed="rId3"/>
          <a:stretch/>
        </p:blipFill>
        <p:spPr>
          <a:xfrm rot="21391800">
            <a:off x="9618480" y="3670560"/>
            <a:ext cx="2308680" cy="186120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114;p15" descr="A picture containing application&#10;&#10;Description automatically generated"/>
          <p:cNvPicPr/>
          <p:nvPr/>
        </p:nvPicPr>
        <p:blipFill>
          <a:blip r:embed="rId4"/>
          <a:srcRect l="21967" t="0" r="0" b="0"/>
          <a:stretch/>
        </p:blipFill>
        <p:spPr>
          <a:xfrm>
            <a:off x="0" y="821880"/>
            <a:ext cx="1849320" cy="38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1080" y="0"/>
            <a:ext cx="12191760" cy="5448960"/>
          </a:xfrm>
          <a:prstGeom prst="rect">
            <a:avLst/>
          </a:prstGeom>
          <a:solidFill>
            <a:srgbClr val="0792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Google Shape;96;p14" descr=""/>
          <p:cNvPicPr/>
          <p:nvPr/>
        </p:nvPicPr>
        <p:blipFill>
          <a:blip r:embed="rId1"/>
          <a:stretch/>
        </p:blipFill>
        <p:spPr>
          <a:xfrm>
            <a:off x="475200" y="5662440"/>
            <a:ext cx="11241000" cy="95976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97;p14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829800" y="347760"/>
            <a:ext cx="1886400" cy="474120"/>
          </a:xfrm>
          <a:prstGeom prst="rect">
            <a:avLst/>
          </a:prstGeom>
          <a:ln w="0"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3653280" y="636480"/>
            <a:ext cx="4884840" cy="998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Assistant"/>
                <a:ea typeface="Assistant"/>
              </a:rPr>
              <a:t>What?</a:t>
            </a:r>
            <a:endParaRPr b="0" lang="en" sz="54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3294720" y="2170080"/>
            <a:ext cx="56019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הפרוייקט שלנו הוא משחק פלטפורמה שמתרחש ביקום אחר.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יקום זה הוא דו-מימדי וברזולוציה של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16bit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ולכול ישות יש את היכולת לתעופה עצמית כך שדלתה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X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 לא שווה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0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כל בחירה של הישות תחשב. אבל כל מוות שלהם יוביל אותו ליקום אחר קצת דומה אבל קצת שונה.</a:t>
            </a:r>
            <a:endParaRPr b="0" lang="en" sz="1600" spc="-1" strike="noStrike">
              <a:latin typeface="Arial"/>
            </a:endParaRPr>
          </a:p>
        </p:txBody>
      </p:sp>
      <p:pic>
        <p:nvPicPr>
          <p:cNvPr id="61" name="Google Shape;101;p14" descr=""/>
          <p:cNvPicPr/>
          <p:nvPr/>
        </p:nvPicPr>
        <p:blipFill>
          <a:blip r:embed="rId3"/>
          <a:stretch/>
        </p:blipFill>
        <p:spPr>
          <a:xfrm rot="21391800">
            <a:off x="440640" y="3670560"/>
            <a:ext cx="2308680" cy="1861200"/>
          </a:xfrm>
          <a:prstGeom prst="rect">
            <a:avLst/>
          </a:prstGeom>
          <a:ln w="0">
            <a:noFill/>
          </a:ln>
        </p:spPr>
      </p:pic>
      <p:pic>
        <p:nvPicPr>
          <p:cNvPr id="62" name="Google Shape;102;p14" descr="Logo&#10;&#10;Description automatically generated"/>
          <p:cNvPicPr/>
          <p:nvPr/>
        </p:nvPicPr>
        <p:blipFill>
          <a:blip r:embed="rId4"/>
          <a:stretch/>
        </p:blipFill>
        <p:spPr>
          <a:xfrm>
            <a:off x="9294120" y="2119680"/>
            <a:ext cx="7271640" cy="26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080" y="0"/>
            <a:ext cx="12191760" cy="5448960"/>
          </a:xfrm>
          <a:prstGeom prst="rect">
            <a:avLst/>
          </a:prstGeom>
          <a:solidFill>
            <a:srgbClr val="0792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Google Shape;108;p15_1" descr=""/>
          <p:cNvPicPr/>
          <p:nvPr/>
        </p:nvPicPr>
        <p:blipFill>
          <a:blip r:embed="rId1"/>
          <a:stretch/>
        </p:blipFill>
        <p:spPr>
          <a:xfrm>
            <a:off x="475200" y="5662440"/>
            <a:ext cx="11241000" cy="95976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109;p15_1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829800" y="347760"/>
            <a:ext cx="1886400" cy="474120"/>
          </a:xfrm>
          <a:prstGeom prst="rect">
            <a:avLst/>
          </a:prstGeom>
          <a:ln w="0">
            <a:noFill/>
          </a:ln>
        </p:spPr>
      </p:pic>
      <p:sp>
        <p:nvSpPr>
          <p:cNvPr id="66" name="TextShape 2"/>
          <p:cNvSpPr txBox="1"/>
          <p:nvPr/>
        </p:nvSpPr>
        <p:spPr>
          <a:xfrm>
            <a:off x="3653280" y="636480"/>
            <a:ext cx="4884840" cy="998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Assistant"/>
                <a:ea typeface="Assistant"/>
              </a:rPr>
              <a:t>How?</a:t>
            </a:r>
            <a:endParaRPr b="0" lang="en" sz="54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653280" y="1503000"/>
            <a:ext cx="488484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he-IL" sz="2800" spc="-1" strike="noStrike">
                <a:solidFill>
                  <a:srgbClr val="11315e"/>
                </a:solidFill>
                <a:latin typeface="Assistant"/>
                <a:cs typeface="Assistant"/>
              </a:rPr>
              <a:t>כותרת משנה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3294720" y="2170080"/>
            <a:ext cx="5601960" cy="14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המשחק שלנו בנוי ב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python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 על פלטפורמת 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pygame</a:t>
            </a:r>
            <a:r>
              <a:rPr b="0" lang="en" sz="1600" spc="-1" strike="noStrike">
                <a:solidFill>
                  <a:srgbClr val="ffffff"/>
                </a:solidFill>
                <a:latin typeface="Assistant"/>
                <a:ea typeface="Assistant"/>
              </a:rPr>
              <a:t>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במהלך הפיתוח למדנו לעצב ולמדנו איך להתמודד עם מספר עצמים רב ומגע בינהם.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r>
              <a:rPr b="0" lang="he-IL" sz="1600" spc="-1" strike="noStrike">
                <a:solidFill>
                  <a:srgbClr val="ffffff"/>
                </a:solidFill>
                <a:latin typeface="Assistant"/>
                <a:cs typeface="Assistant"/>
              </a:rPr>
              <a:t>בחרנו לפתח משחק פלטפורמה כי הרגשנו שזה יהיה פשוט מצד אחד אבל ילמד אותנו המון.</a:t>
            </a:r>
            <a:endParaRPr b="0" lang="en" sz="1600" spc="-1" strike="noStrike">
              <a:latin typeface="Arial"/>
            </a:endParaRPr>
          </a:p>
          <a:p>
            <a:pPr algn="ctr" rtl="1">
              <a:lnSpc>
                <a:spcPct val="150000"/>
              </a:lnSpc>
              <a:tabLst>
                <a:tab algn="l" pos="0"/>
              </a:tabLst>
            </a:pPr>
            <a:endParaRPr b="0" lang="en" sz="1600" spc="-1" strike="noStrike">
              <a:latin typeface="Arial"/>
            </a:endParaRPr>
          </a:p>
        </p:txBody>
      </p:sp>
      <p:pic>
        <p:nvPicPr>
          <p:cNvPr id="69" name="Google Shape;113;p15_1" descr=""/>
          <p:cNvPicPr/>
          <p:nvPr/>
        </p:nvPicPr>
        <p:blipFill>
          <a:blip r:embed="rId3"/>
          <a:stretch/>
        </p:blipFill>
        <p:spPr>
          <a:xfrm rot="21391800">
            <a:off x="9618480" y="3670560"/>
            <a:ext cx="2308680" cy="186120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114;p15_1" descr="A picture containing application&#10;&#10;Description automatically generated"/>
          <p:cNvPicPr/>
          <p:nvPr/>
        </p:nvPicPr>
        <p:blipFill>
          <a:blip r:embed="rId4"/>
          <a:srcRect l="21967" t="0" r="0" b="0"/>
          <a:stretch/>
        </p:blipFill>
        <p:spPr>
          <a:xfrm>
            <a:off x="0" y="821880"/>
            <a:ext cx="1849320" cy="38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1080" y="0"/>
            <a:ext cx="12191760" cy="6857640"/>
          </a:xfrm>
          <a:prstGeom prst="rect">
            <a:avLst/>
          </a:prstGeom>
          <a:solidFill>
            <a:srgbClr val="0792d1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-101520" y="4553640"/>
            <a:ext cx="12404160" cy="232128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3" name="Google Shape;86;p13" descr=""/>
          <p:cNvPicPr/>
          <p:nvPr/>
        </p:nvPicPr>
        <p:blipFill>
          <a:blip r:embed="rId1"/>
          <a:stretch/>
        </p:blipFill>
        <p:spPr>
          <a:xfrm>
            <a:off x="655920" y="5218200"/>
            <a:ext cx="10879920" cy="928800"/>
          </a:xfrm>
          <a:prstGeom prst="rect">
            <a:avLst/>
          </a:prstGeom>
          <a:ln w="0">
            <a:noFill/>
          </a:ln>
        </p:spPr>
      </p:pic>
      <p:pic>
        <p:nvPicPr>
          <p:cNvPr id="74" name="Google Shape;87;p13" descr="A picture containing text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279000" y="347760"/>
            <a:ext cx="2437560" cy="612720"/>
          </a:xfrm>
          <a:prstGeom prst="rect">
            <a:avLst/>
          </a:prstGeom>
          <a:ln w="0">
            <a:noFill/>
          </a:ln>
        </p:spPr>
      </p:pic>
      <p:pic>
        <p:nvPicPr>
          <p:cNvPr id="75" name="Google Shape;88;p13" descr=""/>
          <p:cNvPicPr/>
          <p:nvPr/>
        </p:nvPicPr>
        <p:blipFill>
          <a:blip r:embed="rId3"/>
          <a:stretch/>
        </p:blipFill>
        <p:spPr>
          <a:xfrm>
            <a:off x="9058680" y="3140280"/>
            <a:ext cx="2199240" cy="1846080"/>
          </a:xfrm>
          <a:prstGeom prst="rect">
            <a:avLst/>
          </a:prstGeom>
          <a:ln w="0"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-217080" y="7338240"/>
            <a:ext cx="12404160" cy="673920"/>
          </a:xfrm>
          <a:prstGeom prst="roundRect">
            <a:avLst>
              <a:gd name="adj" fmla="val 0"/>
            </a:avLst>
          </a:prstGeom>
          <a:solidFill>
            <a:srgbClr val="11315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Google Shape;90;p13" descr="Logo&#10;&#10;Description automatically generated"/>
          <p:cNvPicPr/>
          <p:nvPr/>
        </p:nvPicPr>
        <p:blipFill>
          <a:blip r:embed="rId4"/>
          <a:srcRect l="70310" t="0" r="0" b="0"/>
          <a:stretch/>
        </p:blipFill>
        <p:spPr>
          <a:xfrm>
            <a:off x="0" y="960480"/>
            <a:ext cx="2912760" cy="3533400"/>
          </a:xfrm>
          <a:prstGeom prst="rect">
            <a:avLst/>
          </a:prstGeom>
          <a:ln w="0">
            <a:noFill/>
          </a:ln>
        </p:spPr>
      </p:pic>
      <p:sp>
        <p:nvSpPr>
          <p:cNvPr id="78" name="TextShape 4"/>
          <p:cNvSpPr txBox="1"/>
          <p:nvPr/>
        </p:nvSpPr>
        <p:spPr>
          <a:xfrm>
            <a:off x="3543120" y="-16920"/>
            <a:ext cx="4884840" cy="4570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he-IL" sz="9300" spc="-1" strike="noStrike">
                <a:solidFill>
                  <a:srgbClr val="ffffff"/>
                </a:solidFill>
                <a:latin typeface="Assistant"/>
                <a:cs typeface="Assistant"/>
              </a:rPr>
              <a:t>שאלות</a:t>
            </a:r>
            <a:r>
              <a:rPr b="1" lang="en" sz="9300" spc="-1" strike="noStrike">
                <a:solidFill>
                  <a:srgbClr val="ffffff"/>
                </a:solidFill>
                <a:latin typeface="Assistant"/>
                <a:ea typeface="Assistant"/>
              </a:rPr>
              <a:t>?</a:t>
            </a:r>
            <a:endParaRPr b="0" lang="en" sz="9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LibreOffice/7.0.4.2$Linux_X86_64 LibreOffice_project/00$Build-2</Application>
  <AppVersion>15.0000</AppVersion>
  <Words>69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</dc:language>
  <cp:lastModifiedBy/>
  <dcterms:modified xsi:type="dcterms:W3CDTF">2023-03-30T15:52:31Z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