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3656-D905-4795-9AF9-FEA3EBF837C6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D7D6-C4F6-4B17-9214-8E366D2BF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61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3656-D905-4795-9AF9-FEA3EBF837C6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D7D6-C4F6-4B17-9214-8E366D2BF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1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3656-D905-4795-9AF9-FEA3EBF837C6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D7D6-C4F6-4B17-9214-8E366D2BF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59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3656-D905-4795-9AF9-FEA3EBF837C6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D7D6-C4F6-4B17-9214-8E366D2BF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6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3656-D905-4795-9AF9-FEA3EBF837C6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D7D6-C4F6-4B17-9214-8E366D2BF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83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3656-D905-4795-9AF9-FEA3EBF837C6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D7D6-C4F6-4B17-9214-8E366D2BF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55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3656-D905-4795-9AF9-FEA3EBF837C6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D7D6-C4F6-4B17-9214-8E366D2BF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7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3656-D905-4795-9AF9-FEA3EBF837C6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D7D6-C4F6-4B17-9214-8E366D2BF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97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3656-D905-4795-9AF9-FEA3EBF837C6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D7D6-C4F6-4B17-9214-8E366D2BF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98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3656-D905-4795-9AF9-FEA3EBF837C6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D7D6-C4F6-4B17-9214-8E366D2BF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54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3656-D905-4795-9AF9-FEA3EBF837C6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D7D6-C4F6-4B17-9214-8E366D2BF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5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83656-D905-4795-9AF9-FEA3EBF837C6}" type="datetimeFigureOut">
              <a:rPr lang="zh-CN" altLang="en-US" smtClean="0"/>
              <a:t>2014/4/8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D7D6-C4F6-4B17-9214-8E366D2BF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06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35" y="0"/>
            <a:ext cx="5140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8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314450"/>
            <a:ext cx="6350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1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/>
          </p:cNvPicPr>
          <p:nvPr/>
        </p:nvPicPr>
        <p:blipFill rotWithShape="1">
          <a:blip r:embed="rId2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t="5820" r="25695" b="81571"/>
          <a:stretch/>
        </p:blipFill>
        <p:spPr>
          <a:xfrm>
            <a:off x="3561755" y="1529350"/>
            <a:ext cx="2539788" cy="8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03" y="2781216"/>
            <a:ext cx="2857143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2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 gao</dc:creator>
  <cp:lastModifiedBy>ben gao</cp:lastModifiedBy>
  <cp:revision>1</cp:revision>
  <dcterms:created xsi:type="dcterms:W3CDTF">2014-04-08T06:44:01Z</dcterms:created>
  <dcterms:modified xsi:type="dcterms:W3CDTF">2014-04-08T06:48:11Z</dcterms:modified>
</cp:coreProperties>
</file>