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jpeg" ContentType="image/jpe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11.png" ContentType="image/png"/>
  <Override PartName="/ppt/media/image19.jpeg" ContentType="image/jpe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FD2AAB1-0C03-47D6-9A98-88BDABE423C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919EEA9-AB85-47CF-BF97-284C280714B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B5D9DFF-CAAE-4E2A-BBF9-756681D6D1B2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90C6384-6AA7-44AB-998B-A7029927DA42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1F65DE-7363-4680-B99D-CC21EFA377C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7D9821-C98E-4E08-8A05-29E4F9E4D28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72F597-E43D-4A19-BA1F-27A2B721CB8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C16344-7305-4DA3-A4E6-C4ACC9B2CA53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006802-28C3-4D36-B373-877D6C42806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E8D88C-0EB6-4581-A0F1-A52BE432DFB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059954-3E3D-4AA2-B2BE-6FDA30A3A0A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F24BB53-AB20-46BC-B1AB-FDBFC212D75A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4D95DE-C10B-4615-A598-A0C65B7B21D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FE5B06-0001-4620-A090-6F15B9B113E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65F823-841F-48AC-B624-656764678B28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D19416-626A-4249-BA08-44C4F120EB27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EE3FEE-2F1D-4B40-9515-817D8699C06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A457313-20F4-4F9B-8A33-083F805E80B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B3D973-581D-46B8-906C-FBDD65D1323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087138D-727A-4E13-93B3-E693C69E0FD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BAF77E8-A624-48A0-B93D-ADD626B92EC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7CD9EE-4175-43CA-A5B6-573E7441E80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FE92D1C-4BBD-4CEA-A630-06CB29273D2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C0BD808-9836-43EF-85EB-13FC0632DB3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43D9BEB-3B3B-4E80-B013-F18D72E05E61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9089128-4165-43C9-854F-872EC3A3D9B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CS 6320 Project 5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Jordy A. Larrea Rodriguez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U1236145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Smoothing(contd.)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3. </a:t>
            </a:r>
            <a:r>
              <a:rPr b="0" lang="en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What regions of the image does smoothing seem to perform worse on and why do you think that is?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Smoothing works worse on the left edge: a common trend w/ disparity map approximation via the block matching method.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4. </a:t>
            </a:r>
            <a:r>
              <a:rPr b="0" lang="en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Would smoothing still work for images with both a horizontal </a:t>
            </a:r>
            <a:r>
              <a:rPr b="0" lang="en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and vertical shift?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I would be under the assumption that it should work well </a:t>
            </a:r>
            <a:r>
              <a:rPr b="0" lang="en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enough with vertically shifted </a:t>
            </a:r>
            <a:r>
              <a:rPr b="0" lang="en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images.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Extra Credit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311760" y="11559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Response: I did the EC at the end of the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notebook (smoothing w/ personal images). My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results are fairly decent, aside from the left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side of the smoothed disparity map.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     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Left Image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             Right Image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5257800" y="1828800"/>
            <a:ext cx="3381120" cy="236196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685800" y="2315160"/>
            <a:ext cx="2133360" cy="160020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2888640" y="2315160"/>
            <a:ext cx="2133720" cy="16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/>
          </p:nvPr>
        </p:nvSpPr>
        <p:spPr>
          <a:xfrm>
            <a:off x="311760" y="438840"/>
            <a:ext cx="3999600" cy="41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What is the relation between disparity map and depth? [Text/Equations/Drawing whatever you feel is relevant]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Response: The disparity, D, map informs how much a point (x,y) in the left image has shifted horizontally in the right image. By the relation depth = f*B/d (f is the focal length of the camera, and B is the combined distance between the two images), the depth is larger for smaller disparities and the opposite is true for shorter depths (inverse relationship).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832280" y="438840"/>
            <a:ext cx="3999600" cy="41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Random dot stereogram image [51x51x3] + Can you judge depth by looking them?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From viewing the original dot stereogram image the depth is impossible (very difficult) to discern from site alone.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289480" y="1143000"/>
            <a:ext cx="2711520" cy="134604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5297760" y="2514600"/>
            <a:ext cx="2931840" cy="124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311760" y="438840"/>
            <a:ext cx="3999600" cy="41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Random dot stereogram disparity maps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832280" y="438840"/>
            <a:ext cx="3999600" cy="41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What is the effect of increasing the block size? Explain the reasoning behind it?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Increasing block size leads to faster computation but results are generally less accurate; however, increasing patch size increases accuracy at the expense of detail.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685800" y="914400"/>
            <a:ext cx="2286000" cy="97380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685800" y="1828800"/>
            <a:ext cx="2286000" cy="97380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 rot="21588000">
            <a:off x="687240" y="2742840"/>
            <a:ext cx="2282760" cy="97236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4"/>
          <a:stretch/>
        </p:blipFill>
        <p:spPr>
          <a:xfrm>
            <a:off x="685800" y="3662280"/>
            <a:ext cx="2286000" cy="96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311760" y="438840"/>
            <a:ext cx="3999600" cy="41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Random dot stereogram: Why is the result </a:t>
            </a: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poor on the left edge and not on the other </a:t>
            </a: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edges?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Response: Pixels on left edge may lack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corresponding pixels in the right image;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therefore, leading to incomplete information for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disparity calculation.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832280" y="438840"/>
            <a:ext cx="3999600" cy="41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Convex error profile: Can you generalize the type of regions which will generate convex profiles?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Yes, look for points consisting of unique features leading to global minimas in the error profile.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200840" y="2438640"/>
            <a:ext cx="2428560" cy="236196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757920" y="2743200"/>
            <a:ext cx="2073960" cy="137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/>
          </p:nvPr>
        </p:nvSpPr>
        <p:spPr>
          <a:xfrm>
            <a:off x="311760" y="438840"/>
            <a:ext cx="3999600" cy="41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Nonconvex error profile: Can you </a:t>
            </a: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generalize the type of regions which will </a:t>
            </a: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generate non-convex profiles?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Yes, areas that use the same texture or repeat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certain features such as patterns generally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result in non-convex profiles.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832280" y="438840"/>
            <a:ext cx="3999600" cy="41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Disparity map for Set 1 (for 3 patch sizes)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11760" y="2323440"/>
            <a:ext cx="1745640" cy="169812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062440" y="2399040"/>
            <a:ext cx="2248920" cy="148716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5094360" y="914400"/>
            <a:ext cx="3135240" cy="130716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4"/>
          <a:stretch/>
        </p:blipFill>
        <p:spPr>
          <a:xfrm>
            <a:off x="5062320" y="2203920"/>
            <a:ext cx="3167280" cy="132048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5"/>
          <a:stretch/>
        </p:blipFill>
        <p:spPr>
          <a:xfrm>
            <a:off x="5029200" y="3524400"/>
            <a:ext cx="3200400" cy="133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311760" y="438840"/>
            <a:ext cx="3999600" cy="41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Set 1: Can you think of an explanation as to why the backrest of the chair appears blocky?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Response: The chairs likely appear blocky as a result of the similar texture, color, and shape of the wooden boards making up the chair.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832280" y="438840"/>
            <a:ext cx="3999600" cy="41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Set 4 disparity maps (only one patch size)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4717080" y="914400"/>
            <a:ext cx="4114800" cy="171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311760" y="438840"/>
            <a:ext cx="3999600" cy="41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Set 3, 4: peculiar behaviour of the disparity maps near right bowling pin: what do you see in input there and can you explain disparity map there?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Response: The bottom disparities go near zero since the bottom in the set 4 bowling image is set to a single color, white in this case. Thus, the error profiles in the aforementioned region are similar throughout.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832280" y="438840"/>
            <a:ext cx="3999600" cy="41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Set 3, 4: What was the change between set 3 and set 4? What effect did it have on the disparity? Can you generalize the reasons where disparity calculations wont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Response: Explained in the previous response.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/>
          </p:nvPr>
        </p:nvSpPr>
        <p:spPr>
          <a:xfrm>
            <a:off x="311760" y="438840"/>
            <a:ext cx="3999600" cy="41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Set 6: Effect on block size on the stairs in </a:t>
            </a: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disparity maps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The disparity values are innacurate as a result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of similar features through the image (lots of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local minima in error profiles). Detail reduction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w/ increasing patch size causes the disparity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on the guard rail to become increasingly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inaccurate.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832280" y="438840"/>
            <a:ext cx="3999600" cy="41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Set 6: Gradual shift in disparity values on </a:t>
            </a: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the wall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The gradual depth shift in the wall disparity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values are fairly accurate, aside from the left 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edge.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457200" y="2638440"/>
            <a:ext cx="3501360" cy="14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Smoothing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2952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Compare these results on the chair image qualitatively </a:t>
            </a:r>
            <a:r>
              <a:rPr b="0" lang="en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to the output of the chair image without smoothing.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marL="457200" indent="-2952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marL="457200" indent="-2952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Response: Overall the depth detection on the chair </a:t>
            </a:r>
            <a:r>
              <a:rPr b="0" lang="en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image with the smoothed image is more accurate </a:t>
            </a:r>
            <a:r>
              <a:rPr b="0" lang="en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relative to its non-smoothed counterpart. The left edge </a:t>
            </a:r>
            <a:r>
              <a:rPr b="0" lang="en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reflects poorer results; however, this is probably </a:t>
            </a:r>
            <a:r>
              <a:rPr b="0" lang="en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because of some hiccup in my implementation.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2. </a:t>
            </a:r>
            <a:r>
              <a:rPr b="0" lang="en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What regions of the image does smoothing seem to </a:t>
            </a:r>
            <a:r>
              <a:rPr b="0" lang="en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perform better on and why do you think that is?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Response: Smoothing works better on the latter 80% of the </a:t>
            </a:r>
            <a:r>
              <a:rPr b="0" lang="en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image vs the original.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685800" y="2743200"/>
            <a:ext cx="3200400" cy="213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LibreOffice/7.3.7.2$Linux_X86_64 LibreOffice_project/30$Build-2</Application>
  <AppVersion>15.0000</AppVersion>
  <Words>419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2023-12-07T05:31:41Z</dcterms:modified>
  <cp:revision>27</cp:revision>
  <dc:subject/>
  <dc:title>CS 6320 Project 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On-screen Show (16:9)</vt:lpwstr>
  </property>
  <property fmtid="{D5CDD505-2E9C-101B-9397-08002B2CF9AE}" pid="4" name="Slides">
    <vt:i4>11</vt:i4>
  </property>
</Properties>
</file>