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636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11760" y="2936160"/>
            <a:ext cx="4636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117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493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8720" y="11523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25680" y="11523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11760" y="29361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68720" y="29361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25680" y="29361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036800"/>
            <a:ext cx="463680" cy="36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636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04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3117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036800"/>
            <a:ext cx="463680" cy="36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493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11760" y="2936160"/>
            <a:ext cx="4636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636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11760" y="2936160"/>
            <a:ext cx="4636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3117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5493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8720" y="11523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5680" y="11523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11760" y="29361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468720" y="29361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625680" y="2936160"/>
            <a:ext cx="14904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3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636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18320"/>
            <a:ext cx="8519040" cy="28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117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9360" y="29361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49360" y="1152360"/>
            <a:ext cx="2260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11760" y="2936160"/>
            <a:ext cx="463680" cy="16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04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636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799560" y="1152360"/>
            <a:ext cx="463680" cy="341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CS 6320 Project 6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1760" y="2834280"/>
            <a:ext cx="851904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Jordy A. Larrea Rodriguez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Jordy.Larrea@utah.edu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u1236145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38840"/>
            <a:ext cx="839412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Conclusion: briefly discuss what you have learned from this project.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Fine-tuning a NN by fusing with an existing reputable network was quite the learning experience, and improved my understanding of what ML engineering for more complicated NN architectures looks like from a big picture perspective.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311760" y="1016640"/>
            <a:ext cx="7916400" cy="29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buNone/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96" name="CustomShape 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Extra Credit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524480" y="716760"/>
            <a:ext cx="2333160" cy="182844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858000" y="716760"/>
            <a:ext cx="2257920" cy="179748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311760" y="1143000"/>
            <a:ext cx="388584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1599"/>
              </a:spcAft>
              <a:buNone/>
            </a:pPr>
            <a:r>
              <a:rPr b="0" lang="en-US" sz="1000" spc="-1" strike="noStrike">
                <a:latin typeface="Arial"/>
              </a:rPr>
              <a:t>EC-pt2: Added batch normalization layers at the output of the 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convolution layers. My accuracy increased to ~63% for the pt2 simple NN w/ dropout layer(s).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609440" y="2545560"/>
            <a:ext cx="5677200" cy="6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latin typeface="Arial"/>
              </a:rPr>
              <a:t>Train Accuracy = 0.7604690117252931; Validation Accuracy = 0.6286666666666667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1760" y="43884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1: Your Training History Plots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With lr =1e-3 and weight_decay = 6e-3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Final training accuracy value: 0.9610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Final validation accuracy value: 0.5233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29040" y="914400"/>
            <a:ext cx="2871000" cy="22856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704760" y="914400"/>
            <a:ext cx="2702880" cy="21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28600" y="21420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1: Experiment: play around with some of the parameters in nn.Conv2d and nn.Linear, and report the effects for: 1. kernel size; 2. stride size; 3. dim of nn.Linear. Provide observations for training time and performance, and why do you see that?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Kernel size:  Decreasing the kernel size resulted in improved validation or test accuracy performance (tested for kernel size in [4, 6], w/ k=5 as baseline). On the other hand, k=6 resulted in slightly improved training accuracy w/ reduced performance in validation accuracy and runtime. My results are likely due to extraction of more local features with the smaller kernel vs a larger kernel which extracts global features more frequently; furthermore, a larger kernel results in more computations leading to a longer runtime.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Stride size: The baseline stride size was 1. Incrementing the stride size increased the speed of computation (for stride in [1, 4]). I noticed decreased accuracy during testing.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Dim of nn.Linear: I only altered in_features = n where n was [Linear(in=500, out=n), Linear(in=n, out=15)] and n was in [100, 120, 150, 180, 200]. Overall I noticed the best performance for n=120. 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3884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2: Screenshot of your get_data_augmentation_transforms() [code and image example]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48200" y="1124280"/>
            <a:ext cx="7095240" cy="321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3884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2: Your Training History Plots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Final training accuracy value: 0.6950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Final validation accuracy value: 0.5773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3133080" cy="24944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4142520" y="903240"/>
            <a:ext cx="3172320" cy="252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43884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2: Reflection: compare the loss and accuracy for training and testing set, how does the result compare with Part 1? How to interpret this result?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The loss and accuracy for both the training and validation sets were overall fairly similar given the visualizations. This contradicted the part 1 results where performance between the two sets was quite different. The improvement is a result of reduced over-fitting by the addition of dropout layers and augmentation transforms that introduced nonlinear noise to the data. Reducing network bias towards global features in the training set (reduced over-fitting).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3884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3: Your Training History Plots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Final training accuracy value: 0.9740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Final validation accuracy value: 0.8640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3300840" cy="26373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886200" y="914400"/>
            <a:ext cx="3428640" cy="269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3884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3: Reflection: what does fine-tuning a network mean?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Taking a pretrained (eg, AlexNet) external model and adjusting layer parameters in respect to current system constraints (15 classes for proj6) and requirements.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38840"/>
            <a:ext cx="8352000" cy="41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3: Reflection: why do we want to “freeze” the conv layers and some of the linear layers in pretrained AlexNet? Why CAN we do this?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AlexNet was trained on a large dataset for a independent classes, and the parameters are generally tuned well enough for our purposes. Thus we do not to further optimize the pretrained model.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Application>LibreOffice/7.3.7.2$Linux_X86_64 LibreOffice_project/30$Build-2</Application>
  <AppVersion>15.0000</AppVersion>
  <Words>330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2023-12-15T20:48:44Z</dcterms:modified>
  <cp:revision>40</cp:revision>
  <dc:subject/>
  <dc:title>CS 4476 Project 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12</vt:i4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11</vt:i4>
  </property>
</Properties>
</file>