
<file path=[Content_Types].xml><?xml version="1.0" encoding="utf-8"?>
<Types xmlns="http://schemas.openxmlformats.org/package/2006/content-types">
  <Default Extension="5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ABE3-57EA-401C-AE33-B4EEEE197A7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5FF533A-F950-431F-9438-6758181622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45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ABE3-57EA-401C-AE33-B4EEEE197A7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533A-F950-431F-9438-67581816221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0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ABE3-57EA-401C-AE33-B4EEEE197A7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533A-F950-431F-9438-6758181622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ABE3-57EA-401C-AE33-B4EEEE197A7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533A-F950-431F-9438-67581816221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ABE3-57EA-401C-AE33-B4EEEE197A7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533A-F950-431F-9438-6758181622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6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ABE3-57EA-401C-AE33-B4EEEE197A7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533A-F950-431F-9438-67581816221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87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ABE3-57EA-401C-AE33-B4EEEE197A7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533A-F950-431F-9438-67581816221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35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ABE3-57EA-401C-AE33-B4EEEE197A7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533A-F950-431F-9438-67581816221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3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ABE3-57EA-401C-AE33-B4EEEE197A7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533A-F950-431F-9438-67581816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8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ABE3-57EA-401C-AE33-B4EEEE197A7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533A-F950-431F-9438-67581816221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44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D3BABE3-57EA-401C-AE33-B4EEEE197A7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533A-F950-431F-9438-67581816221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BABE3-57EA-401C-AE33-B4EEEE197A7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5FF533A-F950-431F-9438-6758181622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76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wrong-png/download/6906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publica.org/article/i-dont-trust-the-people-above-me-riot-squad-cops-open-up-about-disastrous-response-to-capitol-insurrection" TargetMode="External"/><Relationship Id="rId2" Type="http://schemas.openxmlformats.org/officeDocument/2006/relationships/image" Target="../media/image3.5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hmurray/d3-book" TargetMode="External"/><Relationship Id="rId2" Type="http://schemas.openxmlformats.org/officeDocument/2006/relationships/hyperlink" Target="https://www.archives.gov/electoral-college/resul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A86B-CF9D-1B62-C825-FF8C832CD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Electoral College</a:t>
            </a:r>
            <a:br>
              <a:rPr lang="en-US" dirty="0"/>
            </a:br>
            <a:r>
              <a:rPr lang="en-US" dirty="0"/>
              <a:t>Visualization /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48054-A896-10B0-7805-D12C6BC58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Gerraughty</a:t>
            </a:r>
          </a:p>
        </p:txBody>
      </p:sp>
    </p:spTree>
    <p:extLst>
      <p:ext uri="{BB962C8B-B14F-4D97-AF65-F5344CB8AC3E}">
        <p14:creationId xmlns:p14="http://schemas.microsoft.com/office/powerpoint/2010/main" val="366808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5FA3-DC30-F6EB-CCAD-41878E79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3A810-3FFB-1BB9-0B24-A6C5320CF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 Election</a:t>
            </a:r>
          </a:p>
          <a:p>
            <a:pPr lvl="1"/>
            <a:r>
              <a:rPr lang="en-US" dirty="0"/>
              <a:t>Each state enlists electors to represent their districts voters.</a:t>
            </a:r>
          </a:p>
          <a:p>
            <a:pPr lvl="1"/>
            <a:r>
              <a:rPr lang="en-US" dirty="0"/>
              <a:t>Not all states have one elector (Some have as many as 50+)</a:t>
            </a:r>
          </a:p>
          <a:p>
            <a:pPr lvl="1"/>
            <a:r>
              <a:rPr lang="en-US" dirty="0"/>
              <a:t>First nominee to 270 Electoral Votes wins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Simple?</a:t>
            </a:r>
          </a:p>
          <a:p>
            <a:pPr lvl="1"/>
            <a:endParaRPr lang="en-US" dirty="0"/>
          </a:p>
        </p:txBody>
      </p:sp>
      <p:pic>
        <p:nvPicPr>
          <p:cNvPr id="5" name="Picture 4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B20DD9E-E5D2-B218-22FF-79E401B6A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99358" y="3429000"/>
            <a:ext cx="2743206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7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2CA8-2CE0-564A-6558-980F421F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4A64-4B8E-F3E7-02AE-5D06226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2020 US Election</a:t>
            </a:r>
          </a:p>
          <a:p>
            <a:pPr lvl="1"/>
            <a:r>
              <a:rPr lang="en-US" dirty="0"/>
              <a:t>“Stolen ballots, fraudulent voting machines.”</a:t>
            </a:r>
          </a:p>
          <a:p>
            <a:pPr lvl="2"/>
            <a:r>
              <a:rPr lang="en-US" dirty="0"/>
              <a:t>All of this led to a riot…literally!</a:t>
            </a:r>
          </a:p>
        </p:txBody>
      </p:sp>
      <p:pic>
        <p:nvPicPr>
          <p:cNvPr id="5" name="Picture 4" descr="A picture containing person, outdoor, crowd&#10;&#10;Description automatically generated">
            <a:extLst>
              <a:ext uri="{FF2B5EF4-FFF2-40B4-BE49-F238E27FC236}">
                <a16:creationId xmlns:a16="http://schemas.microsoft.com/office/drawing/2014/main" id="{3D618915-206A-A256-87A3-15735792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4415" y="2509810"/>
            <a:ext cx="4676308" cy="31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0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FFD7-9957-A4B9-B579-6A24D128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22F4A-8187-1F3B-F4C1-F1037E973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display electoral college data in a way that is visually appealing while remaining accurate.</a:t>
            </a:r>
          </a:p>
          <a:p>
            <a:r>
              <a:rPr lang="en-US" dirty="0"/>
              <a:t>To find any correlation or significant finding on the claims of a stolen election</a:t>
            </a:r>
          </a:p>
        </p:txBody>
      </p:sp>
    </p:spTree>
    <p:extLst>
      <p:ext uri="{BB962C8B-B14F-4D97-AF65-F5344CB8AC3E}">
        <p14:creationId xmlns:p14="http://schemas.microsoft.com/office/powerpoint/2010/main" val="398109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A642-5B97-472C-9C33-F465A739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0E468-38A7-77DA-757B-46469C9F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Electoral college Results: </a:t>
            </a:r>
            <a:r>
              <a:rPr lang="en-US" dirty="0">
                <a:hlinkClick r:id="rId2"/>
              </a:rPr>
              <a:t>https://www.archives.gov/electoral-college/results</a:t>
            </a:r>
            <a:endParaRPr lang="en-US" dirty="0"/>
          </a:p>
          <a:p>
            <a:r>
              <a:rPr lang="en-US" dirty="0" err="1"/>
              <a:t>GeoJSON</a:t>
            </a:r>
            <a:r>
              <a:rPr lang="en-US" dirty="0"/>
              <a:t> File: </a:t>
            </a:r>
            <a:r>
              <a:rPr lang="en-US" dirty="0">
                <a:hlinkClick r:id="rId3"/>
              </a:rPr>
              <a:t>https://github.com/scotthmurray/d3-book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9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178B-DF5D-CDB8-9B6B-89E24B4E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657686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130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Electoral College Visualization / Analysis</vt:lpstr>
      <vt:lpstr>Background and Overview</vt:lpstr>
      <vt:lpstr>Inspiration</vt:lpstr>
      <vt:lpstr>Project Goal</vt:lpstr>
      <vt:lpstr>Sources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Electoral College Visualization / Analysis</dc:title>
  <dc:creator>Jonathan Gerraughty</dc:creator>
  <cp:lastModifiedBy>Jonathan Gerraughty</cp:lastModifiedBy>
  <cp:revision>1</cp:revision>
  <dcterms:created xsi:type="dcterms:W3CDTF">2022-05-11T01:19:43Z</dcterms:created>
  <dcterms:modified xsi:type="dcterms:W3CDTF">2022-05-11T01:34:34Z</dcterms:modified>
</cp:coreProperties>
</file>