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1EC3D-667B-429D-A3BA-6E208E6DF5D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3A8EB-3075-4DB4-B456-4B5C255C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8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ED30D0-2C41-4804-B5E3-4FEE945B1CFC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1CACDDE-778A-4FED-B981-95328AAA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6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ACDDE-778A-4FED-B981-95328AAAC9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7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6" y="196567"/>
            <a:ext cx="1119124" cy="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3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E46F6E3-9B87-4CF8-8BBE-2AAC2C0C098F}" type="datetime1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37147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Executive Education 2014 | Proprietary &amp;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334A-BAAE-4D7D-B038-D5F248DB00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6" y="196567"/>
            <a:ext cx="1119124" cy="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4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8C44E4-0666-4979-8AC2-5676EA720B27}" type="datetime1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37147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Executive Education 2014 | Proprietary &amp;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334A-BAAE-4D7D-B038-D5F248DB00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6" y="196567"/>
            <a:ext cx="1119124" cy="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1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6" y="196567"/>
            <a:ext cx="1119124" cy="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08B335-19CC-4802-AAA4-F473E834D129}" type="datetime1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37147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Executive Education 2014 | Proprietary &amp;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334A-BAAE-4D7D-B038-D5F248DB00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6" y="196567"/>
            <a:ext cx="1119124" cy="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5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847835-072C-4005-8DFA-126C180F5543}" type="datetime1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37147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Executive Education 2014 | Proprietary &amp;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334A-BAAE-4D7D-B038-D5F248DB00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6" y="196567"/>
            <a:ext cx="1119124" cy="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5EE8C2-7092-4308-BE1F-95251DDE4800}" type="datetime1">
              <a:rPr lang="en-US" smtClean="0"/>
              <a:t>8/24/2014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37147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Executive Education 2014 | Proprietary &amp;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334A-BAAE-4D7D-B038-D5F248DB003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6" y="196567"/>
            <a:ext cx="1119124" cy="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6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730C4A-BFB1-4137-B336-6AF941F5533C}" type="datetime1">
              <a:rPr lang="en-US" smtClean="0"/>
              <a:t>8/24/2014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37147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Executive Education 2014 | Proprietary &amp;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334A-BAAE-4D7D-B038-D5F248DB003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6" y="196567"/>
            <a:ext cx="1119124" cy="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94DA324-CDC7-4A50-8E6E-3369DF447C84}" type="datetime1">
              <a:rPr lang="en-US" smtClean="0"/>
              <a:t>8/24/2014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37147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Executive Education 2014 | Proprietary &amp;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334A-BAAE-4D7D-B038-D5F248DB003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6" y="196567"/>
            <a:ext cx="1119124" cy="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0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0942F6-9187-46A9-B30B-A7F8CF15CEB3}" type="datetime1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37147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Executive Education 2014 | Proprietary &amp;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334A-BAAE-4D7D-B038-D5F248DB00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6" y="196567"/>
            <a:ext cx="1119124" cy="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0AC82-83F8-4C1C-83DC-A74FA1B8C6A5}" type="datetime1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37147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Executive Education 2014 | Proprietary &amp;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334A-BAAE-4D7D-B038-D5F248DB00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6" y="196567"/>
            <a:ext cx="1119124" cy="8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8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B10334A-BAAE-4D7D-B038-D5F248DB003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043" y="240621"/>
            <a:ext cx="1005840" cy="536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7" y="240621"/>
            <a:ext cx="100584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otham Book"/>
        <a:ea typeface=""/>
        <a:cs typeface=""/>
      </a:majorFont>
      <a:minorFont>
        <a:latin typeface="Gotham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otham Book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Gotham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mkt238</dc:creator>
  <cp:lastModifiedBy>Microsoft account</cp:lastModifiedBy>
  <cp:revision>10</cp:revision>
  <cp:lastPrinted>2014-03-11T21:09:15Z</cp:lastPrinted>
  <dcterms:created xsi:type="dcterms:W3CDTF">2014-03-11T20:24:23Z</dcterms:created>
  <dcterms:modified xsi:type="dcterms:W3CDTF">2014-08-24T23:55:45Z</dcterms:modified>
</cp:coreProperties>
</file>