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study of PIP Failing Features and their Coincidence Ratios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5" name="Picture 4" descr="NY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37373" y="66007"/>
              <a:ext cx="5307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York City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7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Manhatt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90942" y="66007"/>
              <a:ext cx="5743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Manhattan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2" name="Picture 1" descr="Brookly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Brooklyn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Queen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Queens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2" name="Picture 1" descr="Bron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Bronx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54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6291" y="0"/>
            <a:ext cx="7251419" cy="6858000"/>
            <a:chOff x="0" y="0"/>
            <a:chExt cx="7251419" cy="6858000"/>
          </a:xfrm>
        </p:grpSpPr>
        <p:pic>
          <p:nvPicPr>
            <p:cNvPr id="3" name="Picture 2" descr="Richmon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51419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1985" y="66007"/>
              <a:ext cx="56110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Richmond Borough Coincidence Ratios of Failing features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1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study of PIP Failing Features and their Coincidence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</dc:creator>
  <cp:lastModifiedBy>OB</cp:lastModifiedBy>
  <cp:revision>3</cp:revision>
  <dcterms:created xsi:type="dcterms:W3CDTF">2015-04-23T04:24:13Z</dcterms:created>
  <dcterms:modified xsi:type="dcterms:W3CDTF">2015-04-23T04:42:28Z</dcterms:modified>
</cp:coreProperties>
</file>