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4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0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8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4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study of PIP Failing Features and their Coincidence Ratios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6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Y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1" y="0"/>
            <a:ext cx="725141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3664" y="66007"/>
            <a:ext cx="53077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New York City Coincidence Ratios of Failing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4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6291" y="0"/>
            <a:ext cx="7251419" cy="6858000"/>
            <a:chOff x="0" y="0"/>
            <a:chExt cx="7251419" cy="6858000"/>
          </a:xfrm>
        </p:grpSpPr>
        <p:pic>
          <p:nvPicPr>
            <p:cNvPr id="3" name="Picture 2" descr="Manhatta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51419" cy="685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90942" y="66007"/>
              <a:ext cx="57437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Manhattan Borough Coincidence Ratios of Failing features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466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6291" y="0"/>
            <a:ext cx="7251419" cy="6858000"/>
            <a:chOff x="0" y="0"/>
            <a:chExt cx="7251419" cy="6858000"/>
          </a:xfrm>
        </p:grpSpPr>
        <p:pic>
          <p:nvPicPr>
            <p:cNvPr id="2" name="Picture 1" descr="Brookly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51419" cy="685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71985" y="66007"/>
              <a:ext cx="56110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Brooklyn Borough Coincidence Ratios of Failing features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466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6291" y="0"/>
            <a:ext cx="7251419" cy="6858000"/>
            <a:chOff x="0" y="0"/>
            <a:chExt cx="7251419" cy="6858000"/>
          </a:xfrm>
        </p:grpSpPr>
        <p:pic>
          <p:nvPicPr>
            <p:cNvPr id="3" name="Picture 2" descr="Queen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51419" cy="685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71985" y="66007"/>
              <a:ext cx="56110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Queens Borough Coincidence Ratios of Failing features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38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6291" y="0"/>
            <a:ext cx="7251419" cy="6858000"/>
            <a:chOff x="0" y="0"/>
            <a:chExt cx="7251419" cy="6858000"/>
          </a:xfrm>
        </p:grpSpPr>
        <p:pic>
          <p:nvPicPr>
            <p:cNvPr id="2" name="Picture 1" descr="Bron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51419" cy="685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71985" y="66007"/>
              <a:ext cx="56110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Bronx Borough Coincidence Ratios of Failing features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454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6291" y="0"/>
            <a:ext cx="7251419" cy="6858000"/>
            <a:chOff x="0" y="0"/>
            <a:chExt cx="7251419" cy="6858000"/>
          </a:xfrm>
        </p:grpSpPr>
        <p:pic>
          <p:nvPicPr>
            <p:cNvPr id="3" name="Picture 2" descr="Richmon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51419" cy="685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71985" y="66007"/>
              <a:ext cx="56110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Richmond Borough Coincidence Ratios of Failing features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513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53</Words>
  <Application>Microsoft Macintosh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 study of PIP Failing Features and their Coincidence Ratios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</dc:creator>
  <cp:lastModifiedBy>OB</cp:lastModifiedBy>
  <cp:revision>4</cp:revision>
  <dcterms:created xsi:type="dcterms:W3CDTF">2015-04-23T04:24:13Z</dcterms:created>
  <dcterms:modified xsi:type="dcterms:W3CDTF">2015-04-23T05:11:13Z</dcterms:modified>
</cp:coreProperties>
</file>