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-120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9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0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8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4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BC09-2F07-5842-A54D-F0A6845DF015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A753-1D5E-9948-875A-4163EA5D4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A study of PIP Failing Features and their Coincidence Ratios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NYC Department of Parks and Recreation</a:t>
            </a:r>
          </a:p>
          <a:p>
            <a:pPr algn="r"/>
            <a:r>
              <a:rPr lang="en-US" sz="2000" dirty="0" smtClean="0"/>
              <a:t>April 23, 2015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83977"/>
            <a:ext cx="1278294" cy="758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1" y="79115"/>
            <a:ext cx="949885" cy="35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6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Y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1" y="0"/>
            <a:ext cx="725141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3664" y="66007"/>
            <a:ext cx="53077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New York City Coincidence Ratios of Failing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4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hatta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1" y="0"/>
            <a:ext cx="725141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37233" y="66007"/>
            <a:ext cx="57437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Manhattan Borough Coincidence Ratios of Failing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6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ookly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1" y="0"/>
            <a:ext cx="725141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8276" y="66007"/>
            <a:ext cx="56110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Brooklyn Borough Coincidence Ratios of Failing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6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1" y="0"/>
            <a:ext cx="725141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8276" y="66007"/>
            <a:ext cx="56110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Queens Borough Coincidence Ratios of Failing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9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ron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1" y="0"/>
            <a:ext cx="725141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8276" y="66007"/>
            <a:ext cx="56110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Bronx Borough Coincidence Ratios of Failing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46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tenIsla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1" y="0"/>
            <a:ext cx="725141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8146" y="66007"/>
            <a:ext cx="58764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Staten Island Borough Coincidence Ratios of Failing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3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64</Words>
  <Application>Microsoft Macintosh PowerPoint</Application>
  <PresentationFormat>On-screen Show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 study of PIP Failing Features and their Coincidence Ratios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</dc:creator>
  <cp:lastModifiedBy>OB</cp:lastModifiedBy>
  <cp:revision>6</cp:revision>
  <dcterms:created xsi:type="dcterms:W3CDTF">2015-04-23T04:24:13Z</dcterms:created>
  <dcterms:modified xsi:type="dcterms:W3CDTF">2015-04-23T16:31:47Z</dcterms:modified>
</cp:coreProperties>
</file>