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study of PIP Failing Features and their Coincidence Ratios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Y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64" y="66007"/>
            <a:ext cx="5307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York City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233" y="66007"/>
            <a:ext cx="574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Manhattan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okly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Brooklyn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Queens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on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Bronx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enIs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8146" y="66007"/>
            <a:ext cx="587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Staten Island Borough </a:t>
            </a:r>
            <a:r>
              <a:rPr lang="en-US" dirty="0" smtClean="0"/>
              <a:t>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study of PIP Failing Features and their Coincidence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</dc:creator>
  <cp:lastModifiedBy>OB</cp:lastModifiedBy>
  <cp:revision>5</cp:revision>
  <dcterms:created xsi:type="dcterms:W3CDTF">2015-04-23T04:24:13Z</dcterms:created>
  <dcterms:modified xsi:type="dcterms:W3CDTF">2015-04-23T16:18:28Z</dcterms:modified>
</cp:coreProperties>
</file>