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3" r:id="rId6"/>
    <p:sldId id="264" r:id="rId7"/>
    <p:sldId id="305" r:id="rId8"/>
    <p:sldId id="266" r:id="rId9"/>
    <p:sldId id="267" r:id="rId10"/>
    <p:sldId id="304" r:id="rId11"/>
    <p:sldId id="269" r:id="rId12"/>
    <p:sldId id="300" r:id="rId13"/>
    <p:sldId id="299" r:id="rId14"/>
    <p:sldId id="303" r:id="rId15"/>
    <p:sldId id="301" r:id="rId16"/>
    <p:sldId id="30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E1"/>
    <a:srgbClr val="33058D"/>
    <a:srgbClr val="00CFB4"/>
    <a:srgbClr val="E1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67E56-E998-4683-916A-E738643738E0}" v="13" dt="2022-09-20T12:37:11.285"/>
    <p1510:client id="{89490E5C-5738-42A9-8543-BC1ED56871EE}" v="4" dt="2022-09-21T08:35:31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8379" autoAdjust="0"/>
  </p:normalViewPr>
  <p:slideViewPr>
    <p:cSldViewPr snapToGrid="0">
      <p:cViewPr varScale="1">
        <p:scale>
          <a:sx n="77" d="100"/>
          <a:sy n="77" d="100"/>
        </p:scale>
        <p:origin x="102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ali JOUAN" userId="e840a20b-f0c4-43fb-9c9e-1b3bac406728" providerId="ADAL" clId="{481F749B-6FF3-4682-A512-18469D6E9EEF}"/>
    <pc:docChg chg="undo custSel addSld delSld modSld sldOrd">
      <pc:chgData name="Magali JOUAN" userId="e840a20b-f0c4-43fb-9c9e-1b3bac406728" providerId="ADAL" clId="{481F749B-6FF3-4682-A512-18469D6E9EEF}" dt="2022-09-19T13:03:57.693" v="4217" actId="20577"/>
      <pc:docMkLst>
        <pc:docMk/>
      </pc:docMkLst>
      <pc:sldChg chg="modSp mod">
        <pc:chgData name="Magali JOUAN" userId="e840a20b-f0c4-43fb-9c9e-1b3bac406728" providerId="ADAL" clId="{481F749B-6FF3-4682-A512-18469D6E9EEF}" dt="2022-09-19T07:52:50.513" v="91" actId="20577"/>
        <pc:sldMkLst>
          <pc:docMk/>
          <pc:sldMk cId="1747067947" sldId="257"/>
        </pc:sldMkLst>
        <pc:spChg chg="mod">
          <ac:chgData name="Magali JOUAN" userId="e840a20b-f0c4-43fb-9c9e-1b3bac406728" providerId="ADAL" clId="{481F749B-6FF3-4682-A512-18469D6E9EEF}" dt="2022-09-19T07:51:30.509" v="5" actId="20577"/>
          <ac:spMkLst>
            <pc:docMk/>
            <pc:sldMk cId="1747067947" sldId="257"/>
            <ac:spMk id="4" creationId="{C9E30BAA-6E57-4A60-9857-29AC737843DB}"/>
          </ac:spMkLst>
        </pc:spChg>
        <pc:spChg chg="mod">
          <ac:chgData name="Magali JOUAN" userId="e840a20b-f0c4-43fb-9c9e-1b3bac406728" providerId="ADAL" clId="{481F749B-6FF3-4682-A512-18469D6E9EEF}" dt="2022-09-19T07:52:50.513" v="91" actId="20577"/>
          <ac:spMkLst>
            <pc:docMk/>
            <pc:sldMk cId="1747067947" sldId="257"/>
            <ac:spMk id="5" creationId="{6B042A07-BD22-4F87-A39D-7BDB5BD967E3}"/>
          </ac:spMkLst>
        </pc:spChg>
      </pc:sldChg>
      <pc:sldChg chg="modSp del mod">
        <pc:chgData name="Magali JOUAN" userId="e840a20b-f0c4-43fb-9c9e-1b3bac406728" providerId="ADAL" clId="{481F749B-6FF3-4682-A512-18469D6E9EEF}" dt="2022-09-19T11:56:26.768" v="2268" actId="47"/>
        <pc:sldMkLst>
          <pc:docMk/>
          <pc:sldMk cId="2082513651" sldId="259"/>
        </pc:sldMkLst>
        <pc:spChg chg="mod">
          <ac:chgData name="Magali JOUAN" userId="e840a20b-f0c4-43fb-9c9e-1b3bac406728" providerId="ADAL" clId="{481F749B-6FF3-4682-A512-18469D6E9EEF}" dt="2022-09-19T07:52:13.809" v="66" actId="20577"/>
          <ac:spMkLst>
            <pc:docMk/>
            <pc:sldMk cId="2082513651" sldId="259"/>
            <ac:spMk id="7" creationId="{D43957B0-0745-4427-85B2-D81FB133AAB0}"/>
          </ac:spMkLst>
        </pc:spChg>
      </pc:sldChg>
      <pc:sldChg chg="delSp modSp del mod">
        <pc:chgData name="Magali JOUAN" userId="e840a20b-f0c4-43fb-9c9e-1b3bac406728" providerId="ADAL" clId="{481F749B-6FF3-4682-A512-18469D6E9EEF}" dt="2022-09-19T11:56:33.806" v="2269" actId="47"/>
        <pc:sldMkLst>
          <pc:docMk/>
          <pc:sldMk cId="2242287637" sldId="260"/>
        </pc:sldMkLst>
        <pc:spChg chg="mod">
          <ac:chgData name="Magali JOUAN" userId="e840a20b-f0c4-43fb-9c9e-1b3bac406728" providerId="ADAL" clId="{481F749B-6FF3-4682-A512-18469D6E9EEF}" dt="2022-09-19T07:52:23.457" v="80" actId="20577"/>
          <ac:spMkLst>
            <pc:docMk/>
            <pc:sldMk cId="2242287637" sldId="260"/>
            <ac:spMk id="7" creationId="{3BBE7A0F-C079-47C3-881D-11EB50DE18AB}"/>
          </ac:spMkLst>
        </pc:spChg>
        <pc:picChg chg="del">
          <ac:chgData name="Magali JOUAN" userId="e840a20b-f0c4-43fb-9c9e-1b3bac406728" providerId="ADAL" clId="{481F749B-6FF3-4682-A512-18469D6E9EEF}" dt="2022-09-19T07:52:33.285" v="82" actId="478"/>
          <ac:picMkLst>
            <pc:docMk/>
            <pc:sldMk cId="2242287637" sldId="260"/>
            <ac:picMk id="9" creationId="{8FB61105-DE1A-4B63-8E45-00BC12B6DCF0}"/>
          </ac:picMkLst>
        </pc:picChg>
      </pc:sldChg>
      <pc:sldChg chg="del">
        <pc:chgData name="Magali JOUAN" userId="e840a20b-f0c4-43fb-9c9e-1b3bac406728" providerId="ADAL" clId="{481F749B-6FF3-4682-A512-18469D6E9EEF}" dt="2022-09-19T07:52:30.864" v="81" actId="47"/>
        <pc:sldMkLst>
          <pc:docMk/>
          <pc:sldMk cId="4010342205" sldId="261"/>
        </pc:sldMkLst>
      </pc:sldChg>
      <pc:sldChg chg="del">
        <pc:chgData name="Magali JOUAN" userId="e840a20b-f0c4-43fb-9c9e-1b3bac406728" providerId="ADAL" clId="{481F749B-6FF3-4682-A512-18469D6E9EEF}" dt="2022-09-19T07:52:30.864" v="81" actId="47"/>
        <pc:sldMkLst>
          <pc:docMk/>
          <pc:sldMk cId="37571368" sldId="262"/>
        </pc:sldMkLst>
      </pc:sldChg>
      <pc:sldChg chg="modSp mod">
        <pc:chgData name="Magali JOUAN" userId="e840a20b-f0c4-43fb-9c9e-1b3bac406728" providerId="ADAL" clId="{481F749B-6FF3-4682-A512-18469D6E9EEF}" dt="2022-09-19T07:51:46.529" v="29" actId="20577"/>
        <pc:sldMkLst>
          <pc:docMk/>
          <pc:sldMk cId="2370331948" sldId="263"/>
        </pc:sldMkLst>
        <pc:spChg chg="mod">
          <ac:chgData name="Magali JOUAN" userId="e840a20b-f0c4-43fb-9c9e-1b3bac406728" providerId="ADAL" clId="{481F749B-6FF3-4682-A512-18469D6E9EEF}" dt="2022-09-19T07:51:46.529" v="29" actId="20577"/>
          <ac:spMkLst>
            <pc:docMk/>
            <pc:sldMk cId="2370331948" sldId="263"/>
            <ac:spMk id="7" creationId="{D43957B0-0745-4427-85B2-D81FB133AAB0}"/>
          </ac:spMkLst>
        </pc:spChg>
      </pc:sldChg>
      <pc:sldChg chg="addSp delSp modSp mod ord chgLayout">
        <pc:chgData name="Magali JOUAN" userId="e840a20b-f0c4-43fb-9c9e-1b3bac406728" providerId="ADAL" clId="{481F749B-6FF3-4682-A512-18469D6E9EEF}" dt="2022-09-19T09:08:28.116" v="1463" actId="20577"/>
        <pc:sldMkLst>
          <pc:docMk/>
          <pc:sldMk cId="923856495" sldId="264"/>
        </pc:sldMkLst>
        <pc:spChg chg="add del mod">
          <ac:chgData name="Magali JOUAN" userId="e840a20b-f0c4-43fb-9c9e-1b3bac406728" providerId="ADAL" clId="{481F749B-6FF3-4682-A512-18469D6E9EEF}" dt="2022-09-19T08:00:54.273" v="270" actId="478"/>
          <ac:spMkLst>
            <pc:docMk/>
            <pc:sldMk cId="923856495" sldId="264"/>
            <ac:spMk id="2" creationId="{2E990307-CFF9-9BE0-8198-92E65ADEDF3F}"/>
          </ac:spMkLst>
        </pc:spChg>
        <pc:spChg chg="mod ord">
          <ac:chgData name="Magali JOUAN" userId="e840a20b-f0c4-43fb-9c9e-1b3bac406728" providerId="ADAL" clId="{481F749B-6FF3-4682-A512-18469D6E9EEF}" dt="2022-09-19T09:05:36.072" v="1397" actId="700"/>
          <ac:spMkLst>
            <pc:docMk/>
            <pc:sldMk cId="923856495" sldId="264"/>
            <ac:spMk id="4" creationId="{6A148F69-907C-4AFB-AD88-4533518A6699}"/>
          </ac:spMkLst>
        </pc:spChg>
        <pc:spChg chg="mod ord">
          <ac:chgData name="Magali JOUAN" userId="e840a20b-f0c4-43fb-9c9e-1b3bac406728" providerId="ADAL" clId="{481F749B-6FF3-4682-A512-18469D6E9EEF}" dt="2022-09-19T09:05:36.072" v="1397" actId="700"/>
          <ac:spMkLst>
            <pc:docMk/>
            <pc:sldMk cId="923856495" sldId="264"/>
            <ac:spMk id="5" creationId="{25627B59-ACC1-4E71-887F-6BBB06A4152F}"/>
          </ac:spMkLst>
        </pc:spChg>
        <pc:spChg chg="mod ord">
          <ac:chgData name="Magali JOUAN" userId="e840a20b-f0c4-43fb-9c9e-1b3bac406728" providerId="ADAL" clId="{481F749B-6FF3-4682-A512-18469D6E9EEF}" dt="2022-09-19T09:05:36.072" v="1397" actId="700"/>
          <ac:spMkLst>
            <pc:docMk/>
            <pc:sldMk cId="923856495" sldId="264"/>
            <ac:spMk id="6" creationId="{CA3C1C43-5653-45E4-8B13-35BF1029F294}"/>
          </ac:spMkLst>
        </pc:spChg>
        <pc:spChg chg="mod ord">
          <ac:chgData name="Magali JOUAN" userId="e840a20b-f0c4-43fb-9c9e-1b3bac406728" providerId="ADAL" clId="{481F749B-6FF3-4682-A512-18469D6E9EEF}" dt="2022-09-19T09:05:36.072" v="1397" actId="700"/>
          <ac:spMkLst>
            <pc:docMk/>
            <pc:sldMk cId="923856495" sldId="264"/>
            <ac:spMk id="7" creationId="{5EED30AA-7027-4A9E-8D8B-A0A231046454}"/>
          </ac:spMkLst>
        </pc:spChg>
        <pc:spChg chg="mod ord">
          <ac:chgData name="Magali JOUAN" userId="e840a20b-f0c4-43fb-9c9e-1b3bac406728" providerId="ADAL" clId="{481F749B-6FF3-4682-A512-18469D6E9EEF}" dt="2022-09-19T09:08:28.116" v="1463" actId="20577"/>
          <ac:spMkLst>
            <pc:docMk/>
            <pc:sldMk cId="923856495" sldId="264"/>
            <ac:spMk id="8" creationId="{C608589B-11FC-468D-9898-D64379BFF22D}"/>
          </ac:spMkLst>
        </pc:spChg>
        <pc:spChg chg="add del mod">
          <ac:chgData name="Magali JOUAN" userId="e840a20b-f0c4-43fb-9c9e-1b3bac406728" providerId="ADAL" clId="{481F749B-6FF3-4682-A512-18469D6E9EEF}" dt="2022-09-19T08:31:50.449" v="1061" actId="478"/>
          <ac:spMkLst>
            <pc:docMk/>
            <pc:sldMk cId="923856495" sldId="264"/>
            <ac:spMk id="9" creationId="{6F7CA52D-E58B-9F2B-7302-18862C1BD4AC}"/>
          </ac:spMkLst>
        </pc:spChg>
        <pc:spChg chg="add del">
          <ac:chgData name="Magali JOUAN" userId="e840a20b-f0c4-43fb-9c9e-1b3bac406728" providerId="ADAL" clId="{481F749B-6FF3-4682-A512-18469D6E9EEF}" dt="2022-09-19T08:30:10.661" v="991" actId="22"/>
          <ac:spMkLst>
            <pc:docMk/>
            <pc:sldMk cId="923856495" sldId="264"/>
            <ac:spMk id="10" creationId="{2DBDCA16-10E3-7E4A-9C80-424A6C319E73}"/>
          </ac:spMkLst>
        </pc:spChg>
        <pc:spChg chg="add del mod">
          <ac:chgData name="Magali JOUAN" userId="e840a20b-f0c4-43fb-9c9e-1b3bac406728" providerId="ADAL" clId="{481F749B-6FF3-4682-A512-18469D6E9EEF}" dt="2022-09-19T08:31:54.657" v="1065" actId="478"/>
          <ac:spMkLst>
            <pc:docMk/>
            <pc:sldMk cId="923856495" sldId="264"/>
            <ac:spMk id="14" creationId="{DD68CC9F-6C3A-235C-AABA-CBD7EBE4E644}"/>
          </ac:spMkLst>
        </pc:spChg>
        <pc:spChg chg="add del mod">
          <ac:chgData name="Magali JOUAN" userId="e840a20b-f0c4-43fb-9c9e-1b3bac406728" providerId="ADAL" clId="{481F749B-6FF3-4682-A512-18469D6E9EEF}" dt="2022-09-19T08:31:53.265" v="1064" actId="478"/>
          <ac:spMkLst>
            <pc:docMk/>
            <pc:sldMk cId="923856495" sldId="264"/>
            <ac:spMk id="18" creationId="{1D6393FB-4065-56AC-24BF-B817802BB471}"/>
          </ac:spMkLst>
        </pc:spChg>
        <pc:cxnChg chg="add del mod">
          <ac:chgData name="Magali JOUAN" userId="e840a20b-f0c4-43fb-9c9e-1b3bac406728" providerId="ADAL" clId="{481F749B-6FF3-4682-A512-18469D6E9EEF}" dt="2022-09-19T08:31:51.025" v="1062" actId="478"/>
          <ac:cxnSpMkLst>
            <pc:docMk/>
            <pc:sldMk cId="923856495" sldId="264"/>
            <ac:cxnSpMk id="3" creationId="{8D85F303-0031-52F9-0071-CE700BC944CC}"/>
          </ac:cxnSpMkLst>
        </pc:cxnChg>
        <pc:cxnChg chg="add del mod">
          <ac:chgData name="Magali JOUAN" userId="e840a20b-f0c4-43fb-9c9e-1b3bac406728" providerId="ADAL" clId="{481F749B-6FF3-4682-A512-18469D6E9EEF}" dt="2022-09-19T08:31:52.241" v="1063" actId="478"/>
          <ac:cxnSpMkLst>
            <pc:docMk/>
            <pc:sldMk cId="923856495" sldId="264"/>
            <ac:cxnSpMk id="15" creationId="{90DAECE2-43A9-8BDB-3ED3-32B673ABFAFE}"/>
          </ac:cxnSpMkLst>
        </pc:cxnChg>
        <pc:cxnChg chg="add del mod">
          <ac:chgData name="Magali JOUAN" userId="e840a20b-f0c4-43fb-9c9e-1b3bac406728" providerId="ADAL" clId="{481F749B-6FF3-4682-A512-18469D6E9EEF}" dt="2022-09-19T08:31:55.409" v="1066" actId="478"/>
          <ac:cxnSpMkLst>
            <pc:docMk/>
            <pc:sldMk cId="923856495" sldId="264"/>
            <ac:cxnSpMk id="16" creationId="{EE6B3148-54BA-F3DD-DE32-2C13053BCD03}"/>
          </ac:cxnSpMkLst>
        </pc:cxnChg>
      </pc:sldChg>
      <pc:sldChg chg="del">
        <pc:chgData name="Magali JOUAN" userId="e840a20b-f0c4-43fb-9c9e-1b3bac406728" providerId="ADAL" clId="{481F749B-6FF3-4682-A512-18469D6E9EEF}" dt="2022-09-19T07:52:30.864" v="81" actId="47"/>
        <pc:sldMkLst>
          <pc:docMk/>
          <pc:sldMk cId="870917224" sldId="265"/>
        </pc:sldMkLst>
      </pc:sldChg>
      <pc:sldChg chg="del">
        <pc:chgData name="Magali JOUAN" userId="e840a20b-f0c4-43fb-9c9e-1b3bac406728" providerId="ADAL" clId="{481F749B-6FF3-4682-A512-18469D6E9EEF}" dt="2022-09-19T07:52:30.864" v="81" actId="47"/>
        <pc:sldMkLst>
          <pc:docMk/>
          <pc:sldMk cId="891254311" sldId="266"/>
        </pc:sldMkLst>
      </pc:sldChg>
      <pc:sldChg chg="del">
        <pc:chgData name="Magali JOUAN" userId="e840a20b-f0c4-43fb-9c9e-1b3bac406728" providerId="ADAL" clId="{481F749B-6FF3-4682-A512-18469D6E9EEF}" dt="2022-09-19T07:52:30.864" v="81" actId="47"/>
        <pc:sldMkLst>
          <pc:docMk/>
          <pc:sldMk cId="2766223285" sldId="267"/>
        </pc:sldMkLst>
      </pc:sldChg>
      <pc:sldChg chg="addSp delSp modSp add del mod modClrScheme chgLayout">
        <pc:chgData name="Magali JOUAN" userId="e840a20b-f0c4-43fb-9c9e-1b3bac406728" providerId="ADAL" clId="{481F749B-6FF3-4682-A512-18469D6E9EEF}" dt="2022-09-19T12:03:16.445" v="2417" actId="20577"/>
        <pc:sldMkLst>
          <pc:docMk/>
          <pc:sldMk cId="3394765144" sldId="280"/>
        </pc:sldMkLst>
        <pc:spChg chg="mod ord">
          <ac:chgData name="Magali JOUAN" userId="e840a20b-f0c4-43fb-9c9e-1b3bac406728" providerId="ADAL" clId="{481F749B-6FF3-4682-A512-18469D6E9EEF}" dt="2022-09-19T10:25:05.487" v="1944" actId="700"/>
          <ac:spMkLst>
            <pc:docMk/>
            <pc:sldMk cId="3394765144" sldId="280"/>
            <ac:spMk id="2" creationId="{5E1C38E9-0220-4622-9E98-BB13F1E8612D}"/>
          </ac:spMkLst>
        </pc:spChg>
        <pc:spChg chg="mod ord">
          <ac:chgData name="Magali JOUAN" userId="e840a20b-f0c4-43fb-9c9e-1b3bac406728" providerId="ADAL" clId="{481F749B-6FF3-4682-A512-18469D6E9EEF}" dt="2022-09-19T10:33:58.579" v="2252" actId="404"/>
          <ac:spMkLst>
            <pc:docMk/>
            <pc:sldMk cId="3394765144" sldId="280"/>
            <ac:spMk id="3" creationId="{484AF612-B7E3-4C18-B3A2-4D88EFA7E652}"/>
          </ac:spMkLst>
        </pc:spChg>
        <pc:spChg chg="mod ord">
          <ac:chgData name="Magali JOUAN" userId="e840a20b-f0c4-43fb-9c9e-1b3bac406728" providerId="ADAL" clId="{481F749B-6FF3-4682-A512-18469D6E9EEF}" dt="2022-09-19T10:25:05.487" v="1944" actId="700"/>
          <ac:spMkLst>
            <pc:docMk/>
            <pc:sldMk cId="3394765144" sldId="280"/>
            <ac:spMk id="4" creationId="{DE68381F-BEF7-40ED-B194-7E6DFC1C180E}"/>
          </ac:spMkLst>
        </pc:spChg>
        <pc:spChg chg="mod ord">
          <ac:chgData name="Magali JOUAN" userId="e840a20b-f0c4-43fb-9c9e-1b3bac406728" providerId="ADAL" clId="{481F749B-6FF3-4682-A512-18469D6E9EEF}" dt="2022-09-19T10:25:05.487" v="1944" actId="700"/>
          <ac:spMkLst>
            <pc:docMk/>
            <pc:sldMk cId="3394765144" sldId="280"/>
            <ac:spMk id="5" creationId="{1B807BD4-5555-442D-8087-924349CD352F}"/>
          </ac:spMkLst>
        </pc:spChg>
        <pc:spChg chg="mod ord">
          <ac:chgData name="Magali JOUAN" userId="e840a20b-f0c4-43fb-9c9e-1b3bac406728" providerId="ADAL" clId="{481F749B-6FF3-4682-A512-18469D6E9EEF}" dt="2022-09-19T10:25:05.487" v="1944" actId="700"/>
          <ac:spMkLst>
            <pc:docMk/>
            <pc:sldMk cId="3394765144" sldId="280"/>
            <ac:spMk id="6" creationId="{601DCB44-5C76-4968-AD5F-76F3A19F78F4}"/>
          </ac:spMkLst>
        </pc:spChg>
        <pc:spChg chg="add mod ord">
          <ac:chgData name="Magali JOUAN" userId="e840a20b-f0c4-43fb-9c9e-1b3bac406728" providerId="ADAL" clId="{481F749B-6FF3-4682-A512-18469D6E9EEF}" dt="2022-09-19T12:01:19.737" v="2414" actId="20577"/>
          <ac:spMkLst>
            <pc:docMk/>
            <pc:sldMk cId="3394765144" sldId="280"/>
            <ac:spMk id="7" creationId="{A945A987-4058-E491-214D-006A553DF87C}"/>
          </ac:spMkLst>
        </pc:spChg>
        <pc:spChg chg="add mod">
          <ac:chgData name="Magali JOUAN" userId="e840a20b-f0c4-43fb-9c9e-1b3bac406728" providerId="ADAL" clId="{481F749B-6FF3-4682-A512-18469D6E9EEF}" dt="2022-09-19T10:30:19.259" v="2144" actId="14100"/>
          <ac:spMkLst>
            <pc:docMk/>
            <pc:sldMk cId="3394765144" sldId="280"/>
            <ac:spMk id="8" creationId="{A02E65B1-E2AC-34C9-2116-CCAE11720BF3}"/>
          </ac:spMkLst>
        </pc:spChg>
        <pc:spChg chg="add mod">
          <ac:chgData name="Magali JOUAN" userId="e840a20b-f0c4-43fb-9c9e-1b3bac406728" providerId="ADAL" clId="{481F749B-6FF3-4682-A512-18469D6E9EEF}" dt="2022-09-19T10:34:06.114" v="2254" actId="1076"/>
          <ac:spMkLst>
            <pc:docMk/>
            <pc:sldMk cId="3394765144" sldId="280"/>
            <ac:spMk id="9" creationId="{A86F4969-F66B-185C-2C5F-FB9561A0A866}"/>
          </ac:spMkLst>
        </pc:spChg>
        <pc:spChg chg="add del mod">
          <ac:chgData name="Magali JOUAN" userId="e840a20b-f0c4-43fb-9c9e-1b3bac406728" providerId="ADAL" clId="{481F749B-6FF3-4682-A512-18469D6E9EEF}" dt="2022-09-19T10:30:50.409" v="2203"/>
          <ac:spMkLst>
            <pc:docMk/>
            <pc:sldMk cId="3394765144" sldId="280"/>
            <ac:spMk id="10" creationId="{0227765B-C58E-320B-39E2-CCEB90907606}"/>
          </ac:spMkLst>
        </pc:spChg>
        <pc:spChg chg="add del mod">
          <ac:chgData name="Magali JOUAN" userId="e840a20b-f0c4-43fb-9c9e-1b3bac406728" providerId="ADAL" clId="{481F749B-6FF3-4682-A512-18469D6E9EEF}" dt="2022-09-19T10:30:54.586" v="2205"/>
          <ac:spMkLst>
            <pc:docMk/>
            <pc:sldMk cId="3394765144" sldId="280"/>
            <ac:spMk id="11" creationId="{E6DAE933-F582-BD40-24B5-482C0EDCED8A}"/>
          </ac:spMkLst>
        </pc:spChg>
        <pc:spChg chg="add mod">
          <ac:chgData name="Magali JOUAN" userId="e840a20b-f0c4-43fb-9c9e-1b3bac406728" providerId="ADAL" clId="{481F749B-6FF3-4682-A512-18469D6E9EEF}" dt="2022-09-19T10:34:09.377" v="2255" actId="1076"/>
          <ac:spMkLst>
            <pc:docMk/>
            <pc:sldMk cId="3394765144" sldId="280"/>
            <ac:spMk id="12" creationId="{54225646-7F54-A6E7-863B-BC5F3238417A}"/>
          </ac:spMkLst>
        </pc:spChg>
        <pc:spChg chg="add mod">
          <ac:chgData name="Magali JOUAN" userId="e840a20b-f0c4-43fb-9c9e-1b3bac406728" providerId="ADAL" clId="{481F749B-6FF3-4682-A512-18469D6E9EEF}" dt="2022-09-19T12:03:16.445" v="2417" actId="20577"/>
          <ac:spMkLst>
            <pc:docMk/>
            <pc:sldMk cId="3394765144" sldId="280"/>
            <ac:spMk id="13" creationId="{C5DA49AD-AEF1-32C4-4E0D-F2879D24ACA4}"/>
          </ac:spMkLst>
        </pc:spChg>
      </pc:sldChg>
      <pc:sldChg chg="addSp delSp modSp add del mod">
        <pc:chgData name="Magali JOUAN" userId="e840a20b-f0c4-43fb-9c9e-1b3bac406728" providerId="ADAL" clId="{481F749B-6FF3-4682-A512-18469D6E9EEF}" dt="2022-09-19T08:31:20.249" v="1053" actId="47"/>
        <pc:sldMkLst>
          <pc:docMk/>
          <pc:sldMk cId="428179495" sldId="304"/>
        </pc:sldMkLst>
        <pc:spChg chg="add mod">
          <ac:chgData name="Magali JOUAN" userId="e840a20b-f0c4-43fb-9c9e-1b3bac406728" providerId="ADAL" clId="{481F749B-6FF3-4682-A512-18469D6E9EEF}" dt="2022-09-19T08:26:09.807" v="803" actId="1076"/>
          <ac:spMkLst>
            <pc:docMk/>
            <pc:sldMk cId="428179495" sldId="304"/>
            <ac:spMk id="2" creationId="{D6D6BC4A-122B-EA37-D52E-5640910BA864}"/>
          </ac:spMkLst>
        </pc:spChg>
        <pc:spChg chg="mod">
          <ac:chgData name="Magali JOUAN" userId="e840a20b-f0c4-43fb-9c9e-1b3bac406728" providerId="ADAL" clId="{481F749B-6FF3-4682-A512-18469D6E9EEF}" dt="2022-09-19T08:30:49.490" v="1048" actId="20577"/>
          <ac:spMkLst>
            <pc:docMk/>
            <pc:sldMk cId="428179495" sldId="304"/>
            <ac:spMk id="7" creationId="{5EED30AA-7027-4A9E-8D8B-A0A231046454}"/>
          </ac:spMkLst>
        </pc:spChg>
        <pc:spChg chg="mod">
          <ac:chgData name="Magali JOUAN" userId="e840a20b-f0c4-43fb-9c9e-1b3bac406728" providerId="ADAL" clId="{481F749B-6FF3-4682-A512-18469D6E9EEF}" dt="2022-09-19T08:29:54.546" v="989" actId="20577"/>
          <ac:spMkLst>
            <pc:docMk/>
            <pc:sldMk cId="428179495" sldId="304"/>
            <ac:spMk id="8" creationId="{C608589B-11FC-468D-9898-D64379BFF22D}"/>
          </ac:spMkLst>
        </pc:spChg>
        <pc:spChg chg="del">
          <ac:chgData name="Magali JOUAN" userId="e840a20b-f0c4-43fb-9c9e-1b3bac406728" providerId="ADAL" clId="{481F749B-6FF3-4682-A512-18469D6E9EEF}" dt="2022-09-19T08:17:18.274" v="647" actId="478"/>
          <ac:spMkLst>
            <pc:docMk/>
            <pc:sldMk cId="428179495" sldId="304"/>
            <ac:spMk id="9" creationId="{6F7CA52D-E58B-9F2B-7302-18862C1BD4AC}"/>
          </ac:spMkLst>
        </pc:spChg>
        <pc:spChg chg="add mod">
          <ac:chgData name="Magali JOUAN" userId="e840a20b-f0c4-43fb-9c9e-1b3bac406728" providerId="ADAL" clId="{481F749B-6FF3-4682-A512-18469D6E9EEF}" dt="2022-09-19T08:26:09.807" v="803" actId="1076"/>
          <ac:spMkLst>
            <pc:docMk/>
            <pc:sldMk cId="428179495" sldId="304"/>
            <ac:spMk id="12" creationId="{108E1866-D3F5-D00C-C30B-AAEA6A77148C}"/>
          </ac:spMkLst>
        </pc:spChg>
        <pc:spChg chg="del">
          <ac:chgData name="Magali JOUAN" userId="e840a20b-f0c4-43fb-9c9e-1b3bac406728" providerId="ADAL" clId="{481F749B-6FF3-4682-A512-18469D6E9EEF}" dt="2022-09-19T08:18:19.332" v="649" actId="478"/>
          <ac:spMkLst>
            <pc:docMk/>
            <pc:sldMk cId="428179495" sldId="304"/>
            <ac:spMk id="14" creationId="{DD68CC9F-6C3A-235C-AABA-CBD7EBE4E644}"/>
          </ac:spMkLst>
        </pc:spChg>
        <pc:spChg chg="add del">
          <ac:chgData name="Magali JOUAN" userId="e840a20b-f0c4-43fb-9c9e-1b3bac406728" providerId="ADAL" clId="{481F749B-6FF3-4682-A512-18469D6E9EEF}" dt="2022-09-19T08:25:07.143" v="771" actId="22"/>
          <ac:spMkLst>
            <pc:docMk/>
            <pc:sldMk cId="428179495" sldId="304"/>
            <ac:spMk id="17" creationId="{31D12999-5749-FB24-C5E3-743A8B8EA796}"/>
          </ac:spMkLst>
        </pc:spChg>
        <pc:spChg chg="del">
          <ac:chgData name="Magali JOUAN" userId="e840a20b-f0c4-43fb-9c9e-1b3bac406728" providerId="ADAL" clId="{481F749B-6FF3-4682-A512-18469D6E9EEF}" dt="2022-09-19T08:18:19.332" v="649" actId="478"/>
          <ac:spMkLst>
            <pc:docMk/>
            <pc:sldMk cId="428179495" sldId="304"/>
            <ac:spMk id="18" creationId="{1D6393FB-4065-56AC-24BF-B817802BB471}"/>
          </ac:spMkLst>
        </pc:spChg>
        <pc:spChg chg="add mod">
          <ac:chgData name="Magali JOUAN" userId="e840a20b-f0c4-43fb-9c9e-1b3bac406728" providerId="ADAL" clId="{481F749B-6FF3-4682-A512-18469D6E9EEF}" dt="2022-09-19T08:26:31.666" v="819" actId="1038"/>
          <ac:spMkLst>
            <pc:docMk/>
            <pc:sldMk cId="428179495" sldId="304"/>
            <ac:spMk id="20" creationId="{6DDB917D-EA34-63E0-5328-DE31FC95B53D}"/>
          </ac:spMkLst>
        </pc:spChg>
        <pc:cxnChg chg="del">
          <ac:chgData name="Magali JOUAN" userId="e840a20b-f0c4-43fb-9c9e-1b3bac406728" providerId="ADAL" clId="{481F749B-6FF3-4682-A512-18469D6E9EEF}" dt="2022-09-19T08:17:16.385" v="646" actId="478"/>
          <ac:cxnSpMkLst>
            <pc:docMk/>
            <pc:sldMk cId="428179495" sldId="304"/>
            <ac:cxnSpMk id="3" creationId="{8D85F303-0031-52F9-0071-CE700BC944CC}"/>
          </ac:cxnSpMkLst>
        </pc:cxnChg>
        <pc:cxnChg chg="add mod">
          <ac:chgData name="Magali JOUAN" userId="e840a20b-f0c4-43fb-9c9e-1b3bac406728" providerId="ADAL" clId="{481F749B-6FF3-4682-A512-18469D6E9EEF}" dt="2022-09-19T08:26:09.807" v="803" actId="1076"/>
          <ac:cxnSpMkLst>
            <pc:docMk/>
            <pc:sldMk cId="428179495" sldId="304"/>
            <ac:cxnSpMk id="10" creationId="{F5BECEA2-1933-D3D0-547B-F21F44D217FD}"/>
          </ac:cxnSpMkLst>
        </pc:cxnChg>
        <pc:cxnChg chg="add mod">
          <ac:chgData name="Magali JOUAN" userId="e840a20b-f0c4-43fb-9c9e-1b3bac406728" providerId="ADAL" clId="{481F749B-6FF3-4682-A512-18469D6E9EEF}" dt="2022-09-19T08:26:09.807" v="803" actId="1076"/>
          <ac:cxnSpMkLst>
            <pc:docMk/>
            <pc:sldMk cId="428179495" sldId="304"/>
            <ac:cxnSpMk id="11" creationId="{3E2903E6-1FDB-F395-DD79-F88BE446231E}"/>
          </ac:cxnSpMkLst>
        </pc:cxnChg>
        <pc:cxnChg chg="del">
          <ac:chgData name="Magali JOUAN" userId="e840a20b-f0c4-43fb-9c9e-1b3bac406728" providerId="ADAL" clId="{481F749B-6FF3-4682-A512-18469D6E9EEF}" dt="2022-09-19T08:18:21.529" v="650" actId="478"/>
          <ac:cxnSpMkLst>
            <pc:docMk/>
            <pc:sldMk cId="428179495" sldId="304"/>
            <ac:cxnSpMk id="15" creationId="{90DAECE2-43A9-8BDB-3ED3-32B673ABFAFE}"/>
          </ac:cxnSpMkLst>
        </pc:cxnChg>
        <pc:cxnChg chg="del">
          <ac:chgData name="Magali JOUAN" userId="e840a20b-f0c4-43fb-9c9e-1b3bac406728" providerId="ADAL" clId="{481F749B-6FF3-4682-A512-18469D6E9EEF}" dt="2022-09-19T08:18:21.529" v="650" actId="478"/>
          <ac:cxnSpMkLst>
            <pc:docMk/>
            <pc:sldMk cId="428179495" sldId="304"/>
            <ac:cxnSpMk id="16" creationId="{EE6B3148-54BA-F3DD-DE32-2C13053BCD03}"/>
          </ac:cxnSpMkLst>
        </pc:cxnChg>
        <pc:cxnChg chg="add mod">
          <ac:chgData name="Magali JOUAN" userId="e840a20b-f0c4-43fb-9c9e-1b3bac406728" providerId="ADAL" clId="{481F749B-6FF3-4682-A512-18469D6E9EEF}" dt="2022-09-19T08:26:16.834" v="807" actId="1035"/>
          <ac:cxnSpMkLst>
            <pc:docMk/>
            <pc:sldMk cId="428179495" sldId="304"/>
            <ac:cxnSpMk id="19" creationId="{8E1631E4-A012-6F31-9F4B-D8C1A6FE4BCE}"/>
          </ac:cxnSpMkLst>
        </pc:cxnChg>
      </pc:sldChg>
      <pc:sldChg chg="modSp add mod">
        <pc:chgData name="Magali JOUAN" userId="e840a20b-f0c4-43fb-9c9e-1b3bac406728" providerId="ADAL" clId="{481F749B-6FF3-4682-A512-18469D6E9EEF}" dt="2022-09-19T08:30:24.945" v="1021" actId="20577"/>
        <pc:sldMkLst>
          <pc:docMk/>
          <pc:sldMk cId="3673929687" sldId="305"/>
        </pc:sldMkLst>
        <pc:spChg chg="mod">
          <ac:chgData name="Magali JOUAN" userId="e840a20b-f0c4-43fb-9c9e-1b3bac406728" providerId="ADAL" clId="{481F749B-6FF3-4682-A512-18469D6E9EEF}" dt="2022-09-19T08:30:24.945" v="1021" actId="20577"/>
          <ac:spMkLst>
            <pc:docMk/>
            <pc:sldMk cId="3673929687" sldId="305"/>
            <ac:spMk id="7" creationId="{D43957B0-0745-4427-85B2-D81FB133AAB0}"/>
          </ac:spMkLst>
        </pc:spChg>
      </pc:sldChg>
      <pc:sldChg chg="addSp modSp add mod">
        <pc:chgData name="Magali JOUAN" userId="e840a20b-f0c4-43fb-9c9e-1b3bac406728" providerId="ADAL" clId="{481F749B-6FF3-4682-A512-18469D6E9EEF}" dt="2022-09-19T08:59:52.120" v="1249" actId="1076"/>
        <pc:sldMkLst>
          <pc:docMk/>
          <pc:sldMk cId="4266577952" sldId="306"/>
        </pc:sldMkLst>
        <pc:spChg chg="mod">
          <ac:chgData name="Magali JOUAN" userId="e840a20b-f0c4-43fb-9c9e-1b3bac406728" providerId="ADAL" clId="{481F749B-6FF3-4682-A512-18469D6E9EEF}" dt="2022-09-19T08:35:10.117" v="1149" actId="1076"/>
          <ac:spMkLst>
            <pc:docMk/>
            <pc:sldMk cId="4266577952" sldId="306"/>
            <ac:spMk id="2" creationId="{D6D6BC4A-122B-EA37-D52E-5640910BA864}"/>
          </ac:spMkLst>
        </pc:spChg>
        <pc:spChg chg="mod">
          <ac:chgData name="Magali JOUAN" userId="e840a20b-f0c4-43fb-9c9e-1b3bac406728" providerId="ADAL" clId="{481F749B-6FF3-4682-A512-18469D6E9EEF}" dt="2022-09-19T08:56:34.712" v="1245"/>
          <ac:spMkLst>
            <pc:docMk/>
            <pc:sldMk cId="4266577952" sldId="306"/>
            <ac:spMk id="8" creationId="{C608589B-11FC-468D-9898-D64379BFF22D}"/>
          </ac:spMkLst>
        </pc:spChg>
        <pc:spChg chg="mod">
          <ac:chgData name="Magali JOUAN" userId="e840a20b-f0c4-43fb-9c9e-1b3bac406728" providerId="ADAL" clId="{481F749B-6FF3-4682-A512-18469D6E9EEF}" dt="2022-09-19T08:35:21.187" v="1152" actId="1076"/>
          <ac:spMkLst>
            <pc:docMk/>
            <pc:sldMk cId="4266577952" sldId="306"/>
            <ac:spMk id="12" creationId="{108E1866-D3F5-D00C-C30B-AAEA6A77148C}"/>
          </ac:spMkLst>
        </pc:spChg>
        <pc:spChg chg="mod">
          <ac:chgData name="Magali JOUAN" userId="e840a20b-f0c4-43fb-9c9e-1b3bac406728" providerId="ADAL" clId="{481F749B-6FF3-4682-A512-18469D6E9EEF}" dt="2022-09-19T08:35:41.665" v="1183" actId="1036"/>
          <ac:spMkLst>
            <pc:docMk/>
            <pc:sldMk cId="4266577952" sldId="306"/>
            <ac:spMk id="20" creationId="{6DDB917D-EA34-63E0-5328-DE31FC95B53D}"/>
          </ac:spMkLst>
        </pc:spChg>
        <pc:picChg chg="add mod">
          <ac:chgData name="Magali JOUAN" userId="e840a20b-f0c4-43fb-9c9e-1b3bac406728" providerId="ADAL" clId="{481F749B-6FF3-4682-A512-18469D6E9EEF}" dt="2022-09-19T08:59:52.120" v="1249" actId="1076"/>
          <ac:picMkLst>
            <pc:docMk/>
            <pc:sldMk cId="4266577952" sldId="306"/>
            <ac:picMk id="9" creationId="{A60E2269-DB27-DB92-8629-32336BAD4DA1}"/>
          </ac:picMkLst>
        </pc:picChg>
        <pc:cxnChg chg="mod">
          <ac:chgData name="Magali JOUAN" userId="e840a20b-f0c4-43fb-9c9e-1b3bac406728" providerId="ADAL" clId="{481F749B-6FF3-4682-A512-18469D6E9EEF}" dt="2022-09-19T08:35:41.665" v="1183" actId="1036"/>
          <ac:cxnSpMkLst>
            <pc:docMk/>
            <pc:sldMk cId="4266577952" sldId="306"/>
            <ac:cxnSpMk id="19" creationId="{8E1631E4-A012-6F31-9F4B-D8C1A6FE4BCE}"/>
          </ac:cxnSpMkLst>
        </pc:cxnChg>
      </pc:sldChg>
      <pc:sldChg chg="addSp modSp add mod ord">
        <pc:chgData name="Magali JOUAN" userId="e840a20b-f0c4-43fb-9c9e-1b3bac406728" providerId="ADAL" clId="{481F749B-6FF3-4682-A512-18469D6E9EEF}" dt="2022-09-19T09:12:15.386" v="1526" actId="20577"/>
        <pc:sldMkLst>
          <pc:docMk/>
          <pc:sldMk cId="4122681026" sldId="307"/>
        </pc:sldMkLst>
        <pc:spChg chg="mod">
          <ac:chgData name="Magali JOUAN" userId="e840a20b-f0c4-43fb-9c9e-1b3bac406728" providerId="ADAL" clId="{481F749B-6FF3-4682-A512-18469D6E9EEF}" dt="2022-09-19T08:31:29.370" v="1054"/>
          <ac:spMkLst>
            <pc:docMk/>
            <pc:sldMk cId="4122681026" sldId="307"/>
            <ac:spMk id="7" creationId="{5EED30AA-7027-4A9E-8D8B-A0A231046454}"/>
          </ac:spMkLst>
        </pc:spChg>
        <pc:spChg chg="mod">
          <ac:chgData name="Magali JOUAN" userId="e840a20b-f0c4-43fb-9c9e-1b3bac406728" providerId="ADAL" clId="{481F749B-6FF3-4682-A512-18469D6E9EEF}" dt="2022-09-19T09:12:15.386" v="1526" actId="20577"/>
          <ac:spMkLst>
            <pc:docMk/>
            <pc:sldMk cId="4122681026" sldId="307"/>
            <ac:spMk id="8" creationId="{C608589B-11FC-468D-9898-D64379BFF22D}"/>
          </ac:spMkLst>
        </pc:spChg>
        <pc:spChg chg="mod">
          <ac:chgData name="Magali JOUAN" userId="e840a20b-f0c4-43fb-9c9e-1b3bac406728" providerId="ADAL" clId="{481F749B-6FF3-4682-A512-18469D6E9EEF}" dt="2022-09-19T08:34:30.050" v="1142" actId="1037"/>
          <ac:spMkLst>
            <pc:docMk/>
            <pc:sldMk cId="4122681026" sldId="307"/>
            <ac:spMk id="9" creationId="{6F7CA52D-E58B-9F2B-7302-18862C1BD4AC}"/>
          </ac:spMkLst>
        </pc:spChg>
        <pc:spChg chg="mod">
          <ac:chgData name="Magali JOUAN" userId="e840a20b-f0c4-43fb-9c9e-1b3bac406728" providerId="ADAL" clId="{481F749B-6FF3-4682-A512-18469D6E9EEF}" dt="2022-09-19T08:34:30.050" v="1142" actId="1037"/>
          <ac:spMkLst>
            <pc:docMk/>
            <pc:sldMk cId="4122681026" sldId="307"/>
            <ac:spMk id="14" creationId="{DD68CC9F-6C3A-235C-AABA-CBD7EBE4E644}"/>
          </ac:spMkLst>
        </pc:spChg>
        <pc:spChg chg="mod">
          <ac:chgData name="Magali JOUAN" userId="e840a20b-f0c4-43fb-9c9e-1b3bac406728" providerId="ADAL" clId="{481F749B-6FF3-4682-A512-18469D6E9EEF}" dt="2022-09-19T08:34:30.050" v="1142" actId="1037"/>
          <ac:spMkLst>
            <pc:docMk/>
            <pc:sldMk cId="4122681026" sldId="307"/>
            <ac:spMk id="18" creationId="{1D6393FB-4065-56AC-24BF-B817802BB471}"/>
          </ac:spMkLst>
        </pc:spChg>
        <pc:picChg chg="add mod">
          <ac:chgData name="Magali JOUAN" userId="e840a20b-f0c4-43fb-9c9e-1b3bac406728" providerId="ADAL" clId="{481F749B-6FF3-4682-A512-18469D6E9EEF}" dt="2022-09-19T09:10:16.210" v="1478" actId="1076"/>
          <ac:picMkLst>
            <pc:docMk/>
            <pc:sldMk cId="4122681026" sldId="307"/>
            <ac:picMk id="10" creationId="{E93BC77E-DA9E-93C8-A700-7E6AA8C2247B}"/>
          </ac:picMkLst>
        </pc:picChg>
        <pc:cxnChg chg="mod">
          <ac:chgData name="Magali JOUAN" userId="e840a20b-f0c4-43fb-9c9e-1b3bac406728" providerId="ADAL" clId="{481F749B-6FF3-4682-A512-18469D6E9EEF}" dt="2022-09-19T08:34:30.050" v="1142" actId="1037"/>
          <ac:cxnSpMkLst>
            <pc:docMk/>
            <pc:sldMk cId="4122681026" sldId="307"/>
            <ac:cxnSpMk id="3" creationId="{8D85F303-0031-52F9-0071-CE700BC944CC}"/>
          </ac:cxnSpMkLst>
        </pc:cxnChg>
        <pc:cxnChg chg="mod">
          <ac:chgData name="Magali JOUAN" userId="e840a20b-f0c4-43fb-9c9e-1b3bac406728" providerId="ADAL" clId="{481F749B-6FF3-4682-A512-18469D6E9EEF}" dt="2022-09-19T08:34:30.050" v="1142" actId="1037"/>
          <ac:cxnSpMkLst>
            <pc:docMk/>
            <pc:sldMk cId="4122681026" sldId="307"/>
            <ac:cxnSpMk id="15" creationId="{90DAECE2-43A9-8BDB-3ED3-32B673ABFAFE}"/>
          </ac:cxnSpMkLst>
        </pc:cxnChg>
        <pc:cxnChg chg="mod">
          <ac:chgData name="Magali JOUAN" userId="e840a20b-f0c4-43fb-9c9e-1b3bac406728" providerId="ADAL" clId="{481F749B-6FF3-4682-A512-18469D6E9EEF}" dt="2022-09-19T08:34:30.050" v="1142" actId="1037"/>
          <ac:cxnSpMkLst>
            <pc:docMk/>
            <pc:sldMk cId="4122681026" sldId="307"/>
            <ac:cxnSpMk id="16" creationId="{EE6B3148-54BA-F3DD-DE32-2C13053BCD03}"/>
          </ac:cxnSpMkLst>
        </pc:cxnChg>
      </pc:sldChg>
      <pc:sldChg chg="addSp modSp add mod">
        <pc:chgData name="Magali JOUAN" userId="e840a20b-f0c4-43fb-9c9e-1b3bac406728" providerId="ADAL" clId="{481F749B-6FF3-4682-A512-18469D6E9EEF}" dt="2022-09-19T09:09:26.610" v="1476" actId="1035"/>
        <pc:sldMkLst>
          <pc:docMk/>
          <pc:sldMk cId="2845690576" sldId="308"/>
        </pc:sldMkLst>
        <pc:spChg chg="mod">
          <ac:chgData name="Magali JOUAN" userId="e840a20b-f0c4-43fb-9c9e-1b3bac406728" providerId="ADAL" clId="{481F749B-6FF3-4682-A512-18469D6E9EEF}" dt="2022-09-19T09:01:45.217" v="1264" actId="1076"/>
          <ac:spMkLst>
            <pc:docMk/>
            <pc:sldMk cId="2845690576" sldId="308"/>
            <ac:spMk id="2" creationId="{D6D6BC4A-122B-EA37-D52E-5640910BA864}"/>
          </ac:spMkLst>
        </pc:spChg>
        <pc:spChg chg="mod">
          <ac:chgData name="Magali JOUAN" userId="e840a20b-f0c4-43fb-9c9e-1b3bac406728" providerId="ADAL" clId="{481F749B-6FF3-4682-A512-18469D6E9EEF}" dt="2022-09-19T09:02:59.474" v="1384" actId="12"/>
          <ac:spMkLst>
            <pc:docMk/>
            <pc:sldMk cId="2845690576" sldId="308"/>
            <ac:spMk id="8" creationId="{C608589B-11FC-468D-9898-D64379BFF22D}"/>
          </ac:spMkLst>
        </pc:spChg>
        <pc:spChg chg="mod">
          <ac:chgData name="Magali JOUAN" userId="e840a20b-f0c4-43fb-9c9e-1b3bac406728" providerId="ADAL" clId="{481F749B-6FF3-4682-A512-18469D6E9EEF}" dt="2022-09-19T09:01:32.864" v="1263" actId="1076"/>
          <ac:spMkLst>
            <pc:docMk/>
            <pc:sldMk cId="2845690576" sldId="308"/>
            <ac:spMk id="12" creationId="{108E1866-D3F5-D00C-C30B-AAEA6A77148C}"/>
          </ac:spMkLst>
        </pc:spChg>
        <pc:spChg chg="mod">
          <ac:chgData name="Magali JOUAN" userId="e840a20b-f0c4-43fb-9c9e-1b3bac406728" providerId="ADAL" clId="{481F749B-6FF3-4682-A512-18469D6E9EEF}" dt="2022-09-19T09:01:15.438" v="1259" actId="1076"/>
          <ac:spMkLst>
            <pc:docMk/>
            <pc:sldMk cId="2845690576" sldId="308"/>
            <ac:spMk id="20" creationId="{6DDB917D-EA34-63E0-5328-DE31FC95B53D}"/>
          </ac:spMkLst>
        </pc:spChg>
        <pc:picChg chg="add mod">
          <ac:chgData name="Magali JOUAN" userId="e840a20b-f0c4-43fb-9c9e-1b3bac406728" providerId="ADAL" clId="{481F749B-6FF3-4682-A512-18469D6E9EEF}" dt="2022-09-19T09:09:26.610" v="1476" actId="1035"/>
          <ac:picMkLst>
            <pc:docMk/>
            <pc:sldMk cId="2845690576" sldId="308"/>
            <ac:picMk id="9" creationId="{C16A847B-2825-40FB-6D18-C40B254EB6DA}"/>
          </ac:picMkLst>
        </pc:picChg>
        <pc:cxnChg chg="mod">
          <ac:chgData name="Magali JOUAN" userId="e840a20b-f0c4-43fb-9c9e-1b3bac406728" providerId="ADAL" clId="{481F749B-6FF3-4682-A512-18469D6E9EEF}" dt="2022-09-19T08:32:52.044" v="1069" actId="14100"/>
          <ac:cxnSpMkLst>
            <pc:docMk/>
            <pc:sldMk cId="2845690576" sldId="308"/>
            <ac:cxnSpMk id="11" creationId="{3E2903E6-1FDB-F395-DD79-F88BE446231E}"/>
          </ac:cxnSpMkLst>
        </pc:cxnChg>
      </pc:sldChg>
      <pc:sldChg chg="modSp add mod">
        <pc:chgData name="Magali JOUAN" userId="e840a20b-f0c4-43fb-9c9e-1b3bac406728" providerId="ADAL" clId="{481F749B-6FF3-4682-A512-18469D6E9EEF}" dt="2022-09-19T13:03:57.693" v="4217" actId="20577"/>
        <pc:sldMkLst>
          <pc:docMk/>
          <pc:sldMk cId="1653954918" sldId="309"/>
        </pc:sldMkLst>
        <pc:spChg chg="mod">
          <ac:chgData name="Magali JOUAN" userId="e840a20b-f0c4-43fb-9c9e-1b3bac406728" providerId="ADAL" clId="{481F749B-6FF3-4682-A512-18469D6E9EEF}" dt="2022-09-19T13:03:57.693" v="4217" actId="20577"/>
          <ac:spMkLst>
            <pc:docMk/>
            <pc:sldMk cId="1653954918" sldId="309"/>
            <ac:spMk id="3" creationId="{484AF612-B7E3-4C18-B3A2-4D88EFA7E652}"/>
          </ac:spMkLst>
        </pc:spChg>
      </pc:sldChg>
      <pc:sldChg chg="add del">
        <pc:chgData name="Magali JOUAN" userId="e840a20b-f0c4-43fb-9c9e-1b3bac406728" providerId="ADAL" clId="{481F749B-6FF3-4682-A512-18469D6E9EEF}" dt="2022-09-19T10:19:09.710" v="1765"/>
        <pc:sldMkLst>
          <pc:docMk/>
          <pc:sldMk cId="2526100101" sldId="309"/>
        </pc:sldMkLst>
      </pc:sldChg>
      <pc:sldChg chg="modSp add del mod">
        <pc:chgData name="Magali JOUAN" userId="e840a20b-f0c4-43fb-9c9e-1b3bac406728" providerId="ADAL" clId="{481F749B-6FF3-4682-A512-18469D6E9EEF}" dt="2022-09-19T11:57:29.415" v="2301" actId="47"/>
        <pc:sldMkLst>
          <pc:docMk/>
          <pc:sldMk cId="1245518856" sldId="310"/>
        </pc:sldMkLst>
        <pc:spChg chg="mod">
          <ac:chgData name="Magali JOUAN" userId="e840a20b-f0c4-43fb-9c9e-1b3bac406728" providerId="ADAL" clId="{481F749B-6FF3-4682-A512-18469D6E9EEF}" dt="2022-09-19T11:56:49.284" v="2271" actId="21"/>
          <ac:spMkLst>
            <pc:docMk/>
            <pc:sldMk cId="1245518856" sldId="310"/>
            <ac:spMk id="2" creationId="{5E1C38E9-0220-4622-9E98-BB13F1E8612D}"/>
          </ac:spMkLst>
        </pc:spChg>
      </pc:sldChg>
      <pc:sldChg chg="modSp new del mod">
        <pc:chgData name="Magali JOUAN" userId="e840a20b-f0c4-43fb-9c9e-1b3bac406728" providerId="ADAL" clId="{481F749B-6FF3-4682-A512-18469D6E9EEF}" dt="2022-09-19T10:25:44.955" v="1951" actId="47"/>
        <pc:sldMkLst>
          <pc:docMk/>
          <pc:sldMk cId="3718221298" sldId="310"/>
        </pc:sldMkLst>
        <pc:spChg chg="mod">
          <ac:chgData name="Magali JOUAN" userId="e840a20b-f0c4-43fb-9c9e-1b3bac406728" providerId="ADAL" clId="{481F749B-6FF3-4682-A512-18469D6E9EEF}" dt="2022-09-19T10:24:58.175" v="1943" actId="14100"/>
          <ac:spMkLst>
            <pc:docMk/>
            <pc:sldMk cId="3718221298" sldId="310"/>
            <ac:spMk id="3" creationId="{A7950586-0163-C230-E37C-7DA7D0A2B465}"/>
          </ac:spMkLst>
        </pc:spChg>
      </pc:sldChg>
      <pc:sldChg chg="addSp delSp modSp add mod modClrScheme chgLayout">
        <pc:chgData name="Magali JOUAN" userId="e840a20b-f0c4-43fb-9c9e-1b3bac406728" providerId="ADAL" clId="{481F749B-6FF3-4682-A512-18469D6E9EEF}" dt="2022-09-19T12:31:57.598" v="2746" actId="20577"/>
        <pc:sldMkLst>
          <pc:docMk/>
          <pc:sldMk cId="797159547" sldId="311"/>
        </pc:sldMkLst>
        <pc:spChg chg="mod ord">
          <ac:chgData name="Magali JOUAN" userId="e840a20b-f0c4-43fb-9c9e-1b3bac406728" providerId="ADAL" clId="{481F749B-6FF3-4682-A512-18469D6E9EEF}" dt="2022-09-19T12:18:31.488" v="2498" actId="700"/>
          <ac:spMkLst>
            <pc:docMk/>
            <pc:sldMk cId="797159547" sldId="311"/>
            <ac:spMk id="2" creationId="{5E1C38E9-0220-4622-9E98-BB13F1E8612D}"/>
          </ac:spMkLst>
        </pc:spChg>
        <pc:spChg chg="del">
          <ac:chgData name="Magali JOUAN" userId="e840a20b-f0c4-43fb-9c9e-1b3bac406728" providerId="ADAL" clId="{481F749B-6FF3-4682-A512-18469D6E9EEF}" dt="2022-09-19T11:57:17.695" v="2297" actId="478"/>
          <ac:spMkLst>
            <pc:docMk/>
            <pc:sldMk cId="797159547" sldId="311"/>
            <ac:spMk id="3" creationId="{484AF612-B7E3-4C18-B3A2-4D88EFA7E652}"/>
          </ac:spMkLst>
        </pc:spChg>
        <pc:spChg chg="mod ord">
          <ac:chgData name="Magali JOUAN" userId="e840a20b-f0c4-43fb-9c9e-1b3bac406728" providerId="ADAL" clId="{481F749B-6FF3-4682-A512-18469D6E9EEF}" dt="2022-09-19T12:18:31.488" v="2498" actId="700"/>
          <ac:spMkLst>
            <pc:docMk/>
            <pc:sldMk cId="797159547" sldId="311"/>
            <ac:spMk id="4" creationId="{DE68381F-BEF7-40ED-B194-7E6DFC1C180E}"/>
          </ac:spMkLst>
        </pc:spChg>
        <pc:spChg chg="mod ord">
          <ac:chgData name="Magali JOUAN" userId="e840a20b-f0c4-43fb-9c9e-1b3bac406728" providerId="ADAL" clId="{481F749B-6FF3-4682-A512-18469D6E9EEF}" dt="2022-09-19T12:18:31.488" v="2498" actId="700"/>
          <ac:spMkLst>
            <pc:docMk/>
            <pc:sldMk cId="797159547" sldId="311"/>
            <ac:spMk id="5" creationId="{1B807BD4-5555-442D-8087-924349CD352F}"/>
          </ac:spMkLst>
        </pc:spChg>
        <pc:spChg chg="mod ord">
          <ac:chgData name="Magali JOUAN" userId="e840a20b-f0c4-43fb-9c9e-1b3bac406728" providerId="ADAL" clId="{481F749B-6FF3-4682-A512-18469D6E9EEF}" dt="2022-09-19T12:18:31.488" v="2498" actId="700"/>
          <ac:spMkLst>
            <pc:docMk/>
            <pc:sldMk cId="797159547" sldId="311"/>
            <ac:spMk id="6" creationId="{601DCB44-5C76-4968-AD5F-76F3A19F78F4}"/>
          </ac:spMkLst>
        </pc:spChg>
        <pc:spChg chg="del">
          <ac:chgData name="Magali JOUAN" userId="e840a20b-f0c4-43fb-9c9e-1b3bac406728" providerId="ADAL" clId="{481F749B-6FF3-4682-A512-18469D6E9EEF}" dt="2022-09-19T11:57:07.153" v="2292" actId="478"/>
          <ac:spMkLst>
            <pc:docMk/>
            <pc:sldMk cId="797159547" sldId="311"/>
            <ac:spMk id="7" creationId="{A945A987-4058-E491-214D-006A553DF87C}"/>
          </ac:spMkLst>
        </pc:spChg>
        <pc:spChg chg="mod">
          <ac:chgData name="Magali JOUAN" userId="e840a20b-f0c4-43fb-9c9e-1b3bac406728" providerId="ADAL" clId="{481F749B-6FF3-4682-A512-18469D6E9EEF}" dt="2022-09-19T11:57:26.341" v="2300" actId="6549"/>
          <ac:spMkLst>
            <pc:docMk/>
            <pc:sldMk cId="797159547" sldId="311"/>
            <ac:spMk id="8" creationId="{A02E65B1-E2AC-34C9-2116-CCAE11720BF3}"/>
          </ac:spMkLst>
        </pc:spChg>
        <pc:spChg chg="del">
          <ac:chgData name="Magali JOUAN" userId="e840a20b-f0c4-43fb-9c9e-1b3bac406728" providerId="ADAL" clId="{481F749B-6FF3-4682-A512-18469D6E9EEF}" dt="2022-09-19T11:57:14.245" v="2295" actId="478"/>
          <ac:spMkLst>
            <pc:docMk/>
            <pc:sldMk cId="797159547" sldId="311"/>
            <ac:spMk id="9" creationId="{A86F4969-F66B-185C-2C5F-FB9561A0A866}"/>
          </ac:spMkLst>
        </pc:spChg>
        <pc:spChg chg="add del mod">
          <ac:chgData name="Magali JOUAN" userId="e840a20b-f0c4-43fb-9c9e-1b3bac406728" providerId="ADAL" clId="{481F749B-6FF3-4682-A512-18469D6E9EEF}" dt="2022-09-19T11:57:10.635" v="2293" actId="478"/>
          <ac:spMkLst>
            <pc:docMk/>
            <pc:sldMk cId="797159547" sldId="311"/>
            <ac:spMk id="11" creationId="{C91B27D3-5AD8-0AFE-C195-148542DD04A0}"/>
          </ac:spMkLst>
        </pc:spChg>
        <pc:spChg chg="del">
          <ac:chgData name="Magali JOUAN" userId="e840a20b-f0c4-43fb-9c9e-1b3bac406728" providerId="ADAL" clId="{481F749B-6FF3-4682-A512-18469D6E9EEF}" dt="2022-09-19T11:57:15.355" v="2296" actId="478"/>
          <ac:spMkLst>
            <pc:docMk/>
            <pc:sldMk cId="797159547" sldId="311"/>
            <ac:spMk id="12" creationId="{54225646-7F54-A6E7-863B-BC5F3238417A}"/>
          </ac:spMkLst>
        </pc:spChg>
        <pc:spChg chg="del">
          <ac:chgData name="Magali JOUAN" userId="e840a20b-f0c4-43fb-9c9e-1b3bac406728" providerId="ADAL" clId="{481F749B-6FF3-4682-A512-18469D6E9EEF}" dt="2022-09-19T11:57:13.198" v="2294" actId="478"/>
          <ac:spMkLst>
            <pc:docMk/>
            <pc:sldMk cId="797159547" sldId="311"/>
            <ac:spMk id="13" creationId="{C5DA49AD-AEF1-32C4-4E0D-F2879D24ACA4}"/>
          </ac:spMkLst>
        </pc:spChg>
        <pc:spChg chg="add del mod">
          <ac:chgData name="Magali JOUAN" userId="e840a20b-f0c4-43fb-9c9e-1b3bac406728" providerId="ADAL" clId="{481F749B-6FF3-4682-A512-18469D6E9EEF}" dt="2022-09-19T11:57:19.339" v="2298" actId="478"/>
          <ac:spMkLst>
            <pc:docMk/>
            <pc:sldMk cId="797159547" sldId="311"/>
            <ac:spMk id="15" creationId="{7D00967C-3A26-A3A2-D9B6-ED8D8B458388}"/>
          </ac:spMkLst>
        </pc:spChg>
        <pc:spChg chg="add mod ord">
          <ac:chgData name="Magali JOUAN" userId="e840a20b-f0c4-43fb-9c9e-1b3bac406728" providerId="ADAL" clId="{481F749B-6FF3-4682-A512-18469D6E9EEF}" dt="2022-09-19T12:31:57.598" v="2746" actId="20577"/>
          <ac:spMkLst>
            <pc:docMk/>
            <pc:sldMk cId="797159547" sldId="311"/>
            <ac:spMk id="16" creationId="{608D0883-8EBA-0B0E-0FE1-DDB820314952}"/>
          </ac:spMkLst>
        </pc:spChg>
        <pc:spChg chg="add del mod ord">
          <ac:chgData name="Magali JOUAN" userId="e840a20b-f0c4-43fb-9c9e-1b3bac406728" providerId="ADAL" clId="{481F749B-6FF3-4682-A512-18469D6E9EEF}" dt="2022-09-19T12:18:31.488" v="2498" actId="700"/>
          <ac:spMkLst>
            <pc:docMk/>
            <pc:sldMk cId="797159547" sldId="311"/>
            <ac:spMk id="17" creationId="{92F6909A-458A-FBA2-868F-59944BDBE939}"/>
          </ac:spMkLst>
        </pc:spChg>
        <pc:spChg chg="add del mod">
          <ac:chgData name="Magali JOUAN" userId="e840a20b-f0c4-43fb-9c9e-1b3bac406728" providerId="ADAL" clId="{481F749B-6FF3-4682-A512-18469D6E9EEF}" dt="2022-09-19T12:18:31.071" v="2497"/>
          <ac:spMkLst>
            <pc:docMk/>
            <pc:sldMk cId="797159547" sldId="311"/>
            <ac:spMk id="18" creationId="{34861A69-90A7-2C35-680D-6B4C03690D0D}"/>
          </ac:spMkLst>
        </pc:spChg>
      </pc:sldChg>
      <pc:sldChg chg="addSp delSp modSp add mod modClrScheme chgLayout">
        <pc:chgData name="Magali JOUAN" userId="e840a20b-f0c4-43fb-9c9e-1b3bac406728" providerId="ADAL" clId="{481F749B-6FF3-4682-A512-18469D6E9EEF}" dt="2022-09-19T13:00:45.406" v="4019" actId="20577"/>
        <pc:sldMkLst>
          <pc:docMk/>
          <pc:sldMk cId="4024788451" sldId="312"/>
        </pc:sldMkLst>
        <pc:spChg chg="mod ord">
          <ac:chgData name="Magali JOUAN" userId="e840a20b-f0c4-43fb-9c9e-1b3bac406728" providerId="ADAL" clId="{481F749B-6FF3-4682-A512-18469D6E9EEF}" dt="2022-09-19T11:58:19.646" v="2317" actId="700"/>
          <ac:spMkLst>
            <pc:docMk/>
            <pc:sldMk cId="4024788451" sldId="312"/>
            <ac:spMk id="2" creationId="{5E1C38E9-0220-4622-9E98-BB13F1E8612D}"/>
          </ac:spMkLst>
        </pc:spChg>
        <pc:spChg chg="add del mod ord">
          <ac:chgData name="Magali JOUAN" userId="e840a20b-f0c4-43fb-9c9e-1b3bac406728" providerId="ADAL" clId="{481F749B-6FF3-4682-A512-18469D6E9EEF}" dt="2022-09-19T13:00:45.406" v="4019" actId="20577"/>
          <ac:spMkLst>
            <pc:docMk/>
            <pc:sldMk cId="4024788451" sldId="312"/>
            <ac:spMk id="3" creationId="{73FF4F3B-D27A-FBB0-9213-EDB6B7A539E8}"/>
          </ac:spMkLst>
        </pc:spChg>
        <pc:spChg chg="mod ord">
          <ac:chgData name="Magali JOUAN" userId="e840a20b-f0c4-43fb-9c9e-1b3bac406728" providerId="ADAL" clId="{481F749B-6FF3-4682-A512-18469D6E9EEF}" dt="2022-09-19T11:58:19.646" v="2317" actId="700"/>
          <ac:spMkLst>
            <pc:docMk/>
            <pc:sldMk cId="4024788451" sldId="312"/>
            <ac:spMk id="4" creationId="{DE68381F-BEF7-40ED-B194-7E6DFC1C180E}"/>
          </ac:spMkLst>
        </pc:spChg>
        <pc:spChg chg="mod ord">
          <ac:chgData name="Magali JOUAN" userId="e840a20b-f0c4-43fb-9c9e-1b3bac406728" providerId="ADAL" clId="{481F749B-6FF3-4682-A512-18469D6E9EEF}" dt="2022-09-19T11:58:19.646" v="2317" actId="700"/>
          <ac:spMkLst>
            <pc:docMk/>
            <pc:sldMk cId="4024788451" sldId="312"/>
            <ac:spMk id="5" creationId="{1B807BD4-5555-442D-8087-924349CD352F}"/>
          </ac:spMkLst>
        </pc:spChg>
        <pc:spChg chg="mod ord">
          <ac:chgData name="Magali JOUAN" userId="e840a20b-f0c4-43fb-9c9e-1b3bac406728" providerId="ADAL" clId="{481F749B-6FF3-4682-A512-18469D6E9EEF}" dt="2022-09-19T11:58:19.646" v="2317" actId="700"/>
          <ac:spMkLst>
            <pc:docMk/>
            <pc:sldMk cId="4024788451" sldId="312"/>
            <ac:spMk id="6" creationId="{601DCB44-5C76-4968-AD5F-76F3A19F78F4}"/>
          </ac:spMkLst>
        </pc:spChg>
        <pc:spChg chg="add del mod">
          <ac:chgData name="Magali JOUAN" userId="e840a20b-f0c4-43fb-9c9e-1b3bac406728" providerId="ADAL" clId="{481F749B-6FF3-4682-A512-18469D6E9EEF}" dt="2022-09-19T12:57:04.139" v="3927" actId="478"/>
          <ac:spMkLst>
            <pc:docMk/>
            <pc:sldMk cId="4024788451" sldId="312"/>
            <ac:spMk id="9" creationId="{565F9935-002A-7148-2E01-3176C74FB82D}"/>
          </ac:spMkLst>
        </pc:spChg>
      </pc:sldChg>
      <pc:sldChg chg="addSp modSp add mod modClrScheme chgLayout">
        <pc:chgData name="Magali JOUAN" userId="e840a20b-f0c4-43fb-9c9e-1b3bac406728" providerId="ADAL" clId="{481F749B-6FF3-4682-A512-18469D6E9EEF}" dt="2022-09-19T12:45:56.438" v="3472" actId="14100"/>
        <pc:sldMkLst>
          <pc:docMk/>
          <pc:sldMk cId="1636173170" sldId="313"/>
        </pc:sldMkLst>
        <pc:spChg chg="mod ord">
          <ac:chgData name="Magali JOUAN" userId="e840a20b-f0c4-43fb-9c9e-1b3bac406728" providerId="ADAL" clId="{481F749B-6FF3-4682-A512-18469D6E9EEF}" dt="2022-09-19T12:33:31.235" v="2775" actId="700"/>
          <ac:spMkLst>
            <pc:docMk/>
            <pc:sldMk cId="1636173170" sldId="313"/>
            <ac:spMk id="2" creationId="{5E1C38E9-0220-4622-9E98-BB13F1E8612D}"/>
          </ac:spMkLst>
        </pc:spChg>
        <pc:spChg chg="add mod ord">
          <ac:chgData name="Magali JOUAN" userId="e840a20b-f0c4-43fb-9c9e-1b3bac406728" providerId="ADAL" clId="{481F749B-6FF3-4682-A512-18469D6E9EEF}" dt="2022-09-19T12:45:56.438" v="3472" actId="14100"/>
          <ac:spMkLst>
            <pc:docMk/>
            <pc:sldMk cId="1636173170" sldId="313"/>
            <ac:spMk id="3" creationId="{8395C01C-B57B-260A-631A-9D24A07FCC7E}"/>
          </ac:spMkLst>
        </pc:spChg>
        <pc:spChg chg="mod ord">
          <ac:chgData name="Magali JOUAN" userId="e840a20b-f0c4-43fb-9c9e-1b3bac406728" providerId="ADAL" clId="{481F749B-6FF3-4682-A512-18469D6E9EEF}" dt="2022-09-19T12:33:31.235" v="2775" actId="700"/>
          <ac:spMkLst>
            <pc:docMk/>
            <pc:sldMk cId="1636173170" sldId="313"/>
            <ac:spMk id="4" creationId="{DE68381F-BEF7-40ED-B194-7E6DFC1C180E}"/>
          </ac:spMkLst>
        </pc:spChg>
        <pc:spChg chg="mod ord">
          <ac:chgData name="Magali JOUAN" userId="e840a20b-f0c4-43fb-9c9e-1b3bac406728" providerId="ADAL" clId="{481F749B-6FF3-4682-A512-18469D6E9EEF}" dt="2022-09-19T12:33:31.235" v="2775" actId="700"/>
          <ac:spMkLst>
            <pc:docMk/>
            <pc:sldMk cId="1636173170" sldId="313"/>
            <ac:spMk id="5" creationId="{1B807BD4-5555-442D-8087-924349CD352F}"/>
          </ac:spMkLst>
        </pc:spChg>
        <pc:spChg chg="mod ord">
          <ac:chgData name="Magali JOUAN" userId="e840a20b-f0c4-43fb-9c9e-1b3bac406728" providerId="ADAL" clId="{481F749B-6FF3-4682-A512-18469D6E9EEF}" dt="2022-09-19T12:33:31.235" v="2775" actId="700"/>
          <ac:spMkLst>
            <pc:docMk/>
            <pc:sldMk cId="1636173170" sldId="313"/>
            <ac:spMk id="6" creationId="{601DCB44-5C76-4968-AD5F-76F3A19F78F4}"/>
          </ac:spMkLst>
        </pc:spChg>
        <pc:spChg chg="add mod">
          <ac:chgData name="Magali JOUAN" userId="e840a20b-f0c4-43fb-9c9e-1b3bac406728" providerId="ADAL" clId="{481F749B-6FF3-4682-A512-18469D6E9EEF}" dt="2022-09-19T12:35:06.080" v="2818" actId="14100"/>
          <ac:spMkLst>
            <pc:docMk/>
            <pc:sldMk cId="1636173170" sldId="313"/>
            <ac:spMk id="7" creationId="{D2C8FC1D-A7F5-7B8C-C979-C8E703AF82E6}"/>
          </ac:spMkLst>
        </pc:spChg>
        <pc:spChg chg="mod ord">
          <ac:chgData name="Magali JOUAN" userId="e840a20b-f0c4-43fb-9c9e-1b3bac406728" providerId="ADAL" clId="{481F749B-6FF3-4682-A512-18469D6E9EEF}" dt="2022-09-19T12:43:08.992" v="3322" actId="20577"/>
          <ac:spMkLst>
            <pc:docMk/>
            <pc:sldMk cId="1636173170" sldId="313"/>
            <ac:spMk id="16" creationId="{608D0883-8EBA-0B0E-0FE1-DDB820314952}"/>
          </ac:spMkLst>
        </pc:spChg>
      </pc:sldChg>
      <pc:sldChg chg="addSp delSp modSp add del mod modClrScheme chgLayout">
        <pc:chgData name="Magali JOUAN" userId="e840a20b-f0c4-43fb-9c9e-1b3bac406728" providerId="ADAL" clId="{481F749B-6FF3-4682-A512-18469D6E9EEF}" dt="2022-09-19T12:33:22.386" v="2773" actId="47"/>
        <pc:sldMkLst>
          <pc:docMk/>
          <pc:sldMk cId="2461575307" sldId="313"/>
        </pc:sldMkLst>
        <pc:spChg chg="mod ord">
          <ac:chgData name="Magali JOUAN" userId="e840a20b-f0c4-43fb-9c9e-1b3bac406728" providerId="ADAL" clId="{481F749B-6FF3-4682-A512-18469D6E9EEF}" dt="2022-09-19T12:33:14.976" v="2772" actId="700"/>
          <ac:spMkLst>
            <pc:docMk/>
            <pc:sldMk cId="2461575307" sldId="313"/>
            <ac:spMk id="2" creationId="{5E1C38E9-0220-4622-9E98-BB13F1E8612D}"/>
          </ac:spMkLst>
        </pc:spChg>
        <pc:spChg chg="add del mod ord">
          <ac:chgData name="Magali JOUAN" userId="e840a20b-f0c4-43fb-9c9e-1b3bac406728" providerId="ADAL" clId="{481F749B-6FF3-4682-A512-18469D6E9EEF}" dt="2022-09-19T12:33:14.976" v="2772" actId="700"/>
          <ac:spMkLst>
            <pc:docMk/>
            <pc:sldMk cId="2461575307" sldId="313"/>
            <ac:spMk id="3" creationId="{028EA2C5-67D8-19F2-9DA8-C0A4BC008495}"/>
          </ac:spMkLst>
        </pc:spChg>
        <pc:spChg chg="mod ord">
          <ac:chgData name="Magali JOUAN" userId="e840a20b-f0c4-43fb-9c9e-1b3bac406728" providerId="ADAL" clId="{481F749B-6FF3-4682-A512-18469D6E9EEF}" dt="2022-09-19T12:33:14.976" v="2772" actId="700"/>
          <ac:spMkLst>
            <pc:docMk/>
            <pc:sldMk cId="2461575307" sldId="313"/>
            <ac:spMk id="4" creationId="{DE68381F-BEF7-40ED-B194-7E6DFC1C180E}"/>
          </ac:spMkLst>
        </pc:spChg>
        <pc:spChg chg="mod ord">
          <ac:chgData name="Magali JOUAN" userId="e840a20b-f0c4-43fb-9c9e-1b3bac406728" providerId="ADAL" clId="{481F749B-6FF3-4682-A512-18469D6E9EEF}" dt="2022-09-19T12:33:14.976" v="2772" actId="700"/>
          <ac:spMkLst>
            <pc:docMk/>
            <pc:sldMk cId="2461575307" sldId="313"/>
            <ac:spMk id="5" creationId="{1B807BD4-5555-442D-8087-924349CD352F}"/>
          </ac:spMkLst>
        </pc:spChg>
        <pc:spChg chg="mod ord">
          <ac:chgData name="Magali JOUAN" userId="e840a20b-f0c4-43fb-9c9e-1b3bac406728" providerId="ADAL" clId="{481F749B-6FF3-4682-A512-18469D6E9EEF}" dt="2022-09-19T12:33:14.976" v="2772" actId="700"/>
          <ac:spMkLst>
            <pc:docMk/>
            <pc:sldMk cId="2461575307" sldId="313"/>
            <ac:spMk id="6" creationId="{601DCB44-5C76-4968-AD5F-76F3A19F78F4}"/>
          </ac:spMkLst>
        </pc:spChg>
        <pc:spChg chg="add del mod">
          <ac:chgData name="Magali JOUAN" userId="e840a20b-f0c4-43fb-9c9e-1b3bac406728" providerId="ADAL" clId="{481F749B-6FF3-4682-A512-18469D6E9EEF}" dt="2022-09-19T12:32:53.411" v="2766"/>
          <ac:spMkLst>
            <pc:docMk/>
            <pc:sldMk cId="2461575307" sldId="313"/>
            <ac:spMk id="7" creationId="{95FF335E-DC53-909F-09DE-5CB5DDE3E168}"/>
          </ac:spMkLst>
        </pc:spChg>
        <pc:spChg chg="add mod ord">
          <ac:chgData name="Magali JOUAN" userId="e840a20b-f0c4-43fb-9c9e-1b3bac406728" providerId="ADAL" clId="{481F749B-6FF3-4682-A512-18469D6E9EEF}" dt="2022-09-19T12:33:14.976" v="2772" actId="700"/>
          <ac:spMkLst>
            <pc:docMk/>
            <pc:sldMk cId="2461575307" sldId="313"/>
            <ac:spMk id="9" creationId="{CB8A9E27-CBE5-8FAC-A269-CF55AB426285}"/>
          </ac:spMkLst>
        </pc:spChg>
        <pc:spChg chg="mod ord">
          <ac:chgData name="Magali JOUAN" userId="e840a20b-f0c4-43fb-9c9e-1b3bac406728" providerId="ADAL" clId="{481F749B-6FF3-4682-A512-18469D6E9EEF}" dt="2022-09-19T12:33:14.976" v="2772" actId="700"/>
          <ac:spMkLst>
            <pc:docMk/>
            <pc:sldMk cId="2461575307" sldId="313"/>
            <ac:spMk id="16" creationId="{608D0883-8EBA-0B0E-0FE1-DDB820314952}"/>
          </ac:spMkLst>
        </pc:spChg>
      </pc:sldChg>
    </pc:docChg>
  </pc:docChgLst>
  <pc:docChgLst>
    <pc:chgData name="Magali JOUAN" userId="e840a20b-f0c4-43fb-9c9e-1b3bac406728" providerId="ADAL" clId="{01667E56-E998-4683-916A-E738643738E0}"/>
    <pc:docChg chg="undo custSel addSld delSld modSld sldOrd">
      <pc:chgData name="Magali JOUAN" userId="e840a20b-f0c4-43fb-9c9e-1b3bac406728" providerId="ADAL" clId="{01667E56-E998-4683-916A-E738643738E0}" dt="2022-09-20T12:50:34.486" v="2713" actId="27636"/>
      <pc:docMkLst>
        <pc:docMk/>
      </pc:docMkLst>
      <pc:sldChg chg="modSp mod">
        <pc:chgData name="Magali JOUAN" userId="e840a20b-f0c4-43fb-9c9e-1b3bac406728" providerId="ADAL" clId="{01667E56-E998-4683-916A-E738643738E0}" dt="2022-09-20T07:06:58.244" v="2019" actId="20577"/>
        <pc:sldMkLst>
          <pc:docMk/>
          <pc:sldMk cId="1747067947" sldId="257"/>
        </pc:sldMkLst>
        <pc:spChg chg="mod">
          <ac:chgData name="Magali JOUAN" userId="e840a20b-f0c4-43fb-9c9e-1b3bac406728" providerId="ADAL" clId="{01667E56-E998-4683-916A-E738643738E0}" dt="2022-09-20T07:06:58.244" v="2019" actId="20577"/>
          <ac:spMkLst>
            <pc:docMk/>
            <pc:sldMk cId="1747067947" sldId="257"/>
            <ac:spMk id="5" creationId="{6B042A07-BD22-4F87-A39D-7BDB5BD967E3}"/>
          </ac:spMkLst>
        </pc:spChg>
      </pc:sldChg>
      <pc:sldChg chg="modSp mod">
        <pc:chgData name="Magali JOUAN" userId="e840a20b-f0c4-43fb-9c9e-1b3bac406728" providerId="ADAL" clId="{01667E56-E998-4683-916A-E738643738E0}" dt="2022-09-19T13:17:44.814" v="90" actId="20577"/>
        <pc:sldMkLst>
          <pc:docMk/>
          <pc:sldMk cId="2370331948" sldId="263"/>
        </pc:sldMkLst>
        <pc:spChg chg="mod">
          <ac:chgData name="Magali JOUAN" userId="e840a20b-f0c4-43fb-9c9e-1b3bac406728" providerId="ADAL" clId="{01667E56-E998-4683-916A-E738643738E0}" dt="2022-09-19T13:17:44.814" v="90" actId="20577"/>
          <ac:spMkLst>
            <pc:docMk/>
            <pc:sldMk cId="2370331948" sldId="263"/>
            <ac:spMk id="7" creationId="{D43957B0-0745-4427-85B2-D81FB133AAB0}"/>
          </ac:spMkLst>
        </pc:spChg>
      </pc:sldChg>
      <pc:sldChg chg="addSp delSp modSp mod">
        <pc:chgData name="Magali JOUAN" userId="e840a20b-f0c4-43fb-9c9e-1b3bac406728" providerId="ADAL" clId="{01667E56-E998-4683-916A-E738643738E0}" dt="2022-09-19T13:21:53.870" v="307" actId="22"/>
        <pc:sldMkLst>
          <pc:docMk/>
          <pc:sldMk cId="923856495" sldId="264"/>
        </pc:sldMkLst>
        <pc:spChg chg="add del">
          <ac:chgData name="Magali JOUAN" userId="e840a20b-f0c4-43fb-9c9e-1b3bac406728" providerId="ADAL" clId="{01667E56-E998-4683-916A-E738643738E0}" dt="2022-09-19T13:21:53.870" v="307" actId="22"/>
          <ac:spMkLst>
            <pc:docMk/>
            <pc:sldMk cId="923856495" sldId="264"/>
            <ac:spMk id="3" creationId="{B5CA0271-5E4D-A547-9B13-807CE09F000A}"/>
          </ac:spMkLst>
        </pc:spChg>
        <pc:spChg chg="mod">
          <ac:chgData name="Magali JOUAN" userId="e840a20b-f0c4-43fb-9c9e-1b3bac406728" providerId="ADAL" clId="{01667E56-E998-4683-916A-E738643738E0}" dt="2022-09-19T13:17:55.918" v="109" actId="20577"/>
          <ac:spMkLst>
            <pc:docMk/>
            <pc:sldMk cId="923856495" sldId="264"/>
            <ac:spMk id="7" creationId="{5EED30AA-7027-4A9E-8D8B-A0A231046454}"/>
          </ac:spMkLst>
        </pc:spChg>
        <pc:spChg chg="mod">
          <ac:chgData name="Magali JOUAN" userId="e840a20b-f0c4-43fb-9c9e-1b3bac406728" providerId="ADAL" clId="{01667E56-E998-4683-916A-E738643738E0}" dt="2022-09-19T13:21:44.455" v="305" actId="5793"/>
          <ac:spMkLst>
            <pc:docMk/>
            <pc:sldMk cId="923856495" sldId="264"/>
            <ac:spMk id="8" creationId="{C608589B-11FC-468D-9898-D64379BFF22D}"/>
          </ac:spMkLst>
        </pc:spChg>
      </pc:sldChg>
      <pc:sldChg chg="del">
        <pc:chgData name="Magali JOUAN" userId="e840a20b-f0c4-43fb-9c9e-1b3bac406728" providerId="ADAL" clId="{01667E56-E998-4683-916A-E738643738E0}" dt="2022-09-19T13:16:01.553" v="24" actId="47"/>
        <pc:sldMkLst>
          <pc:docMk/>
          <pc:sldMk cId="3394765144" sldId="280"/>
        </pc:sldMkLst>
      </pc:sldChg>
      <pc:sldChg chg="del">
        <pc:chgData name="Magali JOUAN" userId="e840a20b-f0c4-43fb-9c9e-1b3bac406728" providerId="ADAL" clId="{01667E56-E998-4683-916A-E738643738E0}" dt="2022-09-19T13:16:01.553" v="24" actId="47"/>
        <pc:sldMkLst>
          <pc:docMk/>
          <pc:sldMk cId="3673929687" sldId="305"/>
        </pc:sldMkLst>
      </pc:sldChg>
      <pc:sldChg chg="del">
        <pc:chgData name="Magali JOUAN" userId="e840a20b-f0c4-43fb-9c9e-1b3bac406728" providerId="ADAL" clId="{01667E56-E998-4683-916A-E738643738E0}" dt="2022-09-19T13:16:01.553" v="24" actId="47"/>
        <pc:sldMkLst>
          <pc:docMk/>
          <pc:sldMk cId="4266577952" sldId="306"/>
        </pc:sldMkLst>
      </pc:sldChg>
      <pc:sldChg chg="del">
        <pc:chgData name="Magali JOUAN" userId="e840a20b-f0c4-43fb-9c9e-1b3bac406728" providerId="ADAL" clId="{01667E56-E998-4683-916A-E738643738E0}" dt="2022-09-19T13:16:01.553" v="24" actId="47"/>
        <pc:sldMkLst>
          <pc:docMk/>
          <pc:sldMk cId="4122681026" sldId="307"/>
        </pc:sldMkLst>
      </pc:sldChg>
      <pc:sldChg chg="del">
        <pc:chgData name="Magali JOUAN" userId="e840a20b-f0c4-43fb-9c9e-1b3bac406728" providerId="ADAL" clId="{01667E56-E998-4683-916A-E738643738E0}" dt="2022-09-19T13:16:01.553" v="24" actId="47"/>
        <pc:sldMkLst>
          <pc:docMk/>
          <pc:sldMk cId="2845690576" sldId="308"/>
        </pc:sldMkLst>
      </pc:sldChg>
      <pc:sldChg chg="modSp mod">
        <pc:chgData name="Magali JOUAN" userId="e840a20b-f0c4-43fb-9c9e-1b3bac406728" providerId="ADAL" clId="{01667E56-E998-4683-916A-E738643738E0}" dt="2022-09-19T13:53:46.291" v="691" actId="115"/>
        <pc:sldMkLst>
          <pc:docMk/>
          <pc:sldMk cId="1653954918" sldId="309"/>
        </pc:sldMkLst>
        <pc:spChg chg="mod">
          <ac:chgData name="Magali JOUAN" userId="e840a20b-f0c4-43fb-9c9e-1b3bac406728" providerId="ADAL" clId="{01667E56-E998-4683-916A-E738643738E0}" dt="2022-09-19T13:44:55.198" v="356" actId="20577"/>
          <ac:spMkLst>
            <pc:docMk/>
            <pc:sldMk cId="1653954918" sldId="309"/>
            <ac:spMk id="2" creationId="{5E1C38E9-0220-4622-9E98-BB13F1E8612D}"/>
          </ac:spMkLst>
        </pc:spChg>
        <pc:spChg chg="mod">
          <ac:chgData name="Magali JOUAN" userId="e840a20b-f0c4-43fb-9c9e-1b3bac406728" providerId="ADAL" clId="{01667E56-E998-4683-916A-E738643738E0}" dt="2022-09-19T13:53:46.291" v="691" actId="115"/>
          <ac:spMkLst>
            <pc:docMk/>
            <pc:sldMk cId="1653954918" sldId="309"/>
            <ac:spMk id="3" creationId="{484AF612-B7E3-4C18-B3A2-4D88EFA7E652}"/>
          </ac:spMkLst>
        </pc:spChg>
      </pc:sldChg>
      <pc:sldChg chg="modSp add mod ord">
        <pc:chgData name="Magali JOUAN" userId="e840a20b-f0c4-43fb-9c9e-1b3bac406728" providerId="ADAL" clId="{01667E56-E998-4683-916A-E738643738E0}" dt="2022-09-19T14:09:51.519" v="1133" actId="20577"/>
        <pc:sldMkLst>
          <pc:docMk/>
          <pc:sldMk cId="3499116970" sldId="310"/>
        </pc:sldMkLst>
        <pc:spChg chg="mod">
          <ac:chgData name="Magali JOUAN" userId="e840a20b-f0c4-43fb-9c9e-1b3bac406728" providerId="ADAL" clId="{01667E56-E998-4683-916A-E738643738E0}" dt="2022-09-19T14:09:51.519" v="1133" actId="20577"/>
          <ac:spMkLst>
            <pc:docMk/>
            <pc:sldMk cId="3499116970" sldId="310"/>
            <ac:spMk id="7" creationId="{D43957B0-0745-4427-85B2-D81FB133AAB0}"/>
          </ac:spMkLst>
        </pc:spChg>
      </pc:sldChg>
      <pc:sldChg chg="del">
        <pc:chgData name="Magali JOUAN" userId="e840a20b-f0c4-43fb-9c9e-1b3bac406728" providerId="ADAL" clId="{01667E56-E998-4683-916A-E738643738E0}" dt="2022-09-19T13:16:01.553" v="24" actId="47"/>
        <pc:sldMkLst>
          <pc:docMk/>
          <pc:sldMk cId="797159547" sldId="311"/>
        </pc:sldMkLst>
      </pc:sldChg>
      <pc:sldChg chg="modSp add mod">
        <pc:chgData name="Magali JOUAN" userId="e840a20b-f0c4-43fb-9c9e-1b3bac406728" providerId="ADAL" clId="{01667E56-E998-4683-916A-E738643738E0}" dt="2022-09-20T12:48:49.451" v="2645" actId="20577"/>
        <pc:sldMkLst>
          <pc:docMk/>
          <pc:sldMk cId="2206150142" sldId="311"/>
        </pc:sldMkLst>
        <pc:spChg chg="mod">
          <ac:chgData name="Magali JOUAN" userId="e840a20b-f0c4-43fb-9c9e-1b3bac406728" providerId="ADAL" clId="{01667E56-E998-4683-916A-E738643738E0}" dt="2022-09-20T12:47:52.172" v="2517" actId="20577"/>
          <ac:spMkLst>
            <pc:docMk/>
            <pc:sldMk cId="2206150142" sldId="311"/>
            <ac:spMk id="2" creationId="{5E1C38E9-0220-4622-9E98-BB13F1E8612D}"/>
          </ac:spMkLst>
        </pc:spChg>
        <pc:spChg chg="mod">
          <ac:chgData name="Magali JOUAN" userId="e840a20b-f0c4-43fb-9c9e-1b3bac406728" providerId="ADAL" clId="{01667E56-E998-4683-916A-E738643738E0}" dt="2022-09-20T12:48:49.451" v="2645" actId="20577"/>
          <ac:spMkLst>
            <pc:docMk/>
            <pc:sldMk cId="2206150142" sldId="311"/>
            <ac:spMk id="3" creationId="{484AF612-B7E3-4C18-B3A2-4D88EFA7E652}"/>
          </ac:spMkLst>
        </pc:spChg>
      </pc:sldChg>
      <pc:sldChg chg="modSp add mod">
        <pc:chgData name="Magali JOUAN" userId="e840a20b-f0c4-43fb-9c9e-1b3bac406728" providerId="ADAL" clId="{01667E56-E998-4683-916A-E738643738E0}" dt="2022-09-19T14:11:35.374" v="1227" actId="20577"/>
        <pc:sldMkLst>
          <pc:docMk/>
          <pc:sldMk cId="2467958015" sldId="312"/>
        </pc:sldMkLst>
        <pc:spChg chg="mod">
          <ac:chgData name="Magali JOUAN" userId="e840a20b-f0c4-43fb-9c9e-1b3bac406728" providerId="ADAL" clId="{01667E56-E998-4683-916A-E738643738E0}" dt="2022-09-19T13:54:10.830" v="703" actId="20577"/>
          <ac:spMkLst>
            <pc:docMk/>
            <pc:sldMk cId="2467958015" sldId="312"/>
            <ac:spMk id="2" creationId="{5E1C38E9-0220-4622-9E98-BB13F1E8612D}"/>
          </ac:spMkLst>
        </pc:spChg>
        <pc:spChg chg="mod">
          <ac:chgData name="Magali JOUAN" userId="e840a20b-f0c4-43fb-9c9e-1b3bac406728" providerId="ADAL" clId="{01667E56-E998-4683-916A-E738643738E0}" dt="2022-09-19T14:11:35.374" v="1227" actId="20577"/>
          <ac:spMkLst>
            <pc:docMk/>
            <pc:sldMk cId="2467958015" sldId="312"/>
            <ac:spMk id="3" creationId="{484AF612-B7E3-4C18-B3A2-4D88EFA7E652}"/>
          </ac:spMkLst>
        </pc:spChg>
      </pc:sldChg>
      <pc:sldChg chg="add del">
        <pc:chgData name="Magali JOUAN" userId="e840a20b-f0c4-43fb-9c9e-1b3bac406728" providerId="ADAL" clId="{01667E56-E998-4683-916A-E738643738E0}" dt="2022-09-19T13:44:58.694" v="358"/>
        <pc:sldMkLst>
          <pc:docMk/>
          <pc:sldMk cId="3822443495" sldId="312"/>
        </pc:sldMkLst>
      </pc:sldChg>
      <pc:sldChg chg="del">
        <pc:chgData name="Magali JOUAN" userId="e840a20b-f0c4-43fb-9c9e-1b3bac406728" providerId="ADAL" clId="{01667E56-E998-4683-916A-E738643738E0}" dt="2022-09-19T13:16:01.553" v="24" actId="47"/>
        <pc:sldMkLst>
          <pc:docMk/>
          <pc:sldMk cId="4024788451" sldId="312"/>
        </pc:sldMkLst>
      </pc:sldChg>
      <pc:sldChg chg="del">
        <pc:chgData name="Magali JOUAN" userId="e840a20b-f0c4-43fb-9c9e-1b3bac406728" providerId="ADAL" clId="{01667E56-E998-4683-916A-E738643738E0}" dt="2022-09-19T13:16:01.553" v="24" actId="47"/>
        <pc:sldMkLst>
          <pc:docMk/>
          <pc:sldMk cId="1636173170" sldId="313"/>
        </pc:sldMkLst>
      </pc:sldChg>
      <pc:sldChg chg="modSp add mod modNotesTx">
        <pc:chgData name="Magali JOUAN" userId="e840a20b-f0c4-43fb-9c9e-1b3bac406728" providerId="ADAL" clId="{01667E56-E998-4683-916A-E738643738E0}" dt="2022-09-20T12:50:34.486" v="2713" actId="27636"/>
        <pc:sldMkLst>
          <pc:docMk/>
          <pc:sldMk cId="2241451079" sldId="313"/>
        </pc:sldMkLst>
        <pc:spChg chg="mod">
          <ac:chgData name="Magali JOUAN" userId="e840a20b-f0c4-43fb-9c9e-1b3bac406728" providerId="ADAL" clId="{01667E56-E998-4683-916A-E738643738E0}" dt="2022-09-19T14:09:59.326" v="1151" actId="20577"/>
          <ac:spMkLst>
            <pc:docMk/>
            <pc:sldMk cId="2241451079" sldId="313"/>
            <ac:spMk id="2" creationId="{5E1C38E9-0220-4622-9E98-BB13F1E8612D}"/>
          </ac:spMkLst>
        </pc:spChg>
        <pc:spChg chg="mod">
          <ac:chgData name="Magali JOUAN" userId="e840a20b-f0c4-43fb-9c9e-1b3bac406728" providerId="ADAL" clId="{01667E56-E998-4683-916A-E738643738E0}" dt="2022-09-20T12:50:34.486" v="2713" actId="27636"/>
          <ac:spMkLst>
            <pc:docMk/>
            <pc:sldMk cId="2241451079" sldId="313"/>
            <ac:spMk id="3" creationId="{484AF612-B7E3-4C18-B3A2-4D88EFA7E652}"/>
          </ac:spMkLst>
        </pc:spChg>
      </pc:sldChg>
      <pc:sldChg chg="add">
        <pc:chgData name="Magali JOUAN" userId="e840a20b-f0c4-43fb-9c9e-1b3bac406728" providerId="ADAL" clId="{01667E56-E998-4683-916A-E738643738E0}" dt="2022-09-19T14:09:43.174" v="1122"/>
        <pc:sldMkLst>
          <pc:docMk/>
          <pc:sldMk cId="957635455" sldId="314"/>
        </pc:sldMkLst>
      </pc:sldChg>
      <pc:sldChg chg="modSp add mod">
        <pc:chgData name="Magali JOUAN" userId="e840a20b-f0c4-43fb-9c9e-1b3bac406728" providerId="ADAL" clId="{01667E56-E998-4683-916A-E738643738E0}" dt="2022-09-20T12:47:27.451" v="2486" actId="20577"/>
        <pc:sldMkLst>
          <pc:docMk/>
          <pc:sldMk cId="410304753" sldId="315"/>
        </pc:sldMkLst>
        <pc:spChg chg="mod">
          <ac:chgData name="Magali JOUAN" userId="e840a20b-f0c4-43fb-9c9e-1b3bac406728" providerId="ADAL" clId="{01667E56-E998-4683-916A-E738643738E0}" dt="2022-09-20T12:47:27.451" v="2486" actId="20577"/>
          <ac:spMkLst>
            <pc:docMk/>
            <pc:sldMk cId="410304753" sldId="315"/>
            <ac:spMk id="2" creationId="{5E1C38E9-0220-4622-9E98-BB13F1E8612D}"/>
          </ac:spMkLst>
        </pc:spChg>
        <pc:spChg chg="mod">
          <ac:chgData name="Magali JOUAN" userId="e840a20b-f0c4-43fb-9c9e-1b3bac406728" providerId="ADAL" clId="{01667E56-E998-4683-916A-E738643738E0}" dt="2022-09-20T12:47:19.996" v="2483" actId="20577"/>
          <ac:spMkLst>
            <pc:docMk/>
            <pc:sldMk cId="410304753" sldId="315"/>
            <ac:spMk id="3" creationId="{484AF612-B7E3-4C18-B3A2-4D88EFA7E652}"/>
          </ac:spMkLst>
        </pc:spChg>
      </pc:sldChg>
    </pc:docChg>
  </pc:docChgLst>
  <pc:docChgLst>
    <pc:chgData name="Magali JOUAN" userId="e840a20b-f0c4-43fb-9c9e-1b3bac406728" providerId="ADAL" clId="{B24C5777-0842-45A7-9A2E-675D0D98303E}"/>
    <pc:docChg chg="custSel addSld delSld modSld">
      <pc:chgData name="Magali JOUAN" userId="e840a20b-f0c4-43fb-9c9e-1b3bac406728" providerId="ADAL" clId="{B24C5777-0842-45A7-9A2E-675D0D98303E}" dt="2022-09-14T10:16:21.640" v="28"/>
      <pc:docMkLst>
        <pc:docMk/>
      </pc:docMkLst>
      <pc:sldChg chg="delSp modSp add del mod setBg modClrScheme chgLayout">
        <pc:chgData name="Magali JOUAN" userId="e840a20b-f0c4-43fb-9c9e-1b3bac406728" providerId="ADAL" clId="{B24C5777-0842-45A7-9A2E-675D0D98303E}" dt="2022-09-14T10:16:21.640" v="28"/>
        <pc:sldMkLst>
          <pc:docMk/>
          <pc:sldMk cId="1747067947" sldId="257"/>
        </pc:sldMkLst>
        <pc:spChg chg="mod ord">
          <ac:chgData name="Magali JOUAN" userId="e840a20b-f0c4-43fb-9c9e-1b3bac406728" providerId="ADAL" clId="{B24C5777-0842-45A7-9A2E-675D0D98303E}" dt="2022-09-14T10:12:45.769" v="17" actId="700"/>
          <ac:spMkLst>
            <pc:docMk/>
            <pc:sldMk cId="1747067947" sldId="257"/>
            <ac:spMk id="2" creationId="{C13043E3-62B7-4F6E-8393-4F200F036236}"/>
          </ac:spMkLst>
        </pc:spChg>
        <pc:spChg chg="mod ord">
          <ac:chgData name="Magali JOUAN" userId="e840a20b-f0c4-43fb-9c9e-1b3bac406728" providerId="ADAL" clId="{B24C5777-0842-45A7-9A2E-675D0D98303E}" dt="2022-09-14T10:12:45.769" v="17" actId="700"/>
          <ac:spMkLst>
            <pc:docMk/>
            <pc:sldMk cId="1747067947" sldId="257"/>
            <ac:spMk id="3" creationId="{344293D5-2FF4-4F59-A1B5-7DBBDEAB4E17}"/>
          </ac:spMkLst>
        </pc:spChg>
        <pc:spChg chg="mod ord">
          <ac:chgData name="Magali JOUAN" userId="e840a20b-f0c4-43fb-9c9e-1b3bac406728" providerId="ADAL" clId="{B24C5777-0842-45A7-9A2E-675D0D98303E}" dt="2022-09-14T10:12:45.769" v="17" actId="700"/>
          <ac:spMkLst>
            <pc:docMk/>
            <pc:sldMk cId="1747067947" sldId="257"/>
            <ac:spMk id="4" creationId="{C9E30BAA-6E57-4A60-9857-29AC737843DB}"/>
          </ac:spMkLst>
        </pc:spChg>
        <pc:spChg chg="mod ord">
          <ac:chgData name="Magali JOUAN" userId="e840a20b-f0c4-43fb-9c9e-1b3bac406728" providerId="ADAL" clId="{B24C5777-0842-45A7-9A2E-675D0D98303E}" dt="2022-09-14T10:12:45.769" v="17" actId="700"/>
          <ac:spMkLst>
            <pc:docMk/>
            <pc:sldMk cId="1747067947" sldId="257"/>
            <ac:spMk id="5" creationId="{6B042A07-BD22-4F87-A39D-7BDB5BD967E3}"/>
          </ac:spMkLst>
        </pc:spChg>
        <pc:spChg chg="del">
          <ac:chgData name="Magali JOUAN" userId="e840a20b-f0c4-43fb-9c9e-1b3bac406728" providerId="ADAL" clId="{B24C5777-0842-45A7-9A2E-675D0D98303E}" dt="2022-09-14T10:12:45.769" v="17" actId="700"/>
          <ac:spMkLst>
            <pc:docMk/>
            <pc:sldMk cId="1747067947" sldId="257"/>
            <ac:spMk id="6" creationId="{A25F2193-DD40-4EAD-9563-4E21C8A6C6D1}"/>
          </ac:spMkLst>
        </pc:spChg>
        <pc:spChg chg="mod ord">
          <ac:chgData name="Magali JOUAN" userId="e840a20b-f0c4-43fb-9c9e-1b3bac406728" providerId="ADAL" clId="{B24C5777-0842-45A7-9A2E-675D0D98303E}" dt="2022-09-14T10:12:45.769" v="17" actId="700"/>
          <ac:spMkLst>
            <pc:docMk/>
            <pc:sldMk cId="1747067947" sldId="257"/>
            <ac:spMk id="7" creationId="{C5DA70AF-3B7F-4C76-9D8D-FB8C593386FE}"/>
          </ac:spMkLst>
        </pc:spChg>
      </pc:sldChg>
      <pc:sldChg chg="add del">
        <pc:chgData name="Magali JOUAN" userId="e840a20b-f0c4-43fb-9c9e-1b3bac406728" providerId="ADAL" clId="{B24C5777-0842-45A7-9A2E-675D0D98303E}" dt="2022-09-14T10:16:06.794" v="24" actId="47"/>
        <pc:sldMkLst>
          <pc:docMk/>
          <pc:sldMk cId="3544690105" sldId="258"/>
        </pc:sldMkLst>
      </pc:sldChg>
      <pc:sldChg chg="add del">
        <pc:chgData name="Magali JOUAN" userId="e840a20b-f0c4-43fb-9c9e-1b3bac406728" providerId="ADAL" clId="{B24C5777-0842-45A7-9A2E-675D0D98303E}" dt="2022-09-14T10:16:21.640" v="28"/>
        <pc:sldMkLst>
          <pc:docMk/>
          <pc:sldMk cId="2082513651" sldId="259"/>
        </pc:sldMkLst>
      </pc:sldChg>
      <pc:sldChg chg="modSp add del mod">
        <pc:chgData name="Magali JOUAN" userId="e840a20b-f0c4-43fb-9c9e-1b3bac406728" providerId="ADAL" clId="{B24C5777-0842-45A7-9A2E-675D0D98303E}" dt="2022-09-14T10:16:06.794" v="24" actId="47"/>
        <pc:sldMkLst>
          <pc:docMk/>
          <pc:sldMk cId="2553216065" sldId="259"/>
        </pc:sldMkLst>
        <pc:spChg chg="mod">
          <ac:chgData name="Magali JOUAN" userId="e840a20b-f0c4-43fb-9c9e-1b3bac406728" providerId="ADAL" clId="{B24C5777-0842-45A7-9A2E-675D0D98303E}" dt="2022-09-14T10:12:42.703" v="2" actId="27636"/>
          <ac:spMkLst>
            <pc:docMk/>
            <pc:sldMk cId="2553216065" sldId="259"/>
            <ac:spMk id="3" creationId="{289B39C4-84EA-4A3C-8EAA-9E1377DA4B5A}"/>
          </ac:spMkLst>
        </pc:spChg>
      </pc:sldChg>
      <pc:sldChg chg="add del">
        <pc:chgData name="Magali JOUAN" userId="e840a20b-f0c4-43fb-9c9e-1b3bac406728" providerId="ADAL" clId="{B24C5777-0842-45A7-9A2E-675D0D98303E}" dt="2022-09-14T10:16:21.640" v="28"/>
        <pc:sldMkLst>
          <pc:docMk/>
          <pc:sldMk cId="2242287637" sldId="260"/>
        </pc:sldMkLst>
      </pc:sldChg>
      <pc:sldChg chg="add del">
        <pc:chgData name="Magali JOUAN" userId="e840a20b-f0c4-43fb-9c9e-1b3bac406728" providerId="ADAL" clId="{B24C5777-0842-45A7-9A2E-675D0D98303E}" dt="2022-09-14T10:16:21.640" v="28"/>
        <pc:sldMkLst>
          <pc:docMk/>
          <pc:sldMk cId="4010342205" sldId="261"/>
        </pc:sldMkLst>
      </pc:sldChg>
      <pc:sldChg chg="add del">
        <pc:chgData name="Magali JOUAN" userId="e840a20b-f0c4-43fb-9c9e-1b3bac406728" providerId="ADAL" clId="{B24C5777-0842-45A7-9A2E-675D0D98303E}" dt="2022-09-14T10:16:19.405" v="27" actId="47"/>
        <pc:sldMkLst>
          <pc:docMk/>
          <pc:sldMk cId="4151708618" sldId="261"/>
        </pc:sldMkLst>
      </pc:sldChg>
      <pc:sldChg chg="add del">
        <pc:chgData name="Magali JOUAN" userId="e840a20b-f0c4-43fb-9c9e-1b3bac406728" providerId="ADAL" clId="{B24C5777-0842-45A7-9A2E-675D0D98303E}" dt="2022-09-14T10:16:21.640" v="28"/>
        <pc:sldMkLst>
          <pc:docMk/>
          <pc:sldMk cId="37571368" sldId="262"/>
        </pc:sldMkLst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1648560345" sldId="262"/>
        </pc:sldMkLst>
        <pc:spChg chg="mod">
          <ac:chgData name="Magali JOUAN" userId="e840a20b-f0c4-43fb-9c9e-1b3bac406728" providerId="ADAL" clId="{B24C5777-0842-45A7-9A2E-675D0D98303E}" dt="2022-09-14T10:12:42.724" v="3" actId="27636"/>
          <ac:spMkLst>
            <pc:docMk/>
            <pc:sldMk cId="1648560345" sldId="262"/>
            <ac:spMk id="3" creationId="{5022A15D-F23B-46B1-BB45-540350B4495E}"/>
          </ac:spMkLst>
        </pc:spChg>
      </pc:sldChg>
      <pc:sldChg chg="add del">
        <pc:chgData name="Magali JOUAN" userId="e840a20b-f0c4-43fb-9c9e-1b3bac406728" providerId="ADAL" clId="{B24C5777-0842-45A7-9A2E-675D0D98303E}" dt="2022-09-14T10:16:21.640" v="28"/>
        <pc:sldMkLst>
          <pc:docMk/>
          <pc:sldMk cId="2370331948" sldId="263"/>
        </pc:sldMkLst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4142219278" sldId="263"/>
        </pc:sldMkLst>
        <pc:spChg chg="mod">
          <ac:chgData name="Magali JOUAN" userId="e840a20b-f0c4-43fb-9c9e-1b3bac406728" providerId="ADAL" clId="{B24C5777-0842-45A7-9A2E-675D0D98303E}" dt="2022-09-14T10:12:42.752" v="4" actId="27636"/>
          <ac:spMkLst>
            <pc:docMk/>
            <pc:sldMk cId="4142219278" sldId="263"/>
            <ac:spMk id="3" creationId="{5022A15D-F23B-46B1-BB45-540350B4495E}"/>
          </ac:spMkLst>
        </pc:spChg>
      </pc:sldChg>
      <pc:sldChg chg="add del">
        <pc:chgData name="Magali JOUAN" userId="e840a20b-f0c4-43fb-9c9e-1b3bac406728" providerId="ADAL" clId="{B24C5777-0842-45A7-9A2E-675D0D98303E}" dt="2022-09-14T10:16:21.640" v="28"/>
        <pc:sldMkLst>
          <pc:docMk/>
          <pc:sldMk cId="923856495" sldId="264"/>
        </pc:sldMkLst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3222065841" sldId="264"/>
        </pc:sldMkLst>
        <pc:spChg chg="mod">
          <ac:chgData name="Magali JOUAN" userId="e840a20b-f0c4-43fb-9c9e-1b3bac406728" providerId="ADAL" clId="{B24C5777-0842-45A7-9A2E-675D0D98303E}" dt="2022-09-14T10:12:42.864" v="5" actId="27636"/>
          <ac:spMkLst>
            <pc:docMk/>
            <pc:sldMk cId="3222065841" sldId="264"/>
            <ac:spMk id="3" creationId="{6C778327-F5B0-4DF6-BDB0-D74B9B39F3C1}"/>
          </ac:spMkLst>
        </pc:spChg>
      </pc:sldChg>
      <pc:sldChg chg="add del">
        <pc:chgData name="Magali JOUAN" userId="e840a20b-f0c4-43fb-9c9e-1b3bac406728" providerId="ADAL" clId="{B24C5777-0842-45A7-9A2E-675D0D98303E}" dt="2022-09-14T10:16:19.405" v="27" actId="47"/>
        <pc:sldMkLst>
          <pc:docMk/>
          <pc:sldMk cId="845641400" sldId="265"/>
        </pc:sldMkLst>
      </pc:sldChg>
      <pc:sldChg chg="add del">
        <pc:chgData name="Magali JOUAN" userId="e840a20b-f0c4-43fb-9c9e-1b3bac406728" providerId="ADAL" clId="{B24C5777-0842-45A7-9A2E-675D0D98303E}" dt="2022-09-14T10:16:21.640" v="28"/>
        <pc:sldMkLst>
          <pc:docMk/>
          <pc:sldMk cId="870917224" sldId="265"/>
        </pc:sldMkLst>
      </pc:sldChg>
      <pc:sldChg chg="add del">
        <pc:chgData name="Magali JOUAN" userId="e840a20b-f0c4-43fb-9c9e-1b3bac406728" providerId="ADAL" clId="{B24C5777-0842-45A7-9A2E-675D0D98303E}" dt="2022-09-14T10:16:21.640" v="28"/>
        <pc:sldMkLst>
          <pc:docMk/>
          <pc:sldMk cId="891254311" sldId="266"/>
        </pc:sldMkLst>
      </pc:sldChg>
      <pc:sldChg chg="add del">
        <pc:chgData name="Magali JOUAN" userId="e840a20b-f0c4-43fb-9c9e-1b3bac406728" providerId="ADAL" clId="{B24C5777-0842-45A7-9A2E-675D0D98303E}" dt="2022-09-14T10:16:21.640" v="28"/>
        <pc:sldMkLst>
          <pc:docMk/>
          <pc:sldMk cId="2766223285" sldId="267"/>
        </pc:sldMkLst>
      </pc:sldChg>
      <pc:sldChg chg="add del">
        <pc:chgData name="Magali JOUAN" userId="e840a20b-f0c4-43fb-9c9e-1b3bac406728" providerId="ADAL" clId="{B24C5777-0842-45A7-9A2E-675D0D98303E}" dt="2022-09-14T10:16:19.405" v="27" actId="47"/>
        <pc:sldMkLst>
          <pc:docMk/>
          <pc:sldMk cId="1841212164" sldId="270"/>
        </pc:sldMkLst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1367773705" sldId="271"/>
        </pc:sldMkLst>
        <pc:spChg chg="mod">
          <ac:chgData name="Magali JOUAN" userId="e840a20b-f0c4-43fb-9c9e-1b3bac406728" providerId="ADAL" clId="{B24C5777-0842-45A7-9A2E-675D0D98303E}" dt="2022-09-14T10:12:42.900" v="6" actId="27636"/>
          <ac:spMkLst>
            <pc:docMk/>
            <pc:sldMk cId="1367773705" sldId="271"/>
            <ac:spMk id="3" creationId="{F4E24567-5B63-41CA-851C-58E64A1C9FB4}"/>
          </ac:spMkLst>
        </pc:spChg>
      </pc:sldChg>
      <pc:sldChg chg="add del">
        <pc:chgData name="Magali JOUAN" userId="e840a20b-f0c4-43fb-9c9e-1b3bac406728" providerId="ADAL" clId="{B24C5777-0842-45A7-9A2E-675D0D98303E}" dt="2022-09-14T10:16:06.794" v="24" actId="47"/>
        <pc:sldMkLst>
          <pc:docMk/>
          <pc:sldMk cId="1708404964" sldId="272"/>
        </pc:sldMkLst>
      </pc:sldChg>
      <pc:sldChg chg="add del">
        <pc:chgData name="Magali JOUAN" userId="e840a20b-f0c4-43fb-9c9e-1b3bac406728" providerId="ADAL" clId="{B24C5777-0842-45A7-9A2E-675D0D98303E}" dt="2022-09-14T10:16:19.405" v="27" actId="47"/>
        <pc:sldMkLst>
          <pc:docMk/>
          <pc:sldMk cId="4293106466" sldId="273"/>
        </pc:sldMkLst>
      </pc:sldChg>
      <pc:sldChg chg="add del">
        <pc:chgData name="Magali JOUAN" userId="e840a20b-f0c4-43fb-9c9e-1b3bac406728" providerId="ADAL" clId="{B24C5777-0842-45A7-9A2E-675D0D98303E}" dt="2022-09-14T10:16:19.405" v="27" actId="47"/>
        <pc:sldMkLst>
          <pc:docMk/>
          <pc:sldMk cId="4033697088" sldId="274"/>
        </pc:sldMkLst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929367351" sldId="275"/>
        </pc:sldMkLst>
        <pc:spChg chg="mod">
          <ac:chgData name="Magali JOUAN" userId="e840a20b-f0c4-43fb-9c9e-1b3bac406728" providerId="ADAL" clId="{B24C5777-0842-45A7-9A2E-675D0D98303E}" dt="2022-09-14T10:12:42.918" v="7" actId="27636"/>
          <ac:spMkLst>
            <pc:docMk/>
            <pc:sldMk cId="929367351" sldId="275"/>
            <ac:spMk id="3" creationId="{593B47C7-FAC3-4C93-BC75-9256A14016D5}"/>
          </ac:spMkLst>
        </pc:spChg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2264312790" sldId="276"/>
        </pc:sldMkLst>
        <pc:spChg chg="mod">
          <ac:chgData name="Magali JOUAN" userId="e840a20b-f0c4-43fb-9c9e-1b3bac406728" providerId="ADAL" clId="{B24C5777-0842-45A7-9A2E-675D0D98303E}" dt="2022-09-14T10:12:42.928" v="8" actId="27636"/>
          <ac:spMkLst>
            <pc:docMk/>
            <pc:sldMk cId="2264312790" sldId="276"/>
            <ac:spMk id="3" creationId="{593B47C7-FAC3-4C93-BC75-9256A14016D5}"/>
          </ac:spMkLst>
        </pc:spChg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83447016" sldId="277"/>
        </pc:sldMkLst>
        <pc:spChg chg="mod">
          <ac:chgData name="Magali JOUAN" userId="e840a20b-f0c4-43fb-9c9e-1b3bac406728" providerId="ADAL" clId="{B24C5777-0842-45A7-9A2E-675D0D98303E}" dt="2022-09-14T10:12:42.938" v="9" actId="27636"/>
          <ac:spMkLst>
            <pc:docMk/>
            <pc:sldMk cId="83447016" sldId="277"/>
            <ac:spMk id="3" creationId="{593B47C7-FAC3-4C93-BC75-9256A14016D5}"/>
          </ac:spMkLst>
        </pc:spChg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3891255559" sldId="278"/>
        </pc:sldMkLst>
        <pc:spChg chg="mod">
          <ac:chgData name="Magali JOUAN" userId="e840a20b-f0c4-43fb-9c9e-1b3bac406728" providerId="ADAL" clId="{B24C5777-0842-45A7-9A2E-675D0D98303E}" dt="2022-09-14T10:12:42.957" v="11" actId="27636"/>
          <ac:spMkLst>
            <pc:docMk/>
            <pc:sldMk cId="3891255559" sldId="278"/>
            <ac:spMk id="3" creationId="{593B47C7-FAC3-4C93-BC75-9256A14016D5}"/>
          </ac:spMkLst>
        </pc:spChg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754975336" sldId="279"/>
        </pc:sldMkLst>
        <pc:spChg chg="mod">
          <ac:chgData name="Magali JOUAN" userId="e840a20b-f0c4-43fb-9c9e-1b3bac406728" providerId="ADAL" clId="{B24C5777-0842-45A7-9A2E-675D0D98303E}" dt="2022-09-14T10:12:42.946" v="10" actId="27636"/>
          <ac:spMkLst>
            <pc:docMk/>
            <pc:sldMk cId="754975336" sldId="279"/>
            <ac:spMk id="3" creationId="{593B47C7-FAC3-4C93-BC75-9256A14016D5}"/>
          </ac:spMkLst>
        </pc:spChg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1960675066" sldId="280"/>
        </pc:sldMkLst>
        <pc:spChg chg="mod">
          <ac:chgData name="Magali JOUAN" userId="e840a20b-f0c4-43fb-9c9e-1b3bac406728" providerId="ADAL" clId="{B24C5777-0842-45A7-9A2E-675D0D98303E}" dt="2022-09-14T10:12:42.966" v="12" actId="27636"/>
          <ac:spMkLst>
            <pc:docMk/>
            <pc:sldMk cId="1960675066" sldId="280"/>
            <ac:spMk id="3" creationId="{593B47C7-FAC3-4C93-BC75-9256A14016D5}"/>
          </ac:spMkLst>
        </pc:spChg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3483624059" sldId="281"/>
        </pc:sldMkLst>
        <pc:spChg chg="mod">
          <ac:chgData name="Magali JOUAN" userId="e840a20b-f0c4-43fb-9c9e-1b3bac406728" providerId="ADAL" clId="{B24C5777-0842-45A7-9A2E-675D0D98303E}" dt="2022-09-14T10:12:42.977" v="13" actId="27636"/>
          <ac:spMkLst>
            <pc:docMk/>
            <pc:sldMk cId="3483624059" sldId="281"/>
            <ac:spMk id="3" creationId="{593B47C7-FAC3-4C93-BC75-9256A14016D5}"/>
          </ac:spMkLst>
        </pc:spChg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780685240" sldId="282"/>
        </pc:sldMkLst>
        <pc:spChg chg="mod">
          <ac:chgData name="Magali JOUAN" userId="e840a20b-f0c4-43fb-9c9e-1b3bac406728" providerId="ADAL" clId="{B24C5777-0842-45A7-9A2E-675D0D98303E}" dt="2022-09-14T10:12:42.986" v="14" actId="27636"/>
          <ac:spMkLst>
            <pc:docMk/>
            <pc:sldMk cId="780685240" sldId="282"/>
            <ac:spMk id="3" creationId="{593B47C7-FAC3-4C93-BC75-9256A14016D5}"/>
          </ac:spMkLst>
        </pc:spChg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1243120264" sldId="283"/>
        </pc:sldMkLst>
        <pc:spChg chg="mod">
          <ac:chgData name="Magali JOUAN" userId="e840a20b-f0c4-43fb-9c9e-1b3bac406728" providerId="ADAL" clId="{B24C5777-0842-45A7-9A2E-675D0D98303E}" dt="2022-09-14T10:12:42.996" v="15" actId="27636"/>
          <ac:spMkLst>
            <pc:docMk/>
            <pc:sldMk cId="1243120264" sldId="283"/>
            <ac:spMk id="3" creationId="{593B47C7-FAC3-4C93-BC75-9256A14016D5}"/>
          </ac:spMkLst>
        </pc:spChg>
      </pc:sldChg>
      <pc:sldChg chg="modSp add del mod">
        <pc:chgData name="Magali JOUAN" userId="e840a20b-f0c4-43fb-9c9e-1b3bac406728" providerId="ADAL" clId="{B24C5777-0842-45A7-9A2E-675D0D98303E}" dt="2022-09-14T10:16:19.405" v="27" actId="47"/>
        <pc:sldMkLst>
          <pc:docMk/>
          <pc:sldMk cId="3831815336" sldId="284"/>
        </pc:sldMkLst>
        <pc:spChg chg="mod">
          <ac:chgData name="Magali JOUAN" userId="e840a20b-f0c4-43fb-9c9e-1b3bac406728" providerId="ADAL" clId="{B24C5777-0842-45A7-9A2E-675D0D98303E}" dt="2022-09-14T10:12:43.006" v="16" actId="27636"/>
          <ac:spMkLst>
            <pc:docMk/>
            <pc:sldMk cId="3831815336" sldId="284"/>
            <ac:spMk id="3" creationId="{593B47C7-FAC3-4C93-BC75-9256A14016D5}"/>
          </ac:spMkLst>
        </pc:spChg>
      </pc:sldChg>
      <pc:sldChg chg="add del">
        <pc:chgData name="Magali JOUAN" userId="e840a20b-f0c4-43fb-9c9e-1b3bac406728" providerId="ADAL" clId="{B24C5777-0842-45A7-9A2E-675D0D98303E}" dt="2022-09-14T10:16:19.405" v="27" actId="47"/>
        <pc:sldMkLst>
          <pc:docMk/>
          <pc:sldMk cId="1577997696" sldId="285"/>
        </pc:sldMkLst>
      </pc:sldChg>
      <pc:sldChg chg="addSp delSp modSp add del mod modClrScheme chgLayout">
        <pc:chgData name="Magali JOUAN" userId="e840a20b-f0c4-43fb-9c9e-1b3bac406728" providerId="ADAL" clId="{B24C5777-0842-45A7-9A2E-675D0D98303E}" dt="2022-09-14T10:16:19.405" v="27" actId="47"/>
        <pc:sldMkLst>
          <pc:docMk/>
          <pc:sldMk cId="3582268603" sldId="286"/>
        </pc:sldMkLst>
        <pc:spChg chg="add del mod ord">
          <ac:chgData name="Magali JOUAN" userId="e840a20b-f0c4-43fb-9c9e-1b3bac406728" providerId="ADAL" clId="{B24C5777-0842-45A7-9A2E-675D0D98303E}" dt="2022-09-14T10:12:57.093" v="19" actId="478"/>
          <ac:spMkLst>
            <pc:docMk/>
            <pc:sldMk cId="3582268603" sldId="286"/>
            <ac:spMk id="2" creationId="{9760F022-C358-9E32-50C2-86A4B1570940}"/>
          </ac:spMkLst>
        </pc:spChg>
        <pc:spChg chg="mod ord">
          <ac:chgData name="Magali JOUAN" userId="e840a20b-f0c4-43fb-9c9e-1b3bac406728" providerId="ADAL" clId="{B24C5777-0842-45A7-9A2E-675D0D98303E}" dt="2022-09-14T10:12:55.275" v="18" actId="700"/>
          <ac:spMkLst>
            <pc:docMk/>
            <pc:sldMk cId="3582268603" sldId="286"/>
            <ac:spMk id="4" creationId="{1A7EBE62-6FC1-488A-9A9F-75BCEA7E7857}"/>
          </ac:spMkLst>
        </pc:spChg>
        <pc:spChg chg="mod ord">
          <ac:chgData name="Magali JOUAN" userId="e840a20b-f0c4-43fb-9c9e-1b3bac406728" providerId="ADAL" clId="{B24C5777-0842-45A7-9A2E-675D0D98303E}" dt="2022-09-14T10:12:55.275" v="18" actId="700"/>
          <ac:spMkLst>
            <pc:docMk/>
            <pc:sldMk cId="3582268603" sldId="286"/>
            <ac:spMk id="5" creationId="{8EDE598D-F568-4198-A8BC-D8C2D98F3939}"/>
          </ac:spMkLst>
        </pc:spChg>
        <pc:spChg chg="mod ord">
          <ac:chgData name="Magali JOUAN" userId="e840a20b-f0c4-43fb-9c9e-1b3bac406728" providerId="ADAL" clId="{B24C5777-0842-45A7-9A2E-675D0D98303E}" dt="2022-09-14T10:12:55.275" v="18" actId="700"/>
          <ac:spMkLst>
            <pc:docMk/>
            <pc:sldMk cId="3582268603" sldId="286"/>
            <ac:spMk id="6" creationId="{BD797908-E63A-4145-BB35-1FDFC6AD8CF3}"/>
          </ac:spMkLst>
        </pc:spChg>
        <pc:spChg chg="mod ord">
          <ac:chgData name="Magali JOUAN" userId="e840a20b-f0c4-43fb-9c9e-1b3bac406728" providerId="ADAL" clId="{B24C5777-0842-45A7-9A2E-675D0D98303E}" dt="2022-09-14T10:12:55.275" v="18" actId="700"/>
          <ac:spMkLst>
            <pc:docMk/>
            <pc:sldMk cId="3582268603" sldId="286"/>
            <ac:spMk id="7" creationId="{1ED56080-D6FB-4374-9304-812EDDC69660}"/>
          </ac:spMkLst>
        </pc:spChg>
      </pc:sldChg>
      <pc:sldChg chg="addSp delSp modSp add del mod modClrScheme chgLayout">
        <pc:chgData name="Magali JOUAN" userId="e840a20b-f0c4-43fb-9c9e-1b3bac406728" providerId="ADAL" clId="{B24C5777-0842-45A7-9A2E-675D0D98303E}" dt="2022-09-14T10:16:19.405" v="27" actId="47"/>
        <pc:sldMkLst>
          <pc:docMk/>
          <pc:sldMk cId="3681916055" sldId="287"/>
        </pc:sldMkLst>
        <pc:spChg chg="add del mod ord">
          <ac:chgData name="Magali JOUAN" userId="e840a20b-f0c4-43fb-9c9e-1b3bac406728" providerId="ADAL" clId="{B24C5777-0842-45A7-9A2E-675D0D98303E}" dt="2022-09-14T10:14:04.069" v="21" actId="478"/>
          <ac:spMkLst>
            <pc:docMk/>
            <pc:sldMk cId="3681916055" sldId="287"/>
            <ac:spMk id="2" creationId="{1ED3D846-D6F3-A3B9-9AFF-05EFABAD4C58}"/>
          </ac:spMkLst>
        </pc:spChg>
        <pc:spChg chg="mod ord">
          <ac:chgData name="Magali JOUAN" userId="e840a20b-f0c4-43fb-9c9e-1b3bac406728" providerId="ADAL" clId="{B24C5777-0842-45A7-9A2E-675D0D98303E}" dt="2022-09-14T10:14:02.479" v="20" actId="700"/>
          <ac:spMkLst>
            <pc:docMk/>
            <pc:sldMk cId="3681916055" sldId="287"/>
            <ac:spMk id="4" creationId="{34DED968-6AD6-4F4C-9935-F47E30ACE655}"/>
          </ac:spMkLst>
        </pc:spChg>
        <pc:spChg chg="mod ord">
          <ac:chgData name="Magali JOUAN" userId="e840a20b-f0c4-43fb-9c9e-1b3bac406728" providerId="ADAL" clId="{B24C5777-0842-45A7-9A2E-675D0D98303E}" dt="2022-09-14T10:14:02.479" v="20" actId="700"/>
          <ac:spMkLst>
            <pc:docMk/>
            <pc:sldMk cId="3681916055" sldId="287"/>
            <ac:spMk id="5" creationId="{F1451762-2A81-476C-BADC-957DB3C8E7CE}"/>
          </ac:spMkLst>
        </pc:spChg>
        <pc:spChg chg="mod ord">
          <ac:chgData name="Magali JOUAN" userId="e840a20b-f0c4-43fb-9c9e-1b3bac406728" providerId="ADAL" clId="{B24C5777-0842-45A7-9A2E-675D0D98303E}" dt="2022-09-14T10:14:02.479" v="20" actId="700"/>
          <ac:spMkLst>
            <pc:docMk/>
            <pc:sldMk cId="3681916055" sldId="287"/>
            <ac:spMk id="6" creationId="{AB3D6400-C3B4-4F3D-8397-7FF346B64D1E}"/>
          </ac:spMkLst>
        </pc:spChg>
        <pc:spChg chg="mod ord">
          <ac:chgData name="Magali JOUAN" userId="e840a20b-f0c4-43fb-9c9e-1b3bac406728" providerId="ADAL" clId="{B24C5777-0842-45A7-9A2E-675D0D98303E}" dt="2022-09-14T10:14:02.479" v="20" actId="700"/>
          <ac:spMkLst>
            <pc:docMk/>
            <pc:sldMk cId="3681916055" sldId="287"/>
            <ac:spMk id="7" creationId="{ED876EB9-A4B9-412A-804B-ABD881DC58B0}"/>
          </ac:spMkLst>
        </pc:spChg>
      </pc:sldChg>
      <pc:sldChg chg="addSp delSp modSp add del mod modClrScheme chgLayout">
        <pc:chgData name="Magali JOUAN" userId="e840a20b-f0c4-43fb-9c9e-1b3bac406728" providerId="ADAL" clId="{B24C5777-0842-45A7-9A2E-675D0D98303E}" dt="2022-09-14T10:16:19.405" v="27" actId="47"/>
        <pc:sldMkLst>
          <pc:docMk/>
          <pc:sldMk cId="687232881" sldId="288"/>
        </pc:sldMkLst>
        <pc:spChg chg="add del mod ord">
          <ac:chgData name="Magali JOUAN" userId="e840a20b-f0c4-43fb-9c9e-1b3bac406728" providerId="ADAL" clId="{B24C5777-0842-45A7-9A2E-675D0D98303E}" dt="2022-09-14T10:14:12.436" v="23" actId="478"/>
          <ac:spMkLst>
            <pc:docMk/>
            <pc:sldMk cId="687232881" sldId="288"/>
            <ac:spMk id="2" creationId="{E6343E3E-D8C7-A8BF-61CC-6D0F5880C4F9}"/>
          </ac:spMkLst>
        </pc:spChg>
        <pc:spChg chg="mod ord">
          <ac:chgData name="Magali JOUAN" userId="e840a20b-f0c4-43fb-9c9e-1b3bac406728" providerId="ADAL" clId="{B24C5777-0842-45A7-9A2E-675D0D98303E}" dt="2022-09-14T10:14:10.498" v="22" actId="700"/>
          <ac:spMkLst>
            <pc:docMk/>
            <pc:sldMk cId="687232881" sldId="288"/>
            <ac:spMk id="4" creationId="{34DED968-6AD6-4F4C-9935-F47E30ACE655}"/>
          </ac:spMkLst>
        </pc:spChg>
        <pc:spChg chg="mod ord">
          <ac:chgData name="Magali JOUAN" userId="e840a20b-f0c4-43fb-9c9e-1b3bac406728" providerId="ADAL" clId="{B24C5777-0842-45A7-9A2E-675D0D98303E}" dt="2022-09-14T10:14:10.498" v="22" actId="700"/>
          <ac:spMkLst>
            <pc:docMk/>
            <pc:sldMk cId="687232881" sldId="288"/>
            <ac:spMk id="5" creationId="{F1451762-2A81-476C-BADC-957DB3C8E7CE}"/>
          </ac:spMkLst>
        </pc:spChg>
        <pc:spChg chg="mod ord">
          <ac:chgData name="Magali JOUAN" userId="e840a20b-f0c4-43fb-9c9e-1b3bac406728" providerId="ADAL" clId="{B24C5777-0842-45A7-9A2E-675D0D98303E}" dt="2022-09-14T10:14:10.498" v="22" actId="700"/>
          <ac:spMkLst>
            <pc:docMk/>
            <pc:sldMk cId="687232881" sldId="288"/>
            <ac:spMk id="6" creationId="{AB3D6400-C3B4-4F3D-8397-7FF346B64D1E}"/>
          </ac:spMkLst>
        </pc:spChg>
        <pc:spChg chg="mod ord">
          <ac:chgData name="Magali JOUAN" userId="e840a20b-f0c4-43fb-9c9e-1b3bac406728" providerId="ADAL" clId="{B24C5777-0842-45A7-9A2E-675D0D98303E}" dt="2022-09-14T10:14:10.498" v="22" actId="700"/>
          <ac:spMkLst>
            <pc:docMk/>
            <pc:sldMk cId="687232881" sldId="288"/>
            <ac:spMk id="7" creationId="{ED876EB9-A4B9-412A-804B-ABD881DC58B0}"/>
          </ac:spMkLst>
        </pc:spChg>
      </pc:sldChg>
      <pc:sldChg chg="add del">
        <pc:chgData name="Magali JOUAN" userId="e840a20b-f0c4-43fb-9c9e-1b3bac406728" providerId="ADAL" clId="{B24C5777-0842-45A7-9A2E-675D0D98303E}" dt="2022-09-14T10:16:12.360" v="26"/>
        <pc:sldMkLst>
          <pc:docMk/>
          <pc:sldMk cId="2370331948" sldId="304"/>
        </pc:sldMkLst>
      </pc:sldChg>
      <pc:sldChg chg="add del">
        <pc:chgData name="Magali JOUAN" userId="e840a20b-f0c4-43fb-9c9e-1b3bac406728" providerId="ADAL" clId="{B24C5777-0842-45A7-9A2E-675D0D98303E}" dt="2022-09-14T10:16:12.360" v="26"/>
        <pc:sldMkLst>
          <pc:docMk/>
          <pc:sldMk cId="923856495" sldId="305"/>
        </pc:sldMkLst>
      </pc:sldChg>
      <pc:sldChg chg="add del">
        <pc:chgData name="Magali JOUAN" userId="e840a20b-f0c4-43fb-9c9e-1b3bac406728" providerId="ADAL" clId="{B24C5777-0842-45A7-9A2E-675D0D98303E}" dt="2022-09-14T10:16:12.360" v="26"/>
        <pc:sldMkLst>
          <pc:docMk/>
          <pc:sldMk cId="4010342205" sldId="306"/>
        </pc:sldMkLst>
      </pc:sldChg>
      <pc:sldChg chg="add del">
        <pc:chgData name="Magali JOUAN" userId="e840a20b-f0c4-43fb-9c9e-1b3bac406728" providerId="ADAL" clId="{B24C5777-0842-45A7-9A2E-675D0D98303E}" dt="2022-09-14T10:16:12.360" v="26"/>
        <pc:sldMkLst>
          <pc:docMk/>
          <pc:sldMk cId="37571368" sldId="307"/>
        </pc:sldMkLst>
      </pc:sldChg>
      <pc:sldChg chg="add del">
        <pc:chgData name="Magali JOUAN" userId="e840a20b-f0c4-43fb-9c9e-1b3bac406728" providerId="ADAL" clId="{B24C5777-0842-45A7-9A2E-675D0D98303E}" dt="2022-09-14T10:16:12.360" v="26"/>
        <pc:sldMkLst>
          <pc:docMk/>
          <pc:sldMk cId="870917224" sldId="308"/>
        </pc:sldMkLst>
      </pc:sldChg>
    </pc:docChg>
  </pc:docChgLst>
  <pc:docChgLst>
    <pc:chgData name="Magali JOUAN" userId="e840a20b-f0c4-43fb-9c9e-1b3bac406728" providerId="ADAL" clId="{89490E5C-5738-42A9-8543-BC1ED56871EE}"/>
    <pc:docChg chg="custSel addSld delSld modSld sldOrd">
      <pc:chgData name="Magali JOUAN" userId="e840a20b-f0c4-43fb-9c9e-1b3bac406728" providerId="ADAL" clId="{89490E5C-5738-42A9-8543-BC1ED56871EE}" dt="2022-09-21T09:17:35.807" v="875"/>
      <pc:docMkLst>
        <pc:docMk/>
      </pc:docMkLst>
      <pc:sldChg chg="modSp mod">
        <pc:chgData name="Magali JOUAN" userId="e840a20b-f0c4-43fb-9c9e-1b3bac406728" providerId="ADAL" clId="{89490E5C-5738-42A9-8543-BC1ED56871EE}" dt="2022-09-21T09:17:12.934" v="865" actId="20577"/>
        <pc:sldMkLst>
          <pc:docMk/>
          <pc:sldMk cId="1747067947" sldId="257"/>
        </pc:sldMkLst>
        <pc:spChg chg="mod">
          <ac:chgData name="Magali JOUAN" userId="e840a20b-f0c4-43fb-9c9e-1b3bac406728" providerId="ADAL" clId="{89490E5C-5738-42A9-8543-BC1ED56871EE}" dt="2022-09-21T09:17:04.453" v="860" actId="20577"/>
          <ac:spMkLst>
            <pc:docMk/>
            <pc:sldMk cId="1747067947" sldId="257"/>
            <ac:spMk id="3" creationId="{344293D5-2FF4-4F59-A1B5-7DBBDEAB4E17}"/>
          </ac:spMkLst>
        </pc:spChg>
        <pc:spChg chg="mod">
          <ac:chgData name="Magali JOUAN" userId="e840a20b-f0c4-43fb-9c9e-1b3bac406728" providerId="ADAL" clId="{89490E5C-5738-42A9-8543-BC1ED56871EE}" dt="2022-09-21T09:17:12.934" v="865" actId="20577"/>
          <ac:spMkLst>
            <pc:docMk/>
            <pc:sldMk cId="1747067947" sldId="257"/>
            <ac:spMk id="5" creationId="{6B042A07-BD22-4F87-A39D-7BDB5BD967E3}"/>
          </ac:spMkLst>
        </pc:spChg>
      </pc:sldChg>
      <pc:sldChg chg="modSp mod">
        <pc:chgData name="Magali JOUAN" userId="e840a20b-f0c4-43fb-9c9e-1b3bac406728" providerId="ADAL" clId="{89490E5C-5738-42A9-8543-BC1ED56871EE}" dt="2022-09-21T09:17:18.565" v="867"/>
        <pc:sldMkLst>
          <pc:docMk/>
          <pc:sldMk cId="2370331948" sldId="263"/>
        </pc:sldMkLst>
        <pc:spChg chg="mod">
          <ac:chgData name="Magali JOUAN" userId="e840a20b-f0c4-43fb-9c9e-1b3bac406728" providerId="ADAL" clId="{89490E5C-5738-42A9-8543-BC1ED56871EE}" dt="2022-09-21T09:17:18.565" v="867"/>
          <ac:spMkLst>
            <pc:docMk/>
            <pc:sldMk cId="2370331948" sldId="263"/>
            <ac:spMk id="5" creationId="{F5433A8F-D286-4960-9E9F-5219DC6141C9}"/>
          </ac:spMkLst>
        </pc:spChg>
        <pc:spChg chg="mod">
          <ac:chgData name="Magali JOUAN" userId="e840a20b-f0c4-43fb-9c9e-1b3bac406728" providerId="ADAL" clId="{89490E5C-5738-42A9-8543-BC1ED56871EE}" dt="2022-09-21T08:22:13.013" v="184" actId="20577"/>
          <ac:spMkLst>
            <pc:docMk/>
            <pc:sldMk cId="2370331948" sldId="263"/>
            <ac:spMk id="7" creationId="{D43957B0-0745-4427-85B2-D81FB133AAB0}"/>
          </ac:spMkLst>
        </pc:spChg>
      </pc:sldChg>
      <pc:sldChg chg="modSp mod">
        <pc:chgData name="Magali JOUAN" userId="e840a20b-f0c4-43fb-9c9e-1b3bac406728" providerId="ADAL" clId="{89490E5C-5738-42A9-8543-BC1ED56871EE}" dt="2022-09-21T09:17:20.865" v="868"/>
        <pc:sldMkLst>
          <pc:docMk/>
          <pc:sldMk cId="923856495" sldId="264"/>
        </pc:sldMkLst>
        <pc:spChg chg="mod">
          <ac:chgData name="Magali JOUAN" userId="e840a20b-f0c4-43fb-9c9e-1b3bac406728" providerId="ADAL" clId="{89490E5C-5738-42A9-8543-BC1ED56871EE}" dt="2022-09-21T09:17:20.865" v="868"/>
          <ac:spMkLst>
            <pc:docMk/>
            <pc:sldMk cId="923856495" sldId="264"/>
            <ac:spMk id="5" creationId="{25627B59-ACC1-4E71-887F-6BBB06A4152F}"/>
          </ac:spMkLst>
        </pc:spChg>
        <pc:spChg chg="mod">
          <ac:chgData name="Magali JOUAN" userId="e840a20b-f0c4-43fb-9c9e-1b3bac406728" providerId="ADAL" clId="{89490E5C-5738-42A9-8543-BC1ED56871EE}" dt="2022-09-21T08:22:08.805" v="176" actId="20577"/>
          <ac:spMkLst>
            <pc:docMk/>
            <pc:sldMk cId="923856495" sldId="264"/>
            <ac:spMk id="7" creationId="{5EED30AA-7027-4A9E-8D8B-A0A231046454}"/>
          </ac:spMkLst>
        </pc:spChg>
        <pc:spChg chg="mod">
          <ac:chgData name="Magali JOUAN" userId="e840a20b-f0c4-43fb-9c9e-1b3bac406728" providerId="ADAL" clId="{89490E5C-5738-42A9-8543-BC1ED56871EE}" dt="2022-09-21T08:26:53.653" v="793" actId="113"/>
          <ac:spMkLst>
            <pc:docMk/>
            <pc:sldMk cId="923856495" sldId="264"/>
            <ac:spMk id="8" creationId="{C608589B-11FC-468D-9898-D64379BFF22D}"/>
          </ac:spMkLst>
        </pc:spChg>
      </pc:sldChg>
      <pc:sldChg chg="modSp add mod">
        <pc:chgData name="Magali JOUAN" userId="e840a20b-f0c4-43fb-9c9e-1b3bac406728" providerId="ADAL" clId="{89490E5C-5738-42A9-8543-BC1ED56871EE}" dt="2022-09-21T09:17:26.267" v="870"/>
        <pc:sldMkLst>
          <pc:docMk/>
          <pc:sldMk cId="1517701121" sldId="266"/>
        </pc:sldMkLst>
        <pc:spChg chg="mod">
          <ac:chgData name="Magali JOUAN" userId="e840a20b-f0c4-43fb-9c9e-1b3bac406728" providerId="ADAL" clId="{89490E5C-5738-42A9-8543-BC1ED56871EE}" dt="2022-09-20T13:01:35.583" v="124" actId="20577"/>
          <ac:spMkLst>
            <pc:docMk/>
            <pc:sldMk cId="1517701121" sldId="266"/>
            <ac:spMk id="2" creationId="{1C7B0250-5149-0675-F547-2911D1CB180A}"/>
          </ac:spMkLst>
        </pc:spChg>
        <pc:spChg chg="mod">
          <ac:chgData name="Magali JOUAN" userId="e840a20b-f0c4-43fb-9c9e-1b3bac406728" providerId="ADAL" clId="{89490E5C-5738-42A9-8543-BC1ED56871EE}" dt="2022-09-21T08:27:14.326" v="798" actId="20577"/>
          <ac:spMkLst>
            <pc:docMk/>
            <pc:sldMk cId="1517701121" sldId="266"/>
            <ac:spMk id="3" creationId="{0962EAC1-95D9-E6DD-B75B-6B6EEA541101}"/>
          </ac:spMkLst>
        </pc:spChg>
        <pc:spChg chg="mod">
          <ac:chgData name="Magali JOUAN" userId="e840a20b-f0c4-43fb-9c9e-1b3bac406728" providerId="ADAL" clId="{89490E5C-5738-42A9-8543-BC1ED56871EE}" dt="2022-09-21T09:17:26.267" v="870"/>
          <ac:spMkLst>
            <pc:docMk/>
            <pc:sldMk cId="1517701121" sldId="266"/>
            <ac:spMk id="5" creationId="{8930C441-DD16-64EB-306D-F2FE906F034C}"/>
          </ac:spMkLst>
        </pc:spChg>
      </pc:sldChg>
      <pc:sldChg chg="modSp add mod">
        <pc:chgData name="Magali JOUAN" userId="e840a20b-f0c4-43fb-9c9e-1b3bac406728" providerId="ADAL" clId="{89490E5C-5738-42A9-8543-BC1ED56871EE}" dt="2022-09-21T09:17:30.123" v="873"/>
        <pc:sldMkLst>
          <pc:docMk/>
          <pc:sldMk cId="3281535511" sldId="267"/>
        </pc:sldMkLst>
        <pc:spChg chg="mod">
          <ac:chgData name="Magali JOUAN" userId="e840a20b-f0c4-43fb-9c9e-1b3bac406728" providerId="ADAL" clId="{89490E5C-5738-42A9-8543-BC1ED56871EE}" dt="2022-09-21T09:17:30.123" v="873"/>
          <ac:spMkLst>
            <pc:docMk/>
            <pc:sldMk cId="3281535511" sldId="267"/>
            <ac:spMk id="5" creationId="{A16A0E2D-DF8F-6941-EA7C-9AD623CE93D5}"/>
          </ac:spMkLst>
        </pc:spChg>
        <pc:spChg chg="mod">
          <ac:chgData name="Magali JOUAN" userId="e840a20b-f0c4-43fb-9c9e-1b3bac406728" providerId="ADAL" clId="{89490E5C-5738-42A9-8543-BC1ED56871EE}" dt="2022-09-20T13:01:57.372" v="160" actId="20577"/>
          <ac:spMkLst>
            <pc:docMk/>
            <pc:sldMk cId="3281535511" sldId="267"/>
            <ac:spMk id="15" creationId="{3913A95D-9AF0-890D-BBDA-B5F5887FB40C}"/>
          </ac:spMkLst>
        </pc:spChg>
      </pc:sldChg>
      <pc:sldChg chg="modSp add mod ord">
        <pc:chgData name="Magali JOUAN" userId="e840a20b-f0c4-43fb-9c9e-1b3bac406728" providerId="ADAL" clId="{89490E5C-5738-42A9-8543-BC1ED56871EE}" dt="2022-09-21T09:17:35.807" v="875"/>
        <pc:sldMkLst>
          <pc:docMk/>
          <pc:sldMk cId="2578061959" sldId="269"/>
        </pc:sldMkLst>
        <pc:spChg chg="mod">
          <ac:chgData name="Magali JOUAN" userId="e840a20b-f0c4-43fb-9c9e-1b3bac406728" providerId="ADAL" clId="{89490E5C-5738-42A9-8543-BC1ED56871EE}" dt="2022-09-21T09:17:35.807" v="875"/>
          <ac:spMkLst>
            <pc:docMk/>
            <pc:sldMk cId="2578061959" sldId="269"/>
            <ac:spMk id="8" creationId="{6875525B-93B5-9C0F-D287-53DCDB79C85B}"/>
          </ac:spMkLst>
        </pc:spChg>
        <pc:spChg chg="mod">
          <ac:chgData name="Magali JOUAN" userId="e840a20b-f0c4-43fb-9c9e-1b3bac406728" providerId="ADAL" clId="{89490E5C-5738-42A9-8543-BC1ED56871EE}" dt="2022-09-20T13:02:13.813" v="164"/>
          <ac:spMkLst>
            <pc:docMk/>
            <pc:sldMk cId="2578061959" sldId="269"/>
            <ac:spMk id="10" creationId="{A42BE204-4896-67FC-B5C7-A16D5AC9F6AA}"/>
          </ac:spMkLst>
        </pc:spChg>
        <pc:spChg chg="mod">
          <ac:chgData name="Magali JOUAN" userId="e840a20b-f0c4-43fb-9c9e-1b3bac406728" providerId="ADAL" clId="{89490E5C-5738-42A9-8543-BC1ED56871EE}" dt="2022-09-21T08:28:03.682" v="808" actId="2710"/>
          <ac:spMkLst>
            <pc:docMk/>
            <pc:sldMk cId="2578061959" sldId="269"/>
            <ac:spMk id="11" creationId="{4608C950-F490-0F5D-5FFB-0CAFA17A36C2}"/>
          </ac:spMkLst>
        </pc:spChg>
      </pc:sldChg>
      <pc:sldChg chg="modSp add mod ord">
        <pc:chgData name="Magali JOUAN" userId="e840a20b-f0c4-43fb-9c9e-1b3bac406728" providerId="ADAL" clId="{89490E5C-5738-42A9-8543-BC1ED56871EE}" dt="2022-09-21T09:17:33.077" v="874"/>
        <pc:sldMkLst>
          <pc:docMk/>
          <pc:sldMk cId="3370355401" sldId="304"/>
        </pc:sldMkLst>
        <pc:spChg chg="mod">
          <ac:chgData name="Magali JOUAN" userId="e840a20b-f0c4-43fb-9c9e-1b3bac406728" providerId="ADAL" clId="{89490E5C-5738-42A9-8543-BC1ED56871EE}" dt="2022-09-21T09:17:33.077" v="874"/>
          <ac:spMkLst>
            <pc:docMk/>
            <pc:sldMk cId="3370355401" sldId="304"/>
            <ac:spMk id="5" creationId="{F5433A8F-D286-4960-9E9F-5219DC6141C9}"/>
          </ac:spMkLst>
        </pc:spChg>
        <pc:spChg chg="mod">
          <ac:chgData name="Magali JOUAN" userId="e840a20b-f0c4-43fb-9c9e-1b3bac406728" providerId="ADAL" clId="{89490E5C-5738-42A9-8543-BC1ED56871EE}" dt="2022-09-20T13:01:04.765" v="94" actId="20577"/>
          <ac:spMkLst>
            <pc:docMk/>
            <pc:sldMk cId="3370355401" sldId="304"/>
            <ac:spMk id="7" creationId="{D43957B0-0745-4427-85B2-D81FB133AAB0}"/>
          </ac:spMkLst>
        </pc:spChg>
      </pc:sldChg>
      <pc:sldChg chg="modSp add mod ord">
        <pc:chgData name="Magali JOUAN" userId="e840a20b-f0c4-43fb-9c9e-1b3bac406728" providerId="ADAL" clId="{89490E5C-5738-42A9-8543-BC1ED56871EE}" dt="2022-09-21T09:17:23.473" v="869"/>
        <pc:sldMkLst>
          <pc:docMk/>
          <pc:sldMk cId="2335213818" sldId="305"/>
        </pc:sldMkLst>
        <pc:spChg chg="mod">
          <ac:chgData name="Magali JOUAN" userId="e840a20b-f0c4-43fb-9c9e-1b3bac406728" providerId="ADAL" clId="{89490E5C-5738-42A9-8543-BC1ED56871EE}" dt="2022-09-21T09:17:23.473" v="869"/>
          <ac:spMkLst>
            <pc:docMk/>
            <pc:sldMk cId="2335213818" sldId="305"/>
            <ac:spMk id="5" creationId="{F5433A8F-D286-4960-9E9F-5219DC6141C9}"/>
          </ac:spMkLst>
        </pc:spChg>
        <pc:spChg chg="mod">
          <ac:chgData name="Magali JOUAN" userId="e840a20b-f0c4-43fb-9c9e-1b3bac406728" providerId="ADAL" clId="{89490E5C-5738-42A9-8543-BC1ED56871EE}" dt="2022-09-21T08:35:43.641" v="825" actId="20577"/>
          <ac:spMkLst>
            <pc:docMk/>
            <pc:sldMk cId="2335213818" sldId="305"/>
            <ac:spMk id="7" creationId="{D43957B0-0745-4427-85B2-D81FB133AAB0}"/>
          </ac:spMkLst>
        </pc:spChg>
      </pc:sldChg>
      <pc:sldChg chg="del">
        <pc:chgData name="Magali JOUAN" userId="e840a20b-f0c4-43fb-9c9e-1b3bac406728" providerId="ADAL" clId="{89490E5C-5738-42A9-8543-BC1ED56871EE}" dt="2022-09-20T13:00:30.650" v="46" actId="47"/>
        <pc:sldMkLst>
          <pc:docMk/>
          <pc:sldMk cId="1653954918" sldId="309"/>
        </pc:sldMkLst>
      </pc:sldChg>
      <pc:sldChg chg="del">
        <pc:chgData name="Magali JOUAN" userId="e840a20b-f0c4-43fb-9c9e-1b3bac406728" providerId="ADAL" clId="{89490E5C-5738-42A9-8543-BC1ED56871EE}" dt="2022-09-20T13:00:30.650" v="46" actId="47"/>
        <pc:sldMkLst>
          <pc:docMk/>
          <pc:sldMk cId="3499116970" sldId="310"/>
        </pc:sldMkLst>
      </pc:sldChg>
      <pc:sldChg chg="del">
        <pc:chgData name="Magali JOUAN" userId="e840a20b-f0c4-43fb-9c9e-1b3bac406728" providerId="ADAL" clId="{89490E5C-5738-42A9-8543-BC1ED56871EE}" dt="2022-09-20T13:00:30.650" v="46" actId="47"/>
        <pc:sldMkLst>
          <pc:docMk/>
          <pc:sldMk cId="2206150142" sldId="311"/>
        </pc:sldMkLst>
      </pc:sldChg>
      <pc:sldChg chg="del">
        <pc:chgData name="Magali JOUAN" userId="e840a20b-f0c4-43fb-9c9e-1b3bac406728" providerId="ADAL" clId="{89490E5C-5738-42A9-8543-BC1ED56871EE}" dt="2022-09-20T13:00:30.650" v="46" actId="47"/>
        <pc:sldMkLst>
          <pc:docMk/>
          <pc:sldMk cId="2467958015" sldId="312"/>
        </pc:sldMkLst>
      </pc:sldChg>
      <pc:sldChg chg="del">
        <pc:chgData name="Magali JOUAN" userId="e840a20b-f0c4-43fb-9c9e-1b3bac406728" providerId="ADAL" clId="{89490E5C-5738-42A9-8543-BC1ED56871EE}" dt="2022-09-20T13:00:30.650" v="46" actId="47"/>
        <pc:sldMkLst>
          <pc:docMk/>
          <pc:sldMk cId="2241451079" sldId="313"/>
        </pc:sldMkLst>
      </pc:sldChg>
      <pc:sldChg chg="del">
        <pc:chgData name="Magali JOUAN" userId="e840a20b-f0c4-43fb-9c9e-1b3bac406728" providerId="ADAL" clId="{89490E5C-5738-42A9-8543-BC1ED56871EE}" dt="2022-09-20T13:00:30.650" v="46" actId="47"/>
        <pc:sldMkLst>
          <pc:docMk/>
          <pc:sldMk cId="957635455" sldId="314"/>
        </pc:sldMkLst>
      </pc:sldChg>
      <pc:sldChg chg="del">
        <pc:chgData name="Magali JOUAN" userId="e840a20b-f0c4-43fb-9c9e-1b3bac406728" providerId="ADAL" clId="{89490E5C-5738-42A9-8543-BC1ED56871EE}" dt="2022-09-20T13:00:30.650" v="46" actId="47"/>
        <pc:sldMkLst>
          <pc:docMk/>
          <pc:sldMk cId="410304753" sldId="3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DB184A-839A-4DFA-8B5E-76AD0A7FD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D9E25E-440B-4DA5-9684-E1036C9A4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BE763-BE3A-44F3-B878-B7B68FF1B361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0E308D-8655-4EB2-951B-B083007A2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5DFB2B-4DE9-46D0-AEE6-02F08F33E0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8E887-DA41-4766-85A6-D6389EFE111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90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C7185-C951-4599-A344-FA2F7D21B823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A6FC-2555-495C-BBE7-F7BEA2E921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26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titre Etudes Sup">
    <p:bg>
      <p:bgPr>
        <a:solidFill>
          <a:srgbClr val="330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E950A3-8247-4789-8FA1-ACFD3FE01E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1E4C2E-6D44-4824-A543-4603FE4D305C}"/>
              </a:ext>
            </a:extLst>
          </p:cNvPr>
          <p:cNvSpPr/>
          <p:nvPr userDrawn="1"/>
        </p:nvSpPr>
        <p:spPr>
          <a:xfrm>
            <a:off x="0" y="0"/>
            <a:ext cx="12197918" cy="1961966"/>
          </a:xfrm>
          <a:prstGeom prst="rect">
            <a:avLst/>
          </a:prstGeom>
          <a:gradFill flip="none" rotWithShape="1">
            <a:gsLst>
              <a:gs pos="100000">
                <a:srgbClr val="33058D"/>
              </a:gs>
              <a:gs pos="0">
                <a:srgbClr val="33058D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795C6D-AB87-430B-A4C1-1BD10FBE4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084" y="1722267"/>
            <a:ext cx="10679833" cy="230935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Roboto Mono" panose="00000009000000000000"/>
              </a:defRPr>
            </a:lvl1pPr>
          </a:lstStyle>
          <a:p>
            <a:r>
              <a:rPr lang="fr-FR" dirty="0"/>
              <a:t>Modifiez 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564B63-5DB0-4BFD-8A7A-161C4F4B0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136" y="4123694"/>
            <a:ext cx="10695728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34E8CA-B4CE-4B2C-941C-3C065ABE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D04DB-2779-48EC-94B5-79703B68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F724F-382F-44CC-AC59-FA820297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9E37FD2C-603F-430F-B438-1A0C947F3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6987" y="6276512"/>
            <a:ext cx="1584487" cy="3513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25EB7F1-6D78-48BE-91B9-CB158CCD31A8}"/>
              </a:ext>
            </a:extLst>
          </p:cNvPr>
          <p:cNvSpPr/>
          <p:nvPr userDrawn="1"/>
        </p:nvSpPr>
        <p:spPr>
          <a:xfrm>
            <a:off x="0" y="4154750"/>
            <a:ext cx="6045693" cy="49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1FE881-2B3D-442F-A41E-609DF1759B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3" y="153555"/>
            <a:ext cx="4457718" cy="13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12472-77D8-4D44-9283-02E207E0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E10098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CFB8C-4920-4F1C-B891-4163ADF0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416639-D783-4E37-912C-06DB7F7F8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86AE9C-DDC5-4EF9-B847-602153AE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194A1D-019E-47B9-B6A3-7B7C0B7C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04F190-6F9E-4F82-A113-E8208BCA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30AEB828-83B3-4491-B6BF-6B2909440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46227"/>
            <a:ext cx="2634565" cy="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9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04921-680C-41DA-A792-B13A7420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E1009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F97400-BC1F-4998-9F49-A37DCEFF5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3E114-3F3D-4171-AB30-851D9EE2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473870-166E-431F-8231-92F542A5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611364-1B54-46FE-9D27-F24B21DF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FB1015-00A7-474C-85B1-778F43CE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C2E37259-DDFD-4748-8ED4-933C7B00AC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46227"/>
            <a:ext cx="2634565" cy="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5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09D12-2BA9-4BD7-A9E3-0C01BCA7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0098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1B18DD-808C-47C8-B26A-F52CB2999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F5E1CA-A6DB-400D-9E3D-7D2E2781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A5205-2A02-4DF9-AE83-5937A36A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DD717-A4D7-4134-B264-A1894F84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4EB24C78-ADFE-43F9-A8DB-5CD37631D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46227"/>
            <a:ext cx="2634565" cy="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9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7864DD-9DAE-4B03-BB15-9E04CDD5A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E10098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C7E144-239D-49C3-8F81-DE59018BC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E79E8-2177-4E5E-B69E-B908B780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8523-DD22-486E-9A47-195E316A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809856-63F4-4C48-9642-EE333CA8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E8D26CC0-0EB0-45BD-A927-DC2B79412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79" y="6215861"/>
            <a:ext cx="2634565" cy="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LA MANU">
    <p:bg>
      <p:bgPr>
        <a:solidFill>
          <a:srgbClr val="330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E4C2E-6D44-4824-A543-4603FE4D305C}"/>
              </a:ext>
            </a:extLst>
          </p:cNvPr>
          <p:cNvSpPr/>
          <p:nvPr userDrawn="1"/>
        </p:nvSpPr>
        <p:spPr>
          <a:xfrm>
            <a:off x="0" y="0"/>
            <a:ext cx="12192000" cy="2025746"/>
          </a:xfrm>
          <a:prstGeom prst="rect">
            <a:avLst/>
          </a:prstGeom>
          <a:gradFill flip="none" rotWithShape="1">
            <a:gsLst>
              <a:gs pos="63000">
                <a:srgbClr val="33058D"/>
              </a:gs>
              <a:gs pos="0">
                <a:srgbClr val="33058D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C3833C1-818A-4E5C-A7E6-2C17C280B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96817"/>
            <a:ext cx="3533775" cy="49530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E37FD2C-603F-430F-B438-1A0C947F34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8775" y="725392"/>
            <a:ext cx="2105025" cy="466725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DDA5F2D-CF92-404C-A7B7-3D9095F26AC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4743" y="3781887"/>
            <a:ext cx="2923579" cy="3076113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4948A854-9CFB-4D06-B05A-C4E02DDED13A}"/>
              </a:ext>
            </a:extLst>
          </p:cNvPr>
          <p:cNvSpPr txBox="1">
            <a:spLocks/>
          </p:cNvSpPr>
          <p:nvPr userDrawn="1"/>
        </p:nvSpPr>
        <p:spPr>
          <a:xfrm>
            <a:off x="1524000" y="3792239"/>
            <a:ext cx="9144000" cy="1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  <a:latin typeface="Roboto Mono" panose="00000009000000000000"/>
              </a:rPr>
              <a:t>contact@lamanu.fr</a:t>
            </a:r>
          </a:p>
          <a:p>
            <a:endParaRPr lang="fr-FR" sz="2000" dirty="0">
              <a:solidFill>
                <a:schemeClr val="bg1"/>
              </a:solidFill>
              <a:latin typeface="Roboto Mono" panose="0000000900000000000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  <a:latin typeface="Roboto Mono" panose="00000009000000000000"/>
              </a:rPr>
              <a:t>09 86 27 17 04</a:t>
            </a:r>
          </a:p>
          <a:p>
            <a:endParaRPr lang="fr-FR" sz="2000" dirty="0">
              <a:solidFill>
                <a:schemeClr val="bg1"/>
              </a:solidFill>
              <a:latin typeface="Roboto Mono" panose="0000000900000000000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334B39C-5C86-47BE-BE93-221E28EE3A1B}"/>
              </a:ext>
            </a:extLst>
          </p:cNvPr>
          <p:cNvSpPr txBox="1">
            <a:spLocks/>
          </p:cNvSpPr>
          <p:nvPr userDrawn="1"/>
        </p:nvSpPr>
        <p:spPr>
          <a:xfrm>
            <a:off x="1524000" y="2433965"/>
            <a:ext cx="9144000" cy="896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00A3E1"/>
                </a:solidFill>
                <a:latin typeface="Bebas Neue Pro" panose="020B0506020202050201" pitchFamily="34" charset="0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rgbClr val="E10098"/>
                </a:solidFill>
                <a:latin typeface="Roboto Mono" panose="00000009000000000000"/>
              </a:rPr>
              <a:t>Rendez-vous sur lamanu.fr</a:t>
            </a:r>
          </a:p>
        </p:txBody>
      </p:sp>
    </p:spTree>
    <p:extLst>
      <p:ext uri="{BB962C8B-B14F-4D97-AF65-F5344CB8AC3E}">
        <p14:creationId xmlns:p14="http://schemas.microsoft.com/office/powerpoint/2010/main" val="91345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Versailles">
    <p:bg>
      <p:bgPr>
        <a:solidFill>
          <a:srgbClr val="330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E4C2E-6D44-4824-A543-4603FE4D305C}"/>
              </a:ext>
            </a:extLst>
          </p:cNvPr>
          <p:cNvSpPr/>
          <p:nvPr userDrawn="1"/>
        </p:nvSpPr>
        <p:spPr>
          <a:xfrm>
            <a:off x="0" y="0"/>
            <a:ext cx="12192000" cy="2025746"/>
          </a:xfrm>
          <a:prstGeom prst="rect">
            <a:avLst/>
          </a:prstGeom>
          <a:gradFill flip="none" rotWithShape="1">
            <a:gsLst>
              <a:gs pos="63000">
                <a:srgbClr val="33058D"/>
              </a:gs>
              <a:gs pos="0">
                <a:srgbClr val="33058D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C3833C1-818A-4E5C-A7E6-2C17C280B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96817"/>
            <a:ext cx="3533775" cy="49530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E37FD2C-603F-430F-B438-1A0C947F34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8775" y="725392"/>
            <a:ext cx="2105025" cy="466725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DDA5F2D-CF92-404C-A7B7-3D9095F26AC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4743" y="3781887"/>
            <a:ext cx="2923579" cy="3076113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4948A854-9CFB-4D06-B05A-C4E02DDED13A}"/>
              </a:ext>
            </a:extLst>
          </p:cNvPr>
          <p:cNvSpPr txBox="1">
            <a:spLocks/>
          </p:cNvSpPr>
          <p:nvPr userDrawn="1"/>
        </p:nvSpPr>
        <p:spPr>
          <a:xfrm>
            <a:off x="1524000" y="3312846"/>
            <a:ext cx="9144000" cy="259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contact-versailles@lamanu.fr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https://lamanu.fr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143 rue Yves le Coz, 78000 Versailles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</a:rPr>
              <a:t>09 86 27 17 04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334B39C-5C86-47BE-BE93-221E28EE3A1B}"/>
              </a:ext>
            </a:extLst>
          </p:cNvPr>
          <p:cNvSpPr txBox="1">
            <a:spLocks/>
          </p:cNvSpPr>
          <p:nvPr userDrawn="1"/>
        </p:nvSpPr>
        <p:spPr>
          <a:xfrm>
            <a:off x="1524000" y="1901304"/>
            <a:ext cx="9144000" cy="896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00A3E1"/>
                </a:solidFill>
                <a:latin typeface="Bebas Neue Pro" panose="020B0506020202050201" pitchFamily="34" charset="0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rgbClr val="E10098"/>
                </a:solidFill>
                <a:latin typeface="Roboto Mono" panose="00000009000000000000"/>
              </a:rPr>
              <a:t>Campus Versailles</a:t>
            </a:r>
          </a:p>
        </p:txBody>
      </p:sp>
    </p:spTree>
    <p:extLst>
      <p:ext uri="{BB962C8B-B14F-4D97-AF65-F5344CB8AC3E}">
        <p14:creationId xmlns:p14="http://schemas.microsoft.com/office/powerpoint/2010/main" val="348620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miens">
    <p:bg>
      <p:bgPr>
        <a:solidFill>
          <a:srgbClr val="330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E4C2E-6D44-4824-A543-4603FE4D305C}"/>
              </a:ext>
            </a:extLst>
          </p:cNvPr>
          <p:cNvSpPr/>
          <p:nvPr userDrawn="1"/>
        </p:nvSpPr>
        <p:spPr>
          <a:xfrm>
            <a:off x="0" y="0"/>
            <a:ext cx="12192000" cy="2025746"/>
          </a:xfrm>
          <a:prstGeom prst="rect">
            <a:avLst/>
          </a:prstGeom>
          <a:gradFill flip="none" rotWithShape="1">
            <a:gsLst>
              <a:gs pos="63000">
                <a:srgbClr val="33058D"/>
              </a:gs>
              <a:gs pos="0">
                <a:srgbClr val="33058D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C3833C1-818A-4E5C-A7E6-2C17C280B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96817"/>
            <a:ext cx="3533775" cy="49530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E37FD2C-603F-430F-B438-1A0C947F34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8775" y="725392"/>
            <a:ext cx="2105025" cy="466725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DDA5F2D-CF92-404C-A7B7-3D9095F26AC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4743" y="3781887"/>
            <a:ext cx="2923579" cy="3076113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4948A854-9CFB-4D06-B05A-C4E02DDED13A}"/>
              </a:ext>
            </a:extLst>
          </p:cNvPr>
          <p:cNvSpPr txBox="1">
            <a:spLocks/>
          </p:cNvSpPr>
          <p:nvPr userDrawn="1"/>
        </p:nvSpPr>
        <p:spPr>
          <a:xfrm>
            <a:off x="1524000" y="3312846"/>
            <a:ext cx="9144000" cy="259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contact-amiens@lamanu.fr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https://lamanu.fr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70 rue des Jacobins, 80090 Amiens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</a:rPr>
              <a:t>09 86 27 17 04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334B39C-5C86-47BE-BE93-221E28EE3A1B}"/>
              </a:ext>
            </a:extLst>
          </p:cNvPr>
          <p:cNvSpPr txBox="1">
            <a:spLocks/>
          </p:cNvSpPr>
          <p:nvPr userDrawn="1"/>
        </p:nvSpPr>
        <p:spPr>
          <a:xfrm>
            <a:off x="1524000" y="1901304"/>
            <a:ext cx="9144000" cy="896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00A3E1"/>
                </a:solidFill>
                <a:latin typeface="Bebas Neue Pro" panose="020B0506020202050201" pitchFamily="34" charset="0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rgbClr val="E10098"/>
                </a:solidFill>
                <a:latin typeface="Roboto Mono" panose="00000009000000000000"/>
              </a:rPr>
              <a:t>Campus Amiens</a:t>
            </a:r>
          </a:p>
        </p:txBody>
      </p:sp>
    </p:spTree>
    <p:extLst>
      <p:ext uri="{BB962C8B-B14F-4D97-AF65-F5344CB8AC3E}">
        <p14:creationId xmlns:p14="http://schemas.microsoft.com/office/powerpoint/2010/main" val="314226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mpus Amiens">
    <p:bg>
      <p:bgPr>
        <a:solidFill>
          <a:srgbClr val="330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E4C2E-6D44-4824-A543-4603FE4D305C}"/>
              </a:ext>
            </a:extLst>
          </p:cNvPr>
          <p:cNvSpPr/>
          <p:nvPr userDrawn="1"/>
        </p:nvSpPr>
        <p:spPr>
          <a:xfrm>
            <a:off x="0" y="0"/>
            <a:ext cx="12192000" cy="2025746"/>
          </a:xfrm>
          <a:prstGeom prst="rect">
            <a:avLst/>
          </a:prstGeom>
          <a:gradFill flip="none" rotWithShape="1">
            <a:gsLst>
              <a:gs pos="63000">
                <a:srgbClr val="33058D"/>
              </a:gs>
              <a:gs pos="0">
                <a:srgbClr val="33058D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C3833C1-818A-4E5C-A7E6-2C17C280B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" y="900905"/>
            <a:ext cx="3533775" cy="49530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E37FD2C-603F-430F-B438-1A0C947F34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8775" y="725392"/>
            <a:ext cx="2105025" cy="466725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DDA5F2D-CF92-404C-A7B7-3D9095F26AC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4743" y="3781887"/>
            <a:ext cx="2923579" cy="3076113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4948A854-9CFB-4D06-B05A-C4E02DDED13A}"/>
              </a:ext>
            </a:extLst>
          </p:cNvPr>
          <p:cNvSpPr txBox="1">
            <a:spLocks/>
          </p:cNvSpPr>
          <p:nvPr userDrawn="1"/>
        </p:nvSpPr>
        <p:spPr>
          <a:xfrm>
            <a:off x="1524000" y="3312846"/>
            <a:ext cx="9144000" cy="259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contact-amiens@lamanu.fr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https://lamanu.fr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70 rue des Jacobins, 80090 Amiens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</a:rPr>
              <a:t>09 86 27 17 04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334B39C-5C86-47BE-BE93-221E28EE3A1B}"/>
              </a:ext>
            </a:extLst>
          </p:cNvPr>
          <p:cNvSpPr txBox="1">
            <a:spLocks/>
          </p:cNvSpPr>
          <p:nvPr userDrawn="1"/>
        </p:nvSpPr>
        <p:spPr>
          <a:xfrm>
            <a:off x="1524000" y="1901304"/>
            <a:ext cx="9144000" cy="896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00A3E1"/>
                </a:solidFill>
                <a:latin typeface="Bebas Neue Pro" panose="020B0506020202050201" pitchFamily="34" charset="0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rgbClr val="E10098"/>
                </a:solidFill>
                <a:latin typeface="Roboto Mono" panose="00000009000000000000"/>
              </a:rPr>
              <a:t>Campus Amiens</a:t>
            </a:r>
          </a:p>
        </p:txBody>
      </p:sp>
    </p:spTree>
    <p:extLst>
      <p:ext uri="{BB962C8B-B14F-4D97-AF65-F5344CB8AC3E}">
        <p14:creationId xmlns:p14="http://schemas.microsoft.com/office/powerpoint/2010/main" val="433550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Le Havre">
    <p:bg>
      <p:bgPr>
        <a:solidFill>
          <a:srgbClr val="330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E4C2E-6D44-4824-A543-4603FE4D305C}"/>
              </a:ext>
            </a:extLst>
          </p:cNvPr>
          <p:cNvSpPr/>
          <p:nvPr userDrawn="1"/>
        </p:nvSpPr>
        <p:spPr>
          <a:xfrm>
            <a:off x="0" y="0"/>
            <a:ext cx="12192000" cy="2025746"/>
          </a:xfrm>
          <a:prstGeom prst="rect">
            <a:avLst/>
          </a:prstGeom>
          <a:gradFill flip="none" rotWithShape="1">
            <a:gsLst>
              <a:gs pos="63000">
                <a:srgbClr val="33058D"/>
              </a:gs>
              <a:gs pos="0">
                <a:srgbClr val="33058D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C3833C1-818A-4E5C-A7E6-2C17C280B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96817"/>
            <a:ext cx="3533775" cy="49530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E37FD2C-603F-430F-B438-1A0C947F34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8775" y="725392"/>
            <a:ext cx="2105025" cy="466725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DDA5F2D-CF92-404C-A7B7-3D9095F26AC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4743" y="3781887"/>
            <a:ext cx="2923579" cy="3076113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4948A854-9CFB-4D06-B05A-C4E02DDED13A}"/>
              </a:ext>
            </a:extLst>
          </p:cNvPr>
          <p:cNvSpPr txBox="1">
            <a:spLocks/>
          </p:cNvSpPr>
          <p:nvPr userDrawn="1"/>
        </p:nvSpPr>
        <p:spPr>
          <a:xfrm>
            <a:off x="1524000" y="3312846"/>
            <a:ext cx="9144000" cy="259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contact-lehavre@lamanu.fr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https://lamanu.fr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10 place Léon Meyer, 76600 Le Havre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</a:rPr>
              <a:t>09 86 27 17 04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334B39C-5C86-47BE-BE93-221E28EE3A1B}"/>
              </a:ext>
            </a:extLst>
          </p:cNvPr>
          <p:cNvSpPr txBox="1">
            <a:spLocks/>
          </p:cNvSpPr>
          <p:nvPr userDrawn="1"/>
        </p:nvSpPr>
        <p:spPr>
          <a:xfrm>
            <a:off x="1524000" y="1901304"/>
            <a:ext cx="9144000" cy="896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00A3E1"/>
                </a:solidFill>
                <a:latin typeface="Bebas Neue Pro" panose="020B0506020202050201" pitchFamily="34" charset="0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rgbClr val="E10098"/>
                </a:solidFill>
                <a:latin typeface="Roboto Mono" panose="00000009000000000000"/>
              </a:rPr>
              <a:t>Campus Le Havre</a:t>
            </a:r>
          </a:p>
        </p:txBody>
      </p:sp>
    </p:spTree>
    <p:extLst>
      <p:ext uri="{BB962C8B-B14F-4D97-AF65-F5344CB8AC3E}">
        <p14:creationId xmlns:p14="http://schemas.microsoft.com/office/powerpoint/2010/main" val="3597788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Noyon">
    <p:bg>
      <p:bgPr>
        <a:solidFill>
          <a:srgbClr val="330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E4C2E-6D44-4824-A543-4603FE4D305C}"/>
              </a:ext>
            </a:extLst>
          </p:cNvPr>
          <p:cNvSpPr/>
          <p:nvPr userDrawn="1"/>
        </p:nvSpPr>
        <p:spPr>
          <a:xfrm>
            <a:off x="0" y="0"/>
            <a:ext cx="12192000" cy="2025746"/>
          </a:xfrm>
          <a:prstGeom prst="rect">
            <a:avLst/>
          </a:prstGeom>
          <a:gradFill flip="none" rotWithShape="1">
            <a:gsLst>
              <a:gs pos="63000">
                <a:srgbClr val="33058D"/>
              </a:gs>
              <a:gs pos="0">
                <a:srgbClr val="33058D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C3833C1-818A-4E5C-A7E6-2C17C280B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96817"/>
            <a:ext cx="3533775" cy="49530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E37FD2C-603F-430F-B438-1A0C947F34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8775" y="725392"/>
            <a:ext cx="2105025" cy="466725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DDA5F2D-CF92-404C-A7B7-3D9095F26AC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4743" y="3781887"/>
            <a:ext cx="2923579" cy="3076113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4948A854-9CFB-4D06-B05A-C4E02DDED13A}"/>
              </a:ext>
            </a:extLst>
          </p:cNvPr>
          <p:cNvSpPr txBox="1">
            <a:spLocks/>
          </p:cNvSpPr>
          <p:nvPr userDrawn="1"/>
        </p:nvSpPr>
        <p:spPr>
          <a:xfrm>
            <a:off x="1524000" y="3163824"/>
            <a:ext cx="9144000" cy="341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3058D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contact-compiegne@lamanu.fr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https://lamanu.fr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Rue Robert Schuman – La Croix-Saint-Ouen | 60200 Compiègne</a:t>
            </a:r>
          </a:p>
          <a:p>
            <a:r>
              <a:rPr lang="fr-FR" sz="2000" dirty="0">
                <a:solidFill>
                  <a:schemeClr val="bg1"/>
                </a:solidFill>
              </a:rPr>
              <a:t>Entrée par le 41 rue Irène Joliot Curie (Bâtiment Millenium II)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09 86 27 17 04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334B39C-5C86-47BE-BE93-221E28EE3A1B}"/>
              </a:ext>
            </a:extLst>
          </p:cNvPr>
          <p:cNvSpPr txBox="1">
            <a:spLocks/>
          </p:cNvSpPr>
          <p:nvPr userDrawn="1"/>
        </p:nvSpPr>
        <p:spPr>
          <a:xfrm>
            <a:off x="1524000" y="1901304"/>
            <a:ext cx="9144000" cy="896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00A3E1"/>
                </a:solidFill>
                <a:latin typeface="Bebas Neue Pro" panose="020B0506020202050201" pitchFamily="34" charset="0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rgbClr val="E10098"/>
                </a:solidFill>
                <a:latin typeface="Roboto Mono" panose="00000009000000000000"/>
              </a:rPr>
              <a:t>Campus Compiègne</a:t>
            </a:r>
          </a:p>
        </p:txBody>
      </p:sp>
    </p:spTree>
    <p:extLst>
      <p:ext uri="{BB962C8B-B14F-4D97-AF65-F5344CB8AC3E}">
        <p14:creationId xmlns:p14="http://schemas.microsoft.com/office/powerpoint/2010/main" val="411864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7D403840-E95A-457B-A02E-92B14517B923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A3E1"/>
                </a:solidFill>
                <a:latin typeface="Bebas Neue Pro" panose="020B0506020202050201" pitchFamily="34" charset="0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E0D31-838F-4B95-B7A3-B7746C0E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812F5-7FAC-40A6-A6A8-34A39E01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DB582-269B-4D50-BDDC-3293D29B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A103B30E-7C78-4EC3-8753-D6F640F8D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46227"/>
            <a:ext cx="2634565" cy="368273"/>
          </a:xfrm>
          <a:prstGeom prst="rect">
            <a:avLst/>
          </a:prstGeom>
        </p:spPr>
      </p:pic>
      <p:sp>
        <p:nvSpPr>
          <p:cNvPr id="14" name="Espace réservé du titre 1">
            <a:extLst>
              <a:ext uri="{FF2B5EF4-FFF2-40B4-BE49-F238E27FC236}">
                <a16:creationId xmlns:a16="http://schemas.microsoft.com/office/drawing/2014/main" id="{420EC8EE-C4C8-4AE0-BD28-E165E4534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76" y="3666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E10098"/>
                </a:solidFill>
              </a:defRPr>
            </a:lvl1pPr>
          </a:lstStyle>
          <a:p>
            <a:r>
              <a:rPr lang="fr-FR" dirty="0"/>
              <a:t>Ajouter un titre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CDAE44B2-37DB-48CB-85DC-88B6B56061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676" y="18271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>
                <a:latin typeface="Roboto Mono" panose="00000009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897547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bg>
      <p:bgPr>
        <a:solidFill>
          <a:srgbClr val="330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E4C2E-6D44-4824-A543-4603FE4D305C}"/>
              </a:ext>
            </a:extLst>
          </p:cNvPr>
          <p:cNvSpPr/>
          <p:nvPr userDrawn="1"/>
        </p:nvSpPr>
        <p:spPr>
          <a:xfrm>
            <a:off x="0" y="0"/>
            <a:ext cx="12192000" cy="2025746"/>
          </a:xfrm>
          <a:prstGeom prst="rect">
            <a:avLst/>
          </a:prstGeom>
          <a:gradFill flip="none" rotWithShape="1">
            <a:gsLst>
              <a:gs pos="63000">
                <a:srgbClr val="33058D"/>
              </a:gs>
              <a:gs pos="0">
                <a:srgbClr val="33058D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795C6D-AB87-430B-A4C1-1BD10FBE4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5746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564B63-5DB0-4BFD-8A7A-161C4F4B0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542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34E8CA-B4CE-4B2C-941C-3C065ABE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A20B-0D0D-4793-8C98-E9CB3AFFE052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D04DB-2779-48EC-94B5-79703B68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0 - Introduction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F724F-382F-44CC-AC59-FA820297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C3833C1-818A-4E5C-A7E6-2C17C280B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96817"/>
            <a:ext cx="3533775" cy="49530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E37FD2C-603F-430F-B438-1A0C947F34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8775" y="725392"/>
            <a:ext cx="2105025" cy="466725"/>
          </a:xfrm>
          <a:prstGeom prst="rect">
            <a:avLst/>
          </a:prstGeom>
        </p:spPr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19737A57-D3F6-4E19-84D6-53448D7B08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9009" y="6356350"/>
            <a:ext cx="2874791" cy="58205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457200" indent="0" algn="r">
              <a:buNone/>
              <a:defRPr sz="1000">
                <a:solidFill>
                  <a:schemeClr val="bg1"/>
                </a:solidFill>
              </a:defRPr>
            </a:lvl2pPr>
            <a:lvl3pPr marL="914400" indent="0" algn="r">
              <a:buNone/>
              <a:defRPr sz="1000">
                <a:solidFill>
                  <a:schemeClr val="bg1"/>
                </a:solidFill>
              </a:defRPr>
            </a:lvl3pPr>
            <a:lvl4pPr marL="1371600" indent="0" algn="r">
              <a:buNone/>
              <a:defRPr sz="1000">
                <a:solidFill>
                  <a:schemeClr val="bg1"/>
                </a:solidFill>
              </a:defRPr>
            </a:lvl4pPr>
            <a:lvl5pPr marL="1828800" indent="0" algn="r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1608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 - fond bleu">
    <p:bg>
      <p:bgPr>
        <a:solidFill>
          <a:srgbClr val="00A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FEF6E-91E8-4F7F-8475-05390CA2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EC60D-AFA3-4AEE-9559-729AA692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E0D31-838F-4B95-B7A3-B7746C0E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E238-EE22-4F8D-92A5-AC8F21F834EB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812F5-7FAC-40A6-A6A8-34A39E01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0 - Introduction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DB582-269B-4D50-BDDC-3293D29B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308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de section">
    <p:bg>
      <p:bgPr>
        <a:solidFill>
          <a:srgbClr val="330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4645E3-01D3-475B-A6F0-D7E187121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8" y="345113"/>
            <a:ext cx="2636668" cy="3690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00F72A-118A-4F91-AC22-1F3D9F444F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60" y="2299317"/>
            <a:ext cx="8036942" cy="1714875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rgbClr val="E10098"/>
                </a:solidFill>
              </a:defRPr>
            </a:lvl1pPr>
          </a:lstStyle>
          <a:p>
            <a:r>
              <a:rPr lang="fr-FR" dirty="0"/>
              <a:t>Ajouter une rubrique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395DF2-DF31-4FE5-B21D-C244023EC4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41180"/>
            <a:ext cx="8036942" cy="61071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Baseline optionnelle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F83FC-D1BF-4D07-BABC-1E1C68B8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463A3-68E8-4F23-9A7A-37168BE6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51188-5857-4EE6-9DD1-63CA29F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72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0F72A-118A-4F91-AC22-1F3D9F44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rgbClr val="E10098"/>
                </a:solidFill>
                <a:latin typeface="Roboto Mono" panose="0000000900000000000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395DF2-DF31-4FE5-B21D-C244023EC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33058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F83FC-D1BF-4D07-BABC-1E1C68B8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463A3-68E8-4F23-9A7A-37168BE6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51188-5857-4EE6-9DD1-63CA29F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8016C7E4-E573-4D9E-A6A2-75D9A487D8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46227"/>
            <a:ext cx="2634565" cy="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B6436-947F-417A-8EB5-2725920C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0098"/>
                </a:solidFill>
                <a:latin typeface="Roboto Mono" panose="0000000900000000000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75741-3AA2-4A47-A561-C7ED5FE1D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latin typeface="Roboto Mono" panose="00000009000000000000"/>
              </a:defRPr>
            </a:lvl1pPr>
            <a:lvl2pPr>
              <a:defRPr sz="2000">
                <a:latin typeface="Roboto Mono" panose="00000009000000000000"/>
              </a:defRPr>
            </a:lvl2pPr>
            <a:lvl3pPr>
              <a:defRPr sz="1800">
                <a:latin typeface="Roboto Mono" panose="00000009000000000000"/>
              </a:defRPr>
            </a:lvl3pPr>
            <a:lvl4pPr>
              <a:defRPr sz="1600">
                <a:latin typeface="Roboto Mono" panose="00000009000000000000"/>
              </a:defRPr>
            </a:lvl4pPr>
            <a:lvl5pPr>
              <a:defRPr sz="1600">
                <a:latin typeface="Roboto Mono" panose="0000000900000000000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2FCEA9-5AD9-4A92-9E4E-13445BC7F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latin typeface="Roboto Mono" panose="00000009000000000000"/>
              </a:defRPr>
            </a:lvl1pPr>
            <a:lvl2pPr>
              <a:defRPr sz="2000">
                <a:latin typeface="Roboto Mono" panose="00000009000000000000"/>
              </a:defRPr>
            </a:lvl2pPr>
            <a:lvl3pPr>
              <a:defRPr sz="1800">
                <a:latin typeface="Roboto Mono" panose="00000009000000000000"/>
              </a:defRPr>
            </a:lvl3pPr>
            <a:lvl4pPr>
              <a:defRPr sz="1600">
                <a:latin typeface="Roboto Mono" panose="00000009000000000000"/>
              </a:defRPr>
            </a:lvl4pPr>
            <a:lvl5pPr>
              <a:defRPr sz="1600">
                <a:latin typeface="Roboto Mono" panose="0000000900000000000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9D85D-D9D3-43D3-8848-85B09BFC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FEF050-7FAD-457A-BADE-C646A0F9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8E40D9-09BD-46CD-BA2E-5AD7FBE5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BB586052-EFC0-4147-8454-416483D482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46227"/>
            <a:ext cx="2634565" cy="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A44DA5-4B81-4DED-8B2A-98B6A3F4A137}"/>
              </a:ext>
            </a:extLst>
          </p:cNvPr>
          <p:cNvSpPr/>
          <p:nvPr userDrawn="1"/>
        </p:nvSpPr>
        <p:spPr>
          <a:xfrm>
            <a:off x="6977849" y="0"/>
            <a:ext cx="5214151" cy="6858000"/>
          </a:xfrm>
          <a:prstGeom prst="rect">
            <a:avLst/>
          </a:prstGeom>
          <a:solidFill>
            <a:srgbClr val="E100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2B6436-947F-417A-8EB5-2725920C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0557" cy="1325563"/>
          </a:xfrm>
        </p:spPr>
        <p:txBody>
          <a:bodyPr/>
          <a:lstStyle>
            <a:lvl1pPr>
              <a:defRPr>
                <a:solidFill>
                  <a:srgbClr val="E10098"/>
                </a:solidFill>
                <a:latin typeface="Roboto Mono" panose="0000000900000000000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75741-3AA2-4A47-A561-C7ED5FE1D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0557" cy="43513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Roboto Mono" panose="0000000900000000000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9D85D-D9D3-43D3-8848-85B09BFC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FEF050-7FAD-457A-BADE-C646A0F9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8E40D9-09BD-46CD-BA2E-5AD7FBE5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905073-20FF-4C2A-B539-DB62F5453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465" y="336773"/>
            <a:ext cx="2604529" cy="364564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077482F-0951-40C9-9026-85C3FD95A1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27" y="1903118"/>
            <a:ext cx="4401878" cy="30517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Image, citation, chiffre clé</a:t>
            </a:r>
          </a:p>
        </p:txBody>
      </p:sp>
    </p:spTree>
    <p:extLst>
      <p:ext uri="{BB962C8B-B14F-4D97-AF65-F5344CB8AC3E}">
        <p14:creationId xmlns:p14="http://schemas.microsoft.com/office/powerpoint/2010/main" val="91702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893A1-7B7E-4814-A3A4-A0168082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E1009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332756-B64F-47B8-9EBD-51D6ED78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C0EBED-464D-4E5E-8794-D1B939F53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CE9719-E016-4638-854C-31016C404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43D8D7-63FF-4DEF-9466-7AE132A0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454495-F46A-460F-BCF1-09371FF4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F2616D-5AAC-4131-982F-92292CC4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2D3F0-499C-4232-B0DF-00DE947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" name="Image 9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AD86F92E-255B-4620-BA22-555169AFD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46227"/>
            <a:ext cx="2634565" cy="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99331-5776-4074-A0E7-51F9A9B4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0098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ED4872-3CA4-4DAE-AF59-C3CCF384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90AD2D-6EFF-4D57-A564-C28C2EEA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540479-03CD-47EA-A662-9B7563C6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6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178E72C6-7670-48AF-A64C-BA7650D59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46227"/>
            <a:ext cx="2634565" cy="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3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B08440-1E29-4E58-AA5E-1FB5C9E2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7DB81D-7F10-43A9-B87D-A04E011C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22643D-3254-469E-A452-B6CE3AEB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D36EC7CE-9DE0-4CCF-8C5F-DA4B92574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46227"/>
            <a:ext cx="2634565" cy="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10AE79-2002-4A71-82DF-F094BE8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342E4B-D9DD-4321-B665-B69762A5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B44CC-507A-4102-AAA8-386EC4E54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9A24-962D-419A-858A-9A7D93AFB2F2}" type="datetimeFigureOut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01BCF-2E91-4159-BDE4-7ABE97CF1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D450D-2EE3-4199-BA5F-D7EF09D0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1507-E2CF-48F2-B9EF-8F02B843B98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8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0" r:id="rId2"/>
    <p:sldLayoutId id="2147483672" r:id="rId3"/>
    <p:sldLayoutId id="2147483660" r:id="rId4"/>
    <p:sldLayoutId id="2147483652" r:id="rId5"/>
    <p:sldLayoutId id="2147483668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6" r:id="rId14"/>
    <p:sldLayoutId id="2147483662" r:id="rId15"/>
    <p:sldLayoutId id="2147483663" r:id="rId16"/>
    <p:sldLayoutId id="2147483673" r:id="rId17"/>
    <p:sldLayoutId id="2147483664" r:id="rId18"/>
    <p:sldLayoutId id="2147483665" r:id="rId19"/>
    <p:sldLayoutId id="2147483674" r:id="rId20"/>
    <p:sldLayoutId id="21474836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E10098"/>
          </a:solidFill>
          <a:latin typeface="Roboto Mono" panose="0000000900000000000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058D"/>
          </a:solidFill>
          <a:latin typeface="Roboto Mono" panose="00000009000000000000"/>
          <a:ea typeface="Roboto Mono" panose="0000000900000000000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058D"/>
          </a:solidFill>
          <a:latin typeface="Roboto Mono" panose="00000009000000000000"/>
          <a:ea typeface="Roboto Mono" panose="0000000900000000000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058D"/>
          </a:solidFill>
          <a:latin typeface="Roboto Mono" panose="00000009000000000000"/>
          <a:ea typeface="Roboto Mono" panose="0000000900000000000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058D"/>
          </a:solidFill>
          <a:latin typeface="Roboto Mono" panose="00000009000000000000"/>
          <a:ea typeface="Roboto Mono" panose="0000000900000000000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058D"/>
          </a:solidFill>
          <a:latin typeface="Roboto Mono" panose="00000009000000000000"/>
          <a:ea typeface="Roboto Mono" panose="0000000900000000000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9E30BAA-6E57-4A60-9857-29AC73784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042A07-BD22-4F87-A39D-7BDB5BD96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Séance 3 – L’environnements virtuel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043E3-62B7-4F6E-8393-4F200F03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1FDC-CA0C-4FED-8A7B-6B04E08C54A2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4293D5-2FF4-4F59-A1B5-7DBBDEAB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Séance 3 – L’environnement virtuel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A70AF-3B7F-4C76-9D8D-FB8C5933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1</a:t>
            </a:fld>
            <a:endParaRPr lang="fr-FR" dirty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87EAAF-B769-443C-AD6A-0361B85A9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0" y="5304727"/>
            <a:ext cx="2018690" cy="11366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7261532-B676-428C-AABD-31E3F337C237}"/>
              </a:ext>
            </a:extLst>
          </p:cNvPr>
          <p:cNvSpPr txBox="1"/>
          <p:nvPr/>
        </p:nvSpPr>
        <p:spPr>
          <a:xfrm>
            <a:off x="1968500" y="5611442"/>
            <a:ext cx="414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Propriété de NOVEI FORMATION, reproduction et utilisation interdite sans accord écrit préalable </a:t>
            </a:r>
          </a:p>
        </p:txBody>
      </p:sp>
    </p:spTree>
    <p:extLst>
      <p:ext uri="{BB962C8B-B14F-4D97-AF65-F5344CB8AC3E}">
        <p14:creationId xmlns:p14="http://schemas.microsoft.com/office/powerpoint/2010/main" val="174706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34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22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16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2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43957B0-0745-4427-85B2-D81FB133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59" y="2299317"/>
            <a:ext cx="9259217" cy="1714875"/>
          </a:xfrm>
        </p:spPr>
        <p:txBody>
          <a:bodyPr/>
          <a:lstStyle/>
          <a:p>
            <a:r>
              <a:rPr lang="fr-FR" dirty="0"/>
              <a:t>Qu’est-ce qu’un environnement virtuel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1E216-D2EA-420A-954A-B5D23485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B0C7-815B-4985-97F7-C854BA1AD284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33A8F-D286-4960-9E9F-5219DC61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Séance 3 – L’environnement virtuel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2BBBD-B42B-4463-994C-E2C329DE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3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48F69-907C-4AFB-AD88-4533518A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E238-EE22-4F8D-92A5-AC8F21F834EB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627B59-ACC1-4E71-887F-6BBB06A4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Séance 3 – L’environnement virtuel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3C1C43-5653-45E4-8B13-35BF102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EED30AA-7027-4A9E-8D8B-A0A2310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Qu'est-ce qu’un environnement virtuel ?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608589B-11FC-468D-9898-D64379BF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75" y="1827105"/>
            <a:ext cx="10688709" cy="4351338"/>
          </a:xfrm>
        </p:spPr>
        <p:txBody>
          <a:bodyPr>
            <a:normAutofit/>
          </a:bodyPr>
          <a:lstStyle/>
          <a:p>
            <a:pPr marL="383540" indent="-383540">
              <a:lnSpc>
                <a:spcPct val="150000"/>
              </a:lnSpc>
            </a:pPr>
            <a:r>
              <a:rPr lang="fr-FR" dirty="0"/>
              <a:t>Un </a:t>
            </a:r>
            <a:r>
              <a:rPr lang="fr-FR" b="1" dirty="0"/>
              <a:t>environnement virtuel </a:t>
            </a:r>
            <a:r>
              <a:rPr lang="fr-FR" dirty="0"/>
              <a:t>est un </a:t>
            </a:r>
            <a:r>
              <a:rPr lang="fr-FR" b="1" dirty="0"/>
              <a:t>environnement Python </a:t>
            </a:r>
            <a:r>
              <a:rPr lang="fr-FR" dirty="0"/>
              <a:t>permettant d’</a:t>
            </a:r>
            <a:r>
              <a:rPr lang="fr-FR" b="1" dirty="0"/>
              <a:t>isoler les bibliothèques et les scripts </a:t>
            </a:r>
            <a:r>
              <a:rPr lang="fr-FR" dirty="0"/>
              <a:t>installés pour un projet donné. Par défaut, l’installation de bibliothèque se fait de manière globale. L’environnement virtuel limitera l’installation d’une bibliothèque à son propre environnement.</a:t>
            </a:r>
          </a:p>
          <a:p>
            <a:pPr marL="383540" indent="-383540">
              <a:lnSpc>
                <a:spcPct val="150000"/>
              </a:lnSpc>
            </a:pPr>
            <a:r>
              <a:rPr lang="fr-FR" dirty="0"/>
              <a:t>Les environnements virtuels Python vont permettre de </a:t>
            </a:r>
            <a:r>
              <a:rPr lang="fr-FR" b="1" dirty="0"/>
              <a:t>gérer plusieurs projets </a:t>
            </a:r>
            <a:r>
              <a:rPr lang="fr-FR" dirty="0"/>
              <a:t>sur sa machine de développements, certains utilisant </a:t>
            </a:r>
            <a:r>
              <a:rPr lang="fr-FR" b="1" dirty="0"/>
              <a:t>des modules de versions différents</a:t>
            </a:r>
            <a:r>
              <a:rPr lang="fr-FR" dirty="0"/>
              <a:t>, voir même des </a:t>
            </a:r>
            <a:r>
              <a:rPr lang="fr-FR" b="1" dirty="0"/>
              <a:t>versions différentes de Python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8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43957B0-0745-4427-85B2-D81FB133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59" y="2299317"/>
            <a:ext cx="9259217" cy="1714875"/>
          </a:xfrm>
        </p:spPr>
        <p:txBody>
          <a:bodyPr/>
          <a:lstStyle/>
          <a:p>
            <a:r>
              <a:rPr lang="fr-FR"/>
              <a:t>Gestion des environnements virtuels </a:t>
            </a:r>
            <a:r>
              <a:rPr lang="fr-FR" dirty="0"/>
              <a:t>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1E216-D2EA-420A-954A-B5D23485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B0C7-815B-4985-97F7-C854BA1AD284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33A8F-D286-4960-9E9F-5219DC61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Séance 3 – L’environnement virtuel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2BBBD-B42B-4463-994C-E2C329DE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21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B0250-5149-0675-F547-2911D1CB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Créer/Supprimer un environnement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2EAC1-95D9-E6DD-B75B-6B6EEA54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>
              <a:spcAft>
                <a:spcPts val="0"/>
              </a:spcAft>
            </a:pPr>
            <a:r>
              <a:rPr lang="fr-FR" b="1" dirty="0"/>
              <a:t>Créer un environnement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[nom de l'environnement]</a:t>
            </a:r>
          </a:p>
          <a:p>
            <a:pPr marR="0">
              <a:spcAft>
                <a:spcPts val="0"/>
              </a:spcAft>
            </a:pPr>
            <a:endParaRPr lang="fr-FR" dirty="0"/>
          </a:p>
          <a:p>
            <a:pPr marR="0">
              <a:spcAft>
                <a:spcPts val="0"/>
              </a:spcAft>
            </a:pPr>
            <a:r>
              <a:rPr lang="fr-FR" b="1" dirty="0"/>
              <a:t>Supprimer un environnement 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supprimer le dossier [nom de l'environnement]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-r [nom de l'environnement]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200" b="1" dirty="0">
                <a:solidFill>
                  <a:srgbClr val="E10098"/>
                </a:solidFill>
              </a:rPr>
              <a:t>Pensez à désactiver l'environnement avant de le supprimer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96DCA-4341-8B4B-1834-80558B7A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817-F49E-486C-A25E-D95F07580453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0C441-DD16-64EB-306D-F2FE906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Séance 3 – L’environnement virtuel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D87D0F-103E-2405-4E10-8C11885E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70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3913A95D-9AF0-890D-BBDA-B5F5887F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Activer/désactiver un environnement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7450B1-BE75-0EF6-5581-D29E8A3AA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Windows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74600D77-8A5D-1C48-706D-10BF13791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fontScale="92500"/>
          </a:bodyPr>
          <a:lstStyle/>
          <a:p>
            <a:pPr marR="0">
              <a:lnSpc>
                <a:spcPct val="150000"/>
              </a:lnSpc>
              <a:spcAft>
                <a:spcPts val="0"/>
              </a:spcAft>
            </a:pPr>
            <a:r>
              <a:rPr lang="fr-FR" sz="2600" dirty="0"/>
              <a:t>Activer l'environnement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[nom env.]\Scripts\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2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600" dirty="0"/>
              <a:t>Désactiver l'environnement</a:t>
            </a:r>
          </a:p>
          <a:p>
            <a:pPr marL="457200" marR="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[nom env.]\Scripts\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50B6A7AC-33BC-2E2A-E4A0-ECDF97DF1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MAC</a:t>
            </a: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7FBE4667-8D90-6FFF-A3CA-262F3F4A16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R="0">
              <a:lnSpc>
                <a:spcPct val="150000"/>
              </a:lnSpc>
              <a:spcAft>
                <a:spcPts val="0"/>
              </a:spcAft>
            </a:pPr>
            <a:r>
              <a:rPr lang="fr-FR" sz="2600" dirty="0"/>
              <a:t>Activer l'environnement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[nom env.]</a:t>
            </a:r>
            <a:r>
              <a:rPr lang="fr-FR" sz="2400" dirty="0">
                <a:effectLst/>
                <a:latin typeface="Calibri" panose="020F0502020204030204" pitchFamily="34" charset="0"/>
              </a:rPr>
              <a:t> 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2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600" dirty="0"/>
              <a:t>Désactiver l'environnement</a:t>
            </a:r>
          </a:p>
          <a:p>
            <a:pPr marL="457200" marR="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[nom env.]/bin/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endParaRPr lang="fr-FR" sz="2800" dirty="0">
              <a:effectLst/>
              <a:latin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808C5-2BF9-B433-38D0-65FEB1B1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817-F49E-486C-A25E-D95F07580453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6A0E2D-DF8F-6941-EA7C-9AD623CE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Séance 3 – L’environnement virtuel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8F55F-D092-8188-E0A4-932AC689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5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43957B0-0745-4427-85B2-D81FB133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59" y="2299317"/>
            <a:ext cx="9259217" cy="1714875"/>
          </a:xfrm>
        </p:spPr>
        <p:txBody>
          <a:bodyPr/>
          <a:lstStyle/>
          <a:p>
            <a:r>
              <a:rPr lang="fr-FR" dirty="0"/>
              <a:t>Bibliothèques au sein de l’environnement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1E216-D2EA-420A-954A-B5D23485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B0C7-815B-4985-97F7-C854BA1AD284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33A8F-D286-4960-9E9F-5219DC61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Séance 3 – L’environnement virtuel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2BBBD-B42B-4463-994C-E2C329DE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35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A42BE204-4896-67FC-B5C7-A16D5AC9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Bibliothèques au sein de l’environnement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608C950-F490-0F5D-5FFB-0CAFA17A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Générer le fichier requirements.txt automatiquement</a:t>
            </a:r>
          </a:p>
          <a:p>
            <a:pPr marL="457200" marR="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freeze &gt; requirements.txt</a:t>
            </a:r>
          </a:p>
          <a:p>
            <a:pPr marL="457200" marR="0" lvl="1" indent="0">
              <a:spcAft>
                <a:spcPts val="0"/>
              </a:spcAft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/>
              <a:t>Inconvénient : les dépendances des paquets apparaitront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2400" dirty="0"/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400" dirty="0"/>
              <a:t>Installer les paquets d'un projet depuis le requirements.txt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-r requirements.txt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877F66-9BA7-EAC9-32B7-5A71429D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7337-274B-448F-8FBB-16A3F9D3E2BB}" type="datetime1">
              <a:rPr lang="fr-FR" smtClean="0"/>
              <a:t>21/09/2022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75525B-93B5-9C0F-D287-53DCDB79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3 – L’environnement virtuel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A86E7-B210-CA38-403F-9CD9483D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507-E2CF-48F2-B9EF-8F02B843B984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06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829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AE0FE486998C40BDB2731C416E36F7" ma:contentTypeVersion="16" ma:contentTypeDescription="Crée un document." ma:contentTypeScope="" ma:versionID="cd6cdf8c37f7acce9007a74dc47a5e40">
  <xsd:schema xmlns:xsd="http://www.w3.org/2001/XMLSchema" xmlns:xs="http://www.w3.org/2001/XMLSchema" xmlns:p="http://schemas.microsoft.com/office/2006/metadata/properties" xmlns:ns2="746991a0-d9b1-41be-a34c-18f03087d25a" xmlns:ns3="e2e46cc9-6b47-42f0-8a7e-98406791adef" targetNamespace="http://schemas.microsoft.com/office/2006/metadata/properties" ma:root="true" ma:fieldsID="d6f99d1ee53ce866c7078a6ecf488d90" ns2:_="" ns3:_="">
    <xsd:import namespace="746991a0-d9b1-41be-a34c-18f03087d25a"/>
    <xsd:import namespace="e2e46cc9-6b47-42f0-8a7e-98406791ade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991a0-d9b1-41be-a34c-18f03087d2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fd2fab9-393a-45bc-ab1a-4ab54062c499}" ma:internalName="TaxCatchAll" ma:showField="CatchAllData" ma:web="746991a0-d9b1-41be-a34c-18f03087d2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46cc9-6b47-42f0-8a7e-98406791ad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27845b38-e5b5-415a-b655-9914e7571a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46991a0-d9b1-41be-a34c-18f03087d25a" xsi:nil="true"/>
    <lcf76f155ced4ddcb4097134ff3c332f xmlns="e2e46cc9-6b47-42f0-8a7e-98406791ade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F364DE-468B-4F58-B57D-05FAF35A4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5DDE4D-64EB-4160-A106-FB60AFDB88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6991a0-d9b1-41be-a34c-18f03087d25a"/>
    <ds:schemaRef ds:uri="e2e46cc9-6b47-42f0-8a7e-98406791ad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A7EA98-DD8F-4F3E-B921-48E580DBA429}">
  <ds:schemaRefs>
    <ds:schemaRef ds:uri="http://schemas.microsoft.com/office/2006/metadata/properties"/>
    <ds:schemaRef ds:uri="http://schemas.microsoft.com/office/infopath/2007/PartnerControls"/>
    <ds:schemaRef ds:uri="746991a0-d9b1-41be-a34c-18f03087d25a"/>
    <ds:schemaRef ds:uri="e2e46cc9-6b47-42f0-8a7e-98406791ade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Grand écran</PresentationFormat>
  <Paragraphs>67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Bebas Neue Pro</vt:lpstr>
      <vt:lpstr>Calibri</vt:lpstr>
      <vt:lpstr>Courier New</vt:lpstr>
      <vt:lpstr>Roboto Mono</vt:lpstr>
      <vt:lpstr>Thème Office</vt:lpstr>
      <vt:lpstr>Python</vt:lpstr>
      <vt:lpstr>Qu’est-ce qu’un environnement virtuel ?</vt:lpstr>
      <vt:lpstr>Qu'est-ce qu’un environnement virtuel ?</vt:lpstr>
      <vt:lpstr>Gestion des environnements virtuels ?</vt:lpstr>
      <vt:lpstr>Créer/Supprimer un environnement</vt:lpstr>
      <vt:lpstr>Activer/désactiver un environnement</vt:lpstr>
      <vt:lpstr>Bibliothèques au sein de l’environnement</vt:lpstr>
      <vt:lpstr>Bibliothèques au sein de l’environnement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METTERIE</dc:creator>
  <cp:lastModifiedBy>Magali JOUAN</cp:lastModifiedBy>
  <cp:revision>559</cp:revision>
  <dcterms:created xsi:type="dcterms:W3CDTF">2021-09-08T11:35:23Z</dcterms:created>
  <dcterms:modified xsi:type="dcterms:W3CDTF">2022-09-21T09:17:37Z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0x0101003EAE0FE486998C40BDB2731C416E36F7</vt:lpwstr>
  </property>
  <property fmtid="{D5CDD505-2E9C-101B-9397-08002B2CF9AE}" pid="3" name="MediaServiceImageTags">
    <vt:lpwstr/>
  </property>
</Properties>
</file>