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1AE60-DA16-6181-ACD4-631C5FEB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9282D-32B5-EF98-8D94-B2184C63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9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4CD8BC-06BC-899B-9A70-EF00B2CF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06"/>
            <a:ext cx="12192000" cy="6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937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Contexte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Cat Miaou</cp:lastModifiedBy>
  <cp:revision>1</cp:revision>
  <dcterms:created xsi:type="dcterms:W3CDTF">2024-11-21T20:20:53Z</dcterms:created>
  <dcterms:modified xsi:type="dcterms:W3CDTF">2024-11-21T20:49:33Z</dcterms:modified>
</cp:coreProperties>
</file>